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lsx" ContentType="application/vnd.openxmlformats-officedocument.spreadsheetml.sheet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olors1.xml" ContentType="application/vnd.ms-office.chartcolorstyle+xml"/>
  <Override PartName="/ppt/charts/colors2.xml" ContentType="application/vnd.ms-office.chartcolorstyle+xml"/>
  <Override PartName="/ppt/charts/style1.xml" ContentType="application/vnd.ms-office.chartstyle+xml"/>
  <Override PartName="/ppt/charts/style2.xml" ContentType="application/vnd.ms-office.chartstyl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?><Relationships xmlns="http://schemas.openxmlformats.org/package/2006/relationships"><Relationship Id="rId2" Type="http://schemas.openxmlformats.org/package/2006/relationships/metadata/thumbnail" Target="docProps/thumbnail.jpeg" /><Relationship Id="rId3" Type="http://schemas.openxmlformats.org/package/2006/relationships/metadata/core-properties" Target="docProps/core.xml" /><Relationship Id="rId4" Type="http://schemas.openxmlformats.org/officeDocument/2006/relationships/extended-properties" Target="docProps/app.xml" /><Relationship Id="rId5" Type="http://schemas.openxmlformats.org/officeDocument/2006/relationships/custom-properties" Target="docProps/custom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1" showSpecialPlsOnTitleSld="0">
  <p:sldMasterIdLst>
    <p:sldMasterId id="2147483648" r:id="rId2"/>
  </p:sldMasterIdLst>
  <p:notesMasterIdLst>
    <p:notesMasterId r:id="rId3"/>
  </p:notesMasterIdLst>
  <p:handoutMasterIdLst>
    <p:handoutMasterId r:id="rId4"/>
  </p:handoutMasterIdLst>
  <p:sldIdLst>
    <p:sldId id="257" r:id="rId5"/>
    <p:sldId id="304" r:id="rId6"/>
    <p:sldId id="405" r:id="rId7"/>
    <p:sldId id="406" r:id="rId8"/>
    <p:sldId id="340" r:id="rId9"/>
    <p:sldId id="341" r:id="rId10"/>
    <p:sldId id="431" r:id="rId11"/>
    <p:sldId id="408" r:id="rId12"/>
    <p:sldId id="425" r:id="rId13"/>
    <p:sldId id="434" r:id="rId14"/>
    <p:sldId id="413" r:id="rId15"/>
    <p:sldId id="423" r:id="rId16"/>
    <p:sldId id="316" r:id="rId17"/>
    <p:sldId id="399" r:id="rId18"/>
    <p:sldId id="398" r:id="rId19"/>
    <p:sldId id="407" r:id="rId20"/>
    <p:sldId id="320" r:id="rId21"/>
    <p:sldId id="346" r:id="rId22"/>
    <p:sldId id="347" r:id="rId23"/>
    <p:sldId id="396" r:id="rId24"/>
    <p:sldId id="321" r:id="rId25"/>
    <p:sldId id="424" r:id="rId26"/>
    <p:sldId id="435" r:id="rId27"/>
    <p:sldId id="322" r:id="rId28"/>
    <p:sldId id="318" r:id="rId29"/>
    <p:sldId id="327" r:id="rId30"/>
    <p:sldId id="443" r:id="rId31"/>
    <p:sldId id="444" r:id="rId32"/>
    <p:sldId id="439" r:id="rId33"/>
    <p:sldId id="446" r:id="rId34"/>
    <p:sldId id="445" r:id="rId35"/>
    <p:sldId id="441" r:id="rId36"/>
    <p:sldId id="334" r:id="rId37"/>
    <p:sldId id="335" r:id="rId38"/>
    <p:sldId id="447" r:id="rId39"/>
    <p:sldId id="336" r:id="rId40"/>
    <p:sldId id="338" r:id="rId41"/>
    <p:sldId id="333" r:id="rId42"/>
  </p:sldIdLst>
  <p:sldSz cx="9144000" cy="6858000" type="screen4x3"/>
  <p:notesSz cx="9144000" cy="6858000"/>
  <p:defaultTextStyle>
    <a:defPPr>
      <a:defRPr lang="ja-JP"/>
    </a:defPPr>
    <a:lvl1pPr marL="0" algn="l" defTabSz="914400" rtl="0" eaLnBrk="1" fontAlgn="auto" latinLnBrk="0" hangingPunct="1">
      <a:lnSpc>
        <a:spcPct val="100000"/>
      </a:lnSpc>
      <a:spcBef>
        <a:spcPct val="0"/>
      </a:spcBef>
      <a:spcAft>
        <a:spcPct val="0"/>
      </a:spcAft>
      <a:defRPr kumimoji="1" sz="1800" b="0" i="0" u="none" kern="1200" baseline="0">
        <a:solidFill>
          <a:schemeClr val="tx1"/>
        </a:solidFill>
        <a:effectLst/>
        <a:latin typeface="Arial" pitchFamily="39" charset="0"/>
        <a:ea typeface="ＭＳ Ｐゴシック" pitchFamily="55" charset="-128"/>
      </a:defRPr>
    </a:lvl1pPr>
    <a:lvl2pPr marL="457200" algn="l" defTabSz="914400" rtl="0" eaLnBrk="1" fontAlgn="auto" latinLnBrk="0" hangingPunct="1">
      <a:lnSpc>
        <a:spcPct val="100000"/>
      </a:lnSpc>
      <a:spcBef>
        <a:spcPct val="0"/>
      </a:spcBef>
      <a:spcAft>
        <a:spcPct val="0"/>
      </a:spcAft>
      <a:defRPr kumimoji="1" sz="1800" b="0" i="0" u="none" kern="1200" baseline="0">
        <a:solidFill>
          <a:schemeClr val="tx1"/>
        </a:solidFill>
        <a:effectLst/>
        <a:latin typeface="Arial" pitchFamily="39" charset="0"/>
        <a:ea typeface="ＭＳ Ｐゴシック" pitchFamily="55" charset="-128"/>
      </a:defRPr>
    </a:lvl2pPr>
    <a:lvl3pPr marL="914400" algn="l" defTabSz="914400" rtl="0" eaLnBrk="1" fontAlgn="auto" latinLnBrk="0" hangingPunct="1">
      <a:lnSpc>
        <a:spcPct val="100000"/>
      </a:lnSpc>
      <a:spcBef>
        <a:spcPct val="0"/>
      </a:spcBef>
      <a:spcAft>
        <a:spcPct val="0"/>
      </a:spcAft>
      <a:defRPr kumimoji="1" sz="1800" b="0" i="0" u="none" kern="1200" baseline="0">
        <a:solidFill>
          <a:schemeClr val="tx1"/>
        </a:solidFill>
        <a:effectLst/>
        <a:latin typeface="Arial" pitchFamily="39" charset="0"/>
        <a:ea typeface="ＭＳ Ｐゴシック" pitchFamily="55" charset="-128"/>
      </a:defRPr>
    </a:lvl3pPr>
    <a:lvl4pPr marL="1371600" algn="l" defTabSz="914400" rtl="0" eaLnBrk="1" fontAlgn="auto" latinLnBrk="0" hangingPunct="1">
      <a:lnSpc>
        <a:spcPct val="100000"/>
      </a:lnSpc>
      <a:spcBef>
        <a:spcPct val="0"/>
      </a:spcBef>
      <a:spcAft>
        <a:spcPct val="0"/>
      </a:spcAft>
      <a:defRPr kumimoji="1" sz="1800" b="0" i="0" u="none" kern="1200" baseline="0">
        <a:solidFill>
          <a:schemeClr val="tx1"/>
        </a:solidFill>
        <a:effectLst/>
        <a:latin typeface="Arial" pitchFamily="39" charset="0"/>
        <a:ea typeface="ＭＳ Ｐゴシック" pitchFamily="55" charset="-128"/>
      </a:defRPr>
    </a:lvl4pPr>
    <a:lvl5pPr marL="1828800" algn="l" defTabSz="914400" rtl="0" eaLnBrk="1" fontAlgn="auto" latinLnBrk="0" hangingPunct="1">
      <a:lnSpc>
        <a:spcPct val="100000"/>
      </a:lnSpc>
      <a:spcBef>
        <a:spcPct val="0"/>
      </a:spcBef>
      <a:spcAft>
        <a:spcPct val="0"/>
      </a:spcAft>
      <a:defRPr kumimoji="1" sz="1800" b="0" i="0" u="none" kern="1200" baseline="0">
        <a:solidFill>
          <a:schemeClr val="tx1"/>
        </a:solidFill>
        <a:effectLst/>
        <a:latin typeface="Arial" pitchFamily="39" charset="0"/>
        <a:ea typeface="ＭＳ Ｐゴシック" pitchFamily="55" charset="-128"/>
      </a:defRPr>
    </a:lvl5pPr>
    <a:lvl6pPr marL="1828800" algn="l" defTabSz="914400" rtl="0" eaLnBrk="1" fontAlgn="auto" latinLnBrk="0" hangingPunct="1">
      <a:lnSpc>
        <a:spcPct val="100000"/>
      </a:lnSpc>
      <a:spcBef>
        <a:spcPct val="0"/>
      </a:spcBef>
      <a:spcAft>
        <a:spcPct val="0"/>
      </a:spcAft>
      <a:defRPr kumimoji="1" sz="1800" b="0" i="0" u="none" kern="1200" baseline="0">
        <a:solidFill>
          <a:schemeClr val="tx1"/>
        </a:solidFill>
        <a:effectLst/>
        <a:latin typeface="Arial" pitchFamily="39" charset="0"/>
        <a:ea typeface="ＭＳ Ｐゴシック" pitchFamily="55" charset="-128"/>
      </a:defRPr>
    </a:lvl6pPr>
    <a:lvl7pPr marL="1828800" algn="l" defTabSz="914400" rtl="0" eaLnBrk="1" fontAlgn="auto" latinLnBrk="0" hangingPunct="1">
      <a:lnSpc>
        <a:spcPct val="100000"/>
      </a:lnSpc>
      <a:spcBef>
        <a:spcPct val="0"/>
      </a:spcBef>
      <a:spcAft>
        <a:spcPct val="0"/>
      </a:spcAft>
      <a:defRPr kumimoji="1" sz="1800" b="0" i="0" u="none" kern="1200" baseline="0">
        <a:solidFill>
          <a:schemeClr val="tx1"/>
        </a:solidFill>
        <a:effectLst/>
        <a:latin typeface="Arial" pitchFamily="39" charset="0"/>
        <a:ea typeface="ＭＳ Ｐゴシック" pitchFamily="55" charset="-128"/>
      </a:defRPr>
    </a:lvl7pPr>
    <a:lvl8pPr marL="1828800" algn="l" defTabSz="914400" rtl="0" eaLnBrk="1" fontAlgn="auto" latinLnBrk="0" hangingPunct="1">
      <a:lnSpc>
        <a:spcPct val="100000"/>
      </a:lnSpc>
      <a:spcBef>
        <a:spcPct val="0"/>
      </a:spcBef>
      <a:spcAft>
        <a:spcPct val="0"/>
      </a:spcAft>
      <a:defRPr kumimoji="1" sz="1800" b="0" i="0" u="none" kern="1200" baseline="0">
        <a:solidFill>
          <a:schemeClr val="tx1"/>
        </a:solidFill>
        <a:effectLst/>
        <a:latin typeface="Arial" pitchFamily="39" charset="0"/>
        <a:ea typeface="ＭＳ Ｐゴシック" pitchFamily="55" charset="-128"/>
      </a:defRPr>
    </a:lvl8pPr>
    <a:lvl9pPr marL="1828800" algn="l" defTabSz="914400" rtl="0" eaLnBrk="1" fontAlgn="auto" latinLnBrk="0" hangingPunct="1">
      <a:lnSpc>
        <a:spcPct val="100000"/>
      </a:lnSpc>
      <a:spcBef>
        <a:spcPct val="0"/>
      </a:spcBef>
      <a:spcAft>
        <a:spcPct val="0"/>
      </a:spcAft>
      <a:defRPr kumimoji="1" sz="1800" b="0" i="0" u="none" kern="1200" baseline="0">
        <a:solidFill>
          <a:schemeClr val="tx1"/>
        </a:solidFill>
        <a:effectLst/>
        <a:latin typeface="Arial" pitchFamily="39" charset="0"/>
        <a:ea typeface="ＭＳ Ｐゴシック" pitchFamily="55" charset="-128"/>
      </a:defRPr>
    </a:lvl9pPr>
  </p:defaultTextStyle>
  <p:extLst>
    <p:ext uri="{521415D9-36F7-43E2-AB2F-B90AF26B5E84}">
      <p14:sectionLst xmlns:p14="http://schemas.microsoft.com/office/powerpoint/2010/main">
        <p14:section name="既定のセクション" id="{AADF0D91-3BE1-4D42-8B9D-ABBD010FAB92}">
          <p14:sldIdLst>
            <p14:sldId id="257"/>
            <p14:sldId id="304"/>
            <p14:sldId id="405"/>
            <p14:sldId id="406"/>
            <p14:sldId id="340"/>
            <p14:sldId id="341"/>
            <p14:sldId id="431"/>
            <p14:sldId id="408"/>
            <p14:sldId id="425"/>
            <p14:sldId id="434"/>
            <p14:sldId id="413"/>
            <p14:sldId id="423"/>
            <p14:sldId id="316"/>
            <p14:sldId id="399"/>
            <p14:sldId id="398"/>
            <p14:sldId id="407"/>
            <p14:sldId id="320"/>
            <p14:sldId id="346"/>
            <p14:sldId id="347"/>
            <p14:sldId id="396"/>
            <p14:sldId id="321"/>
            <p14:sldId id="424"/>
            <p14:sldId id="435"/>
            <p14:sldId id="322"/>
            <p14:sldId id="318"/>
            <p14:sldId id="327"/>
            <p14:sldId id="443"/>
            <p14:sldId id="444"/>
            <p14:sldId id="439"/>
            <p14:sldId id="446"/>
            <p14:sldId id="445"/>
            <p14:sldId id="441"/>
            <p14:sldId id="334"/>
            <p14:sldId id="335"/>
            <p14:sldId id="447"/>
            <p14:sldId id="336"/>
            <p14:sldId id="338"/>
            <p14:sldId id="33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restored">
    <p:restoredLeft sz="21778"/>
    <p:restoredTop sz="79255"/>
  </p:normalViewPr>
  <p:slideViewPr>
    <p:cSldViewPr snapToGrid="1" snapToObjects="0">
      <p:cViewPr varScale="1">
        <p:scale>
          <a:sx n="91" d="100"/>
          <a:sy n="91" d="100"/>
        </p:scale>
        <p:origin x="-2706" y="-102"/>
      </p:cViewPr>
      <p:guideLst>
        <p:guide pos="2880"/>
        <p:guide orient="horz" pos="891"/>
        <p:guide orient="horz" pos="979"/>
      </p:guideLst>
    </p:cSldViewPr>
  </p:slideViewPr>
  <p:notesTextViewPr>
    <p:cViewPr varScale="0"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?><Relationships xmlns="http://schemas.openxmlformats.org/package/2006/relationships"><Relationship Id="rId1" Type="http://schemas.openxmlformats.org/officeDocument/2006/relationships/theme" Target="theme/theme1.xml" /><Relationship Id="rId2" Type="http://schemas.openxmlformats.org/officeDocument/2006/relationships/slideMaster" Target="slideMasters/slideMaster1.xml" /><Relationship Id="rId3" Type="http://schemas.openxmlformats.org/officeDocument/2006/relationships/notesMaster" Target="notesMasters/notesMaster1.xml" /><Relationship Id="rId4" Type="http://schemas.openxmlformats.org/officeDocument/2006/relationships/handoutMaster" Target="handoutMasters/handoutMaster1.xml" /><Relationship Id="rId5" Type="http://schemas.openxmlformats.org/officeDocument/2006/relationships/slide" Target="slides/slide1.xml" /><Relationship Id="rId6" Type="http://schemas.openxmlformats.org/officeDocument/2006/relationships/slide" Target="slides/slide2.xml" /><Relationship Id="rId7" Type="http://schemas.openxmlformats.org/officeDocument/2006/relationships/slide" Target="slides/slide3.xml" /><Relationship Id="rId8" Type="http://schemas.openxmlformats.org/officeDocument/2006/relationships/slide" Target="slides/slide4.xml" /><Relationship Id="rId9" Type="http://schemas.openxmlformats.org/officeDocument/2006/relationships/slide" Target="slides/slide5.xml" /><Relationship Id="rId10" Type="http://schemas.openxmlformats.org/officeDocument/2006/relationships/slide" Target="slides/slide6.xml" /><Relationship Id="rId11" Type="http://schemas.openxmlformats.org/officeDocument/2006/relationships/slide" Target="slides/slide7.xml" /><Relationship Id="rId12" Type="http://schemas.openxmlformats.org/officeDocument/2006/relationships/slide" Target="slides/slide8.xml" /><Relationship Id="rId13" Type="http://schemas.openxmlformats.org/officeDocument/2006/relationships/slide" Target="slides/slide9.xml" /><Relationship Id="rId14" Type="http://schemas.openxmlformats.org/officeDocument/2006/relationships/slide" Target="slides/slide10.xml" /><Relationship Id="rId15" Type="http://schemas.openxmlformats.org/officeDocument/2006/relationships/slide" Target="slides/slide11.xml" /><Relationship Id="rId16" Type="http://schemas.openxmlformats.org/officeDocument/2006/relationships/slide" Target="slides/slide12.xml" /><Relationship Id="rId17" Type="http://schemas.openxmlformats.org/officeDocument/2006/relationships/slide" Target="slides/slide13.xml" /><Relationship Id="rId18" Type="http://schemas.openxmlformats.org/officeDocument/2006/relationships/slide" Target="slides/slide14.xml" /><Relationship Id="rId19" Type="http://schemas.openxmlformats.org/officeDocument/2006/relationships/slide" Target="slides/slide15.xml" /><Relationship Id="rId20" Type="http://schemas.openxmlformats.org/officeDocument/2006/relationships/slide" Target="slides/slide16.xml" /><Relationship Id="rId21" Type="http://schemas.openxmlformats.org/officeDocument/2006/relationships/slide" Target="slides/slide17.xml" /><Relationship Id="rId22" Type="http://schemas.openxmlformats.org/officeDocument/2006/relationships/slide" Target="slides/slide18.xml" /><Relationship Id="rId23" Type="http://schemas.openxmlformats.org/officeDocument/2006/relationships/slide" Target="slides/slide19.xml" /><Relationship Id="rId24" Type="http://schemas.openxmlformats.org/officeDocument/2006/relationships/slide" Target="slides/slide20.xml" /><Relationship Id="rId25" Type="http://schemas.openxmlformats.org/officeDocument/2006/relationships/slide" Target="slides/slide21.xml" /><Relationship Id="rId26" Type="http://schemas.openxmlformats.org/officeDocument/2006/relationships/slide" Target="slides/slide22.xml" /><Relationship Id="rId27" Type="http://schemas.openxmlformats.org/officeDocument/2006/relationships/slide" Target="slides/slide23.xml" /><Relationship Id="rId28" Type="http://schemas.openxmlformats.org/officeDocument/2006/relationships/slide" Target="slides/slide24.xml" /><Relationship Id="rId29" Type="http://schemas.openxmlformats.org/officeDocument/2006/relationships/slide" Target="slides/slide25.xml" /><Relationship Id="rId30" Type="http://schemas.openxmlformats.org/officeDocument/2006/relationships/slide" Target="slides/slide26.xml" /><Relationship Id="rId31" Type="http://schemas.openxmlformats.org/officeDocument/2006/relationships/slide" Target="slides/slide27.xml" /><Relationship Id="rId32" Type="http://schemas.openxmlformats.org/officeDocument/2006/relationships/slide" Target="slides/slide28.xml" /><Relationship Id="rId33" Type="http://schemas.openxmlformats.org/officeDocument/2006/relationships/slide" Target="slides/slide29.xml" /><Relationship Id="rId34" Type="http://schemas.openxmlformats.org/officeDocument/2006/relationships/slide" Target="slides/slide30.xml" /><Relationship Id="rId35" Type="http://schemas.openxmlformats.org/officeDocument/2006/relationships/slide" Target="slides/slide31.xml" /><Relationship Id="rId36" Type="http://schemas.openxmlformats.org/officeDocument/2006/relationships/slide" Target="slides/slide32.xml" /><Relationship Id="rId37" Type="http://schemas.openxmlformats.org/officeDocument/2006/relationships/slide" Target="slides/slide33.xml" /><Relationship Id="rId38" Type="http://schemas.openxmlformats.org/officeDocument/2006/relationships/slide" Target="slides/slide34.xml" /><Relationship Id="rId39" Type="http://schemas.openxmlformats.org/officeDocument/2006/relationships/slide" Target="slides/slide35.xml" /><Relationship Id="rId40" Type="http://schemas.openxmlformats.org/officeDocument/2006/relationships/slide" Target="slides/slide36.xml" /><Relationship Id="rId41" Type="http://schemas.openxmlformats.org/officeDocument/2006/relationships/slide" Target="slides/slide37.xml" /><Relationship Id="rId42" Type="http://schemas.openxmlformats.org/officeDocument/2006/relationships/slide" Target="slides/slide38.xml" /><Relationship Id="rId43" Type="http://schemas.openxmlformats.org/officeDocument/2006/relationships/presProps" Target="presProps.xml" /><Relationship Id="rId44" Type="http://schemas.openxmlformats.org/officeDocument/2006/relationships/viewProps" Target="viewProps.xml" /><Relationship Id="rId45" Type="http://schemas.openxmlformats.org/officeDocument/2006/relationships/tableStyles" Target="tableStyles.xml" /></Relationships>
</file>

<file path=ppt/charts/_rels/chart1.xml.rels><?xml version="1.0" encoding="UTF-8"?><Relationships xmlns="http://schemas.openxmlformats.org/package/2006/relationships"><Relationship Id="rId1" Type="http://schemas.openxmlformats.org/officeDocument/2006/relationships/package" Target="../embeddings/JUSTCalc_Worksheet1.xlsx" /><Relationship Id="rId2" Type="http://schemas.microsoft.com/office/2011/relationships/chartColorStyle" Target="colors1.xml" /><Relationship Id="rId3" Type="http://schemas.microsoft.com/office/2011/relationships/chartStyle" Target="style1.xml" /></Relationships>
</file>

<file path=ppt/charts/_rels/chart2.xml.rels><?xml version="1.0" encoding="UTF-8"?><Relationships xmlns="http://schemas.openxmlformats.org/package/2006/relationships"><Relationship Id="rId1" Type="http://schemas.openxmlformats.org/officeDocument/2006/relationships/package" Target="../embeddings/JUSTCalc_Worksheet2.xlsx" /><Relationship Id="rId2" Type="http://schemas.microsoft.com/office/2011/relationships/chartColorStyle" Target="colors2.xml" /><Relationship Id="rId3" Type="http://schemas.microsoft.com/office/2011/relationships/chartStyle" Target="style2.xml" /></Relationships>
</file>

<file path=ppt/charts/chart1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=Sheet1!$B$1</c:f>
              <c:strCache>
                <c:ptCount val="1"/>
                <c:pt idx="0">
                  <c:v>列1</c:v>
                </c:pt>
              </c:strCache>
            </c:strRef>
          </c:tx>
          <c:dPt>
            <c:idx val="0"/>
            <c:invertIfNegative val="0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=Sheet1!$A$2:$A$3</c:f>
              <c:strCache>
                <c:ptCount val="2"/>
                <c:pt idx="0">
                  <c:v>事業由来</c:v>
                </c:pt>
                <c:pt idx="1">
                  <c:v>家庭由来</c:v>
                </c:pt>
              </c:strCache>
            </c:strRef>
          </c:cat>
          <c:val>
            <c:numRef>
              <c:f>=Sheet1!$B$2:$B$3</c:f>
              <c:numCache>
                <c:formatCode>General</c:formatCode>
                <c:ptCount val="2"/>
                <c:pt idx="0">
                  <c:v>275</c:v>
                </c:pt>
                <c:pt idx="1">
                  <c:v>247</c:v>
                </c:pt>
              </c:numCache>
            </c:numRef>
          </c:val>
        </c:ser>
        <c:dLbls>
          <c:spPr>
            <a:noFill/>
            <a:ln>
              <a:noFill/>
            </a:ln>
            <a:effectLst/>
          </c:spPr>
          <c:txPr>
            <a:bodyPr rot="0" spcFirstLastPara="1" vertOverflow="ellipsis" horzOverflow="overflow" wrap="square" anchor="ctr" anchorCtr="1">
              <a:spAutoFit/>
            </a:bodyPr>
            <a:lstStyle/>
            <a:p>
              <a:pPr algn="ctr" rtl="0">
                <a:defRPr lang="ja-JP" altLang="en-US" sz="1197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ja-JP" altLang="en-US" sz="1197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endParaRPr>
            </a:p>
          </c:txPr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4313725490196079"/>
          <c:y val="0.91041162227602901"/>
          <c:w val="0.33986928104575165"/>
          <c:h val="7.0217917675544791e-00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horzOverflow="overflow" wrap="square" anchor="ctr" anchorCtr="1"/>
        <a:lstStyle/>
        <a:p>
          <a:pPr algn="l" rtl="0">
            <a:defRPr lang="ja-JP" altLang="en-US" sz="1197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 altLang="en-US" sz="1197" kern="1200">
            <a:solidFill>
              <a:schemeClr val="tx1">
                <a:lumMod val="65000"/>
                <a:lumOff val="35000"/>
              </a:schemeClr>
            </a:solidFill>
            <a:latin typeface="+mn-lt"/>
            <a:ea typeface="+mn-ea"/>
            <a:cs typeface="+mn-cs"/>
          </a:endParaRPr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 vertOverflow="overflow" horzOverflow="overflow" anchor="ctr" anchorCtr="1"/>
    <a:lstStyle/>
    <a:p>
      <a:pPr algn="ctr" rtl="0">
        <a:defRPr lang="ja-JP" altLang="en-US" sz="1000"/>
      </a:pPr>
      <a:endParaRPr lang="ja-JP" altLang="en-US"/>
    </a:p>
  </c:txPr>
  <c:externalData r:id="rId1">
    <c:autoUpdate val="0"/>
  </c:externalData>
  <c:extLst>
    <c:ext xmlns:c14="http://schemas.microsoft.com/office/drawing/2007/8/2/chart" uri="{781A3756-C4B2-4CAC-9D66-4F8BD8637D16}"/>
  </c:extLst>
</c:chartSpace>
</file>

<file path=ppt/charts/chart2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=Sheet1!$B$1</c:f>
              <c:strCache>
                <c:ptCount val="1"/>
                <c:pt idx="0">
                  <c:v>列1</c:v>
                </c:pt>
              </c:strCache>
            </c:strRef>
          </c:tx>
          <c:dPt>
            <c:idx val="0"/>
            <c:invertIfNegative val="0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=Sheet1!$A$2:$A$3</c:f>
              <c:strCache>
                <c:ptCount val="2"/>
                <c:pt idx="0">
                  <c:v>事業由来</c:v>
                </c:pt>
                <c:pt idx="1">
                  <c:v>家庭由来</c:v>
                </c:pt>
              </c:strCache>
            </c:strRef>
          </c:cat>
          <c:val>
            <c:numRef>
              <c:f>=Sheet1!$B$2:$B$3</c:f>
              <c:numCache>
                <c:formatCode>General</c:formatCode>
                <c:ptCount val="2"/>
                <c:pt idx="0">
                  <c:v>279</c:v>
                </c:pt>
                <c:pt idx="1">
                  <c:v>244</c:v>
                </c:pt>
              </c:numCache>
            </c:numRef>
          </c:val>
        </c:ser>
        <c:dLbls>
          <c:spPr>
            <a:noFill/>
            <a:ln>
              <a:noFill/>
            </a:ln>
            <a:effectLst/>
          </c:spPr>
          <c:txPr>
            <a:bodyPr rot="0" spcFirstLastPara="1" vertOverflow="ellipsis" horzOverflow="overflow" wrap="square" anchor="ctr" anchorCtr="1">
              <a:spAutoFit/>
            </a:bodyPr>
            <a:lstStyle/>
            <a:p>
              <a:pPr algn="ctr" rtl="0">
                <a:defRPr lang="ja-JP" altLang="en-US" sz="1197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ja-JP" altLang="en-US" sz="1197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endParaRPr>
            </a:p>
          </c:txPr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4313725490196079"/>
          <c:y val="0.91041162227602901"/>
          <c:w val="0.33986928104575165"/>
          <c:h val="7.0217917675544791e-00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horzOverflow="overflow" wrap="square" anchor="ctr" anchorCtr="1"/>
        <a:lstStyle/>
        <a:p>
          <a:pPr algn="l" rtl="0">
            <a:defRPr lang="ja-JP" altLang="en-US" sz="1197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 altLang="en-US" sz="1197" kern="1200">
            <a:solidFill>
              <a:schemeClr val="tx1">
                <a:lumMod val="65000"/>
                <a:lumOff val="35000"/>
              </a:schemeClr>
            </a:solidFill>
            <a:latin typeface="+mn-lt"/>
            <a:ea typeface="+mn-ea"/>
            <a:cs typeface="+mn-cs"/>
          </a:endParaRPr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 vertOverflow="overflow" horzOverflow="overflow" anchor="ctr" anchorCtr="1"/>
    <a:lstStyle/>
    <a:p>
      <a:pPr algn="ctr" rtl="0">
        <a:defRPr lang="ja-JP" altLang="en-US" sz="1000"/>
      </a:pPr>
      <a:endParaRPr lang="ja-JP" altLang="en-US"/>
    </a:p>
  </c:txPr>
  <c:externalData r:id="rId1">
    <c:autoUpdate val="0"/>
  </c:externalData>
  <c:extLst>
    <c:ext xmlns:c14="http://schemas.microsoft.com/office/drawing/2007/8/2/chart" uri="{781A3756-C4B2-4CAC-9D66-4F8BD8637D16}"/>
  </c:extLst>
</c:chartSpace>
</file>

<file path=ppt/charts/colors1.xml><?xml version="1.0" encoding="utf-8"?>
<cs:colorStyle xmlns:a="http://schemas.openxmlformats.org/drawingml/2006/main" xmlns:cs="http://schemas.microsoft.com/office/drawing/2012/chartStyle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a="http://schemas.openxmlformats.org/drawingml/2006/main" xmlns:cs="http://schemas.microsoft.com/office/drawing/2012/chartStyle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a="http://schemas.openxmlformats.org/drawingml/2006/main" xmlns:cs="http://schemas.microsoft.com/office/drawing/2012/chartStyle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vertOverflow="clip" horzOverflow="clip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a="http://schemas.openxmlformats.org/drawingml/2006/main" xmlns:cs="http://schemas.microsoft.com/office/drawing/2012/chartStyle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vertOverflow="clip" horzOverflow="clip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/>
      <p:sp>
        <p:nvSpPr>
          <p:cNvPr id="1107" name="ヘッダー プレースホルダー 1"/>
          <p:cNvSpPr>
            <a:spLocks noGrp="1" noChangeArrowheads="1"/>
          </p:cNvSpPr>
          <p:nvPr>
            <p:ph type="hdr" sz="quarter" idx="0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miter/>
          </a:ln>
        </p:spPr>
        <p:txBody>
          <a:bodyPr vert="horz" wrap="square" lIns="91440" tIns="45720" rIns="91440" bIns="45720"/>
          <a:lstStyle>
            <a:lvl1pPr fontAlgn="base">
              <a:defRPr kumimoji="1" sz="1200"/>
            </a:lvl1pPr>
          </a:lstStyle>
          <a:p>
            <a:pPr fontAlgn="base"/>
            <a:endParaRPr kumimoji="1" lang="ja-JP" altLang="en-US" sz="1200"/>
          </a:p>
        </p:txBody>
      </p:sp>
      <p:sp>
        <p:nvSpPr>
          <p:cNvPr id="1108" name="日付プレースホルダー 2"/>
          <p:cNvSpPr>
            <a:spLocks noGrp="1" noChangeArrowheads="1"/>
          </p:cNvSpPr>
          <p:nvPr>
            <p:ph type="dt" sz="half" idx="1"/>
          </p:nvPr>
        </p:nvSpPr>
        <p:spPr>
          <a:xfrm>
            <a:off x="5179483" y="0"/>
            <a:ext cx="3962400" cy="342900"/>
          </a:xfrm>
          <a:prstGeom prst="rect">
            <a:avLst/>
          </a:prstGeom>
          <a:noFill/>
          <a:ln>
            <a:miter/>
          </a:ln>
        </p:spPr>
        <p:txBody>
          <a:bodyPr vert="horz" wrap="square" lIns="91440" tIns="45720" rIns="91440" bIns="45720"/>
          <a:lstStyle>
            <a:lvl1pPr algn="r" fontAlgn="base">
              <a:defRPr kumimoji="1" sz="1200"/>
            </a:lvl1pPr>
          </a:lstStyle>
          <a:p>
            <a:fld id="{455191C3-F83C-4CCB-B9C8-1DDDDA2F5C51}" type="datetime1">
              <a:rPr lang="ja-JP" altLang="en-US"/>
              <a:t>2023/6/22</a:t>
            </a:fld>
          </a:p>
        </p:txBody>
      </p:sp>
      <p:sp>
        <p:nvSpPr>
          <p:cNvPr id="1109" name="フッター プレースホルダー 3"/>
          <p:cNvSpPr>
            <a:spLocks noGrp="1" noChangeArrowheads="1"/>
          </p:cNvSpPr>
          <p:nvPr>
            <p:ph type="ftr" sz="quarter" idx="2"/>
          </p:nvPr>
        </p:nvSpPr>
        <p:spPr>
          <a:xfrm>
            <a:off x="0" y="6513909"/>
            <a:ext cx="3962400" cy="342900"/>
          </a:xfrm>
          <a:prstGeom prst="rect">
            <a:avLst/>
          </a:prstGeom>
          <a:noFill/>
          <a:ln>
            <a:miter/>
          </a:ln>
        </p:spPr>
        <p:txBody>
          <a:bodyPr vert="horz" wrap="square" lIns="91440" tIns="45720" rIns="91440" bIns="45720" anchor="b"/>
          <a:lstStyle>
            <a:lvl1pPr fontAlgn="base">
              <a:defRPr kumimoji="1" sz="1200"/>
            </a:lvl1pPr>
          </a:lstStyle>
          <a:p>
            <a:pPr fontAlgn="base"/>
            <a:endParaRPr kumimoji="1" lang="ja-JP" altLang="en-US" sz="1200"/>
          </a:p>
        </p:txBody>
      </p:sp>
      <p:sp>
        <p:nvSpPr>
          <p:cNvPr id="1110" name="スライド番号プレースホルダー 4"/>
          <p:cNvSpPr>
            <a:spLocks noGrp="1" noChangeArrowheads="1"/>
          </p:cNvSpPr>
          <p:nvPr>
            <p:ph type="sldNum" sz="quarter" idx="3"/>
          </p:nvPr>
        </p:nvSpPr>
        <p:spPr>
          <a:xfrm>
            <a:off x="5179483" y="6513909"/>
            <a:ext cx="3962400" cy="342900"/>
          </a:xfrm>
          <a:prstGeom prst="rect">
            <a:avLst/>
          </a:prstGeom>
          <a:noFill/>
          <a:ln>
            <a:miter/>
          </a:ln>
        </p:spPr>
        <p:txBody>
          <a:bodyPr vert="horz" wrap="square" lIns="91440" tIns="45720" rIns="91440" bIns="45720" anchor="b"/>
          <a:lstStyle>
            <a:lvl1pPr algn="r" fontAlgn="base">
              <a:defRPr kumimoji="1" sz="1200"/>
            </a:lvl1pPr>
          </a:lstStyle>
          <a:p>
            <a:pPr algn="r" fontAlgn="base"/>
            <a:fld id="{DD2C4029-E3AE-4421-AFDA-A78981EC9E5F}" type="slidenum">
              <a:rPr kumimoji="1" lang="ja-JP" altLang="en-US" sz="1200"/>
              <a:pPr algn="r" fontAlgn="base"/>
              <a:t>‹#›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/>
      <p:sp>
        <p:nvSpPr>
          <p:cNvPr id="1100" name="ヘッダー プレースホルダー 1"/>
          <p:cNvSpPr>
            <a:spLocks noGrp="1" noChangeArrowheads="1"/>
          </p:cNvSpPr>
          <p:nvPr>
            <p:ph type="hdr" sz="quarter" idx="0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miter/>
          </a:ln>
        </p:spPr>
        <p:txBody>
          <a:bodyPr vert="horz" wrap="square" lIns="91440" tIns="45720" rIns="91440" bIns="45720"/>
          <a:lstStyle>
            <a:lvl1pPr fontAlgn="base" latinLnBrk="0">
              <a:defRPr sz="1200"/>
            </a:lvl1pPr>
          </a:lstStyle>
          <a:p>
            <a:pPr fontAlgn="base" latinLnBrk="0"/>
            <a:endParaRPr lang="en-US" altLang="ja-JP" sz="1200"/>
          </a:p>
        </p:txBody>
      </p:sp>
      <p:sp>
        <p:nvSpPr>
          <p:cNvPr id="1101" name="日付プレースホルダー 2"/>
          <p:cNvSpPr>
            <a:spLocks noGrp="1" noChangeArrowheads="1"/>
          </p:cNvSpPr>
          <p:nvPr>
            <p:ph type="dt" sz="half" idx="1"/>
          </p:nvPr>
        </p:nvSpPr>
        <p:spPr>
          <a:xfrm>
            <a:off x="5179483" y="0"/>
            <a:ext cx="3962400" cy="342900"/>
          </a:xfrm>
          <a:prstGeom prst="rect">
            <a:avLst/>
          </a:prstGeom>
          <a:noFill/>
          <a:ln>
            <a:miter/>
          </a:ln>
        </p:spPr>
        <p:txBody>
          <a:bodyPr vert="horz" wrap="square" lIns="91440" tIns="45720" rIns="91440" bIns="45720"/>
          <a:lstStyle>
            <a:lvl1pPr algn="r" fontAlgn="base">
              <a:defRPr sz="1200"/>
            </a:lvl1pPr>
          </a:lstStyle>
          <a:p>
            <a:fld id="{61BFEC16-CFE6-4EC9-99F2-3C7D3EA031E2}" type="datetime1">
              <a:rPr lang="ja-JP" altLang="en-US"/>
            </a:fld>
          </a:p>
        </p:txBody>
      </p:sp>
      <p:sp>
        <p:nvSpPr>
          <p:cNvPr id="1102" name="スライド イメージ プレースホルダー 3"/>
          <p:cNvSpPr>
            <a:spLocks noGrp="1" noRot="1" noChangeAspect="1" noChangeArrowheads="1"/>
          </p:cNvSpPr>
          <p:nvPr>
            <p:ph type="sldImg" sz="full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srgbClr val="000000"/>
            </a:solidFill>
            <a:miter/>
          </a:ln>
        </p:spPr>
        <p:txBody>
          <a:bodyPr vert="horz" wrap="square" lIns="91440" tIns="45720" rIns="91440" bIns="45720" anchor="ctr"/>
          <a:lstStyle/>
          <a:p>
            <a:pPr fontAlgn="base"/>
            <a:endParaRPr lang="ja-JP" altLang="en-US"/>
          </a:p>
        </p:txBody>
      </p:sp>
      <p:sp>
        <p:nvSpPr>
          <p:cNvPr id="1103" name="ノート プレースホルダー 4"/>
          <p:cNvSpPr>
            <a:spLocks noGrp="1" noChangeArrowheads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miter/>
          </a:ln>
        </p:spPr>
        <p:txBody>
          <a:bodyPr vert="horz" wrap="square" lIns="91440" tIns="45720" rIns="91440" bIns="45720"/>
          <a:lstStyle/>
          <a:p>
            <a:pPr fontAlgn="base"/>
            <a:r>
              <a:rPr lang="ja-JP" altLang="en-US"/>
              <a:t>マスター テキストの書式設定</a:t>
            </a:r>
          </a:p>
          <a:p>
            <a:pPr lvl="1" fontAlgn="base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fontAlgn="base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fontAlgn="base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fontAlgn="base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104" name="フッター プレースホルダー 5"/>
          <p:cNvSpPr>
            <a:spLocks noGrp="1" noChangeArrowheads="1"/>
          </p:cNvSpPr>
          <p:nvPr>
            <p:ph type="ftr" sz="quarter" idx="4"/>
          </p:nvPr>
        </p:nvSpPr>
        <p:spPr>
          <a:xfrm>
            <a:off x="0" y="6513909"/>
            <a:ext cx="3962400" cy="342900"/>
          </a:xfrm>
          <a:prstGeom prst="rect">
            <a:avLst/>
          </a:prstGeom>
          <a:noFill/>
          <a:ln>
            <a:miter/>
          </a:ln>
        </p:spPr>
        <p:txBody>
          <a:bodyPr vert="horz" wrap="square" lIns="91440" tIns="45720" rIns="91440" bIns="45720" anchor="b"/>
          <a:lstStyle>
            <a:lvl1pPr fontAlgn="base" latinLnBrk="0">
              <a:defRPr sz="1200"/>
            </a:lvl1pPr>
          </a:lstStyle>
          <a:p>
            <a:pPr fontAlgn="base" latinLnBrk="0"/>
            <a:endParaRPr lang="en-US" altLang="ja-JP" sz="1200"/>
          </a:p>
        </p:txBody>
      </p:sp>
      <p:sp>
        <p:nvSpPr>
          <p:cNvPr id="1105" name="スライド番号プレースホルダー 6"/>
          <p:cNvSpPr>
            <a:spLocks noGrp="1" noChangeArrowheads="1"/>
          </p:cNvSpPr>
          <p:nvPr>
            <p:ph type="sldNum" sz="quarter" idx="5"/>
          </p:nvPr>
        </p:nvSpPr>
        <p:spPr>
          <a:xfrm>
            <a:off x="5179483" y="6513909"/>
            <a:ext cx="3962400" cy="342900"/>
          </a:xfrm>
          <a:prstGeom prst="rect">
            <a:avLst/>
          </a:prstGeom>
          <a:noFill/>
          <a:ln>
            <a:miter/>
          </a:ln>
        </p:spPr>
        <p:txBody>
          <a:bodyPr vert="horz" wrap="square" lIns="91440" tIns="45720" rIns="91440" bIns="45720" anchor="b"/>
          <a:lstStyle>
            <a:lvl1pPr algn="r" fontAlgn="base" latinLnBrk="0">
              <a:defRPr kumimoji="1" sz="1200"/>
            </a:lvl1pPr>
          </a:lstStyle>
          <a:p>
            <a:pPr algn="r" fontAlgn="base" latinLnBrk="0"/>
            <a:fld id="{60D3DD8F-7529-4B22-97B3-57BF71626DD8}" type="slidenum">
              <a:rPr kumimoji="1" lang="ja-JP" altLang="en-US" sz="1200"/>
              <a:pPr algn="r" fontAlgn="base" latinLnBrk="0"/>
              <a:t>‹#›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fontAlgn="base" latinLnBrk="0" hangingPunct="1">
      <a:defRPr kumimoji="1" sz="1200" b="0" i="0" u="none">
        <a:solidFill>
          <a:schemeClr val="tx1"/>
        </a:solidFill>
        <a:effectLst/>
        <a:latin typeface="Arial" pitchFamily="39" charset="0"/>
        <a:ea typeface="ＭＳ Ｐゴシック" pitchFamily="55" charset="-128"/>
      </a:defRPr>
    </a:lvl1pPr>
    <a:lvl2pPr marL="457200" algn="l" defTabSz="914400" rtl="0" eaLnBrk="1" fontAlgn="base" latinLnBrk="0" hangingPunct="1">
      <a:defRPr kumimoji="1" sz="1200" b="0" i="0" u="none">
        <a:solidFill>
          <a:schemeClr val="tx1"/>
        </a:solidFill>
        <a:effectLst/>
        <a:latin typeface="Arial" pitchFamily="39" charset="0"/>
        <a:ea typeface="ＭＳ Ｐゴシック" pitchFamily="55" charset="-128"/>
      </a:defRPr>
    </a:lvl2pPr>
    <a:lvl3pPr marL="914400" algn="l" defTabSz="914400" rtl="0" eaLnBrk="1" fontAlgn="base" latinLnBrk="0" hangingPunct="1">
      <a:defRPr kumimoji="1" sz="1200" b="0" i="0" u="none">
        <a:solidFill>
          <a:schemeClr val="tx1"/>
        </a:solidFill>
        <a:effectLst/>
        <a:latin typeface="Arial" pitchFamily="39" charset="0"/>
        <a:ea typeface="ＭＳ Ｐゴシック" pitchFamily="55" charset="-128"/>
      </a:defRPr>
    </a:lvl3pPr>
    <a:lvl4pPr marL="1371600" algn="l" defTabSz="914400" rtl="0" eaLnBrk="1" fontAlgn="base" latinLnBrk="0" hangingPunct="1">
      <a:defRPr kumimoji="1" sz="1200" b="0" i="0" u="none">
        <a:solidFill>
          <a:schemeClr val="tx1"/>
        </a:solidFill>
        <a:effectLst/>
        <a:latin typeface="Arial" pitchFamily="39" charset="0"/>
        <a:ea typeface="ＭＳ Ｐゴシック" pitchFamily="55" charset="-128"/>
      </a:defRPr>
    </a:lvl4pPr>
    <a:lvl5pPr marL="1828800" algn="l" defTabSz="914400" rtl="0" eaLnBrk="1" fontAlgn="base" latinLnBrk="0" hangingPunct="1">
      <a:defRPr kumimoji="1" sz="1200" b="0" i="0" u="none">
        <a:solidFill>
          <a:schemeClr val="tx1"/>
        </a:solidFill>
        <a:effectLst/>
        <a:latin typeface="Arial" pitchFamily="39" charset="0"/>
        <a:ea typeface="ＭＳ Ｐゴシック" pitchFamily="55" charset="-128"/>
      </a:defRPr>
    </a:lvl5pPr>
    <a:lvl6pPr marL="1828800" algn="l" defTabSz="914400" rtl="0" eaLnBrk="1" fontAlgn="base" latinLnBrk="0" hangingPunct="1">
      <a:defRPr kumimoji="1" sz="1200" b="0" i="0" u="none">
        <a:solidFill>
          <a:schemeClr val="tx1"/>
        </a:solidFill>
        <a:effectLst/>
        <a:latin typeface="Arial" pitchFamily="39" charset="0"/>
        <a:ea typeface="ＭＳ Ｐゴシック" pitchFamily="55" charset="-128"/>
      </a:defRPr>
    </a:lvl6pPr>
    <a:lvl7pPr marL="1828800" algn="l" defTabSz="914400" rtl="0" eaLnBrk="1" fontAlgn="base" latinLnBrk="0" hangingPunct="1">
      <a:defRPr kumimoji="1" sz="1200" b="0" i="0" u="none">
        <a:solidFill>
          <a:schemeClr val="tx1"/>
        </a:solidFill>
        <a:effectLst/>
        <a:latin typeface="Arial" pitchFamily="39" charset="0"/>
        <a:ea typeface="ＭＳ Ｐゴシック" pitchFamily="55" charset="-128"/>
      </a:defRPr>
    </a:lvl7pPr>
    <a:lvl8pPr marL="1828800" algn="l" defTabSz="914400" rtl="0" eaLnBrk="1" fontAlgn="base" latinLnBrk="0" hangingPunct="1">
      <a:defRPr kumimoji="1" sz="1200" b="0" i="0" u="none">
        <a:solidFill>
          <a:schemeClr val="tx1"/>
        </a:solidFill>
        <a:effectLst/>
        <a:latin typeface="Arial" pitchFamily="39" charset="0"/>
        <a:ea typeface="ＭＳ Ｐゴシック" pitchFamily="55" charset="-128"/>
      </a:defRPr>
    </a:lvl8pPr>
    <a:lvl9pPr marL="1828800" algn="l" defTabSz="914400" rtl="0" eaLnBrk="1" fontAlgn="base" latinLnBrk="0" hangingPunct="1">
      <a:defRPr kumimoji="1" sz="1200" b="0" i="0" u="none">
        <a:solidFill>
          <a:schemeClr val="tx1"/>
        </a:solidFill>
        <a:effectLst/>
        <a:latin typeface="Arial" pitchFamily="39" charset="0"/>
        <a:ea typeface="ＭＳ Ｐゴシック" pitchFamily="55" charset="-128"/>
      </a:defRPr>
    </a:lvl9pPr>
  </p:notesStyle>
</p:notesMaster>
</file>

<file path=ppt/notesSlides/_rels/notesSlide1.xml.rels><?xml version="1.0" encoding="UTF-8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10.xml.rels><?xml version="1.0" encoding="UTF-8"?><Relationships xmlns="http://schemas.openxmlformats.org/package/2006/relationships"><Relationship Id="rId1" Type="http://schemas.openxmlformats.org/officeDocument/2006/relationships/slide" Target="../slides/slide12.xml" /><Relationship Id="rId2" Type="http://schemas.openxmlformats.org/officeDocument/2006/relationships/notesMaster" Target="../notesMasters/notesMaster1.xml" /></Relationships>
</file>

<file path=ppt/notesSlides/_rels/notesSlide11.xml.rels><?xml version="1.0" encoding="UTF-8"?><Relationships xmlns="http://schemas.openxmlformats.org/package/2006/relationships"><Relationship Id="rId1" Type="http://schemas.openxmlformats.org/officeDocument/2006/relationships/slide" Target="../slides/slide13.xml" /><Relationship Id="rId2" Type="http://schemas.openxmlformats.org/officeDocument/2006/relationships/notesMaster" Target="../notesMasters/notesMaster1.xml" /></Relationships>
</file>

<file path=ppt/notesSlides/_rels/notesSlide12.xml.rels><?xml version="1.0" encoding="UTF-8"?><Relationships xmlns="http://schemas.openxmlformats.org/package/2006/relationships"><Relationship Id="rId1" Type="http://schemas.openxmlformats.org/officeDocument/2006/relationships/slide" Target="../slides/slide14.xml" /><Relationship Id="rId2" Type="http://schemas.openxmlformats.org/officeDocument/2006/relationships/notesMaster" Target="../notesMasters/notesMaster1.xml" /></Relationships>
</file>

<file path=ppt/notesSlides/_rels/notesSlide13.xml.rels><?xml version="1.0" encoding="UTF-8"?><Relationships xmlns="http://schemas.openxmlformats.org/package/2006/relationships"><Relationship Id="rId1" Type="http://schemas.openxmlformats.org/officeDocument/2006/relationships/slide" Target="../slides/slide15.xml" /><Relationship Id="rId2" Type="http://schemas.openxmlformats.org/officeDocument/2006/relationships/notesMaster" Target="../notesMasters/notesMaster1.xml" /></Relationships>
</file>

<file path=ppt/notesSlides/_rels/notesSlide14.xml.rels><?xml version="1.0" encoding="UTF-8"?><Relationships xmlns="http://schemas.openxmlformats.org/package/2006/relationships"><Relationship Id="rId1" Type="http://schemas.openxmlformats.org/officeDocument/2006/relationships/slide" Target="../slides/slide16.xml" /><Relationship Id="rId2" Type="http://schemas.openxmlformats.org/officeDocument/2006/relationships/notesMaster" Target="../notesMasters/notesMaster1.xml" /></Relationships>
</file>

<file path=ppt/notesSlides/_rels/notesSlide15.xml.rels><?xml version="1.0" encoding="UTF-8"?><Relationships xmlns="http://schemas.openxmlformats.org/package/2006/relationships"><Relationship Id="rId1" Type="http://schemas.openxmlformats.org/officeDocument/2006/relationships/slide" Target="../slides/slide18.xml" /><Relationship Id="rId2" Type="http://schemas.openxmlformats.org/officeDocument/2006/relationships/notesMaster" Target="../notesMasters/notesMaster1.xml" /></Relationships>
</file>

<file path=ppt/notesSlides/_rels/notesSlide16.xml.rels><?xml version="1.0" encoding="UTF-8"?><Relationships xmlns="http://schemas.openxmlformats.org/package/2006/relationships"><Relationship Id="rId1" Type="http://schemas.openxmlformats.org/officeDocument/2006/relationships/slide" Target="../slides/slide21.xml" /><Relationship Id="rId2" Type="http://schemas.openxmlformats.org/officeDocument/2006/relationships/notesMaster" Target="../notesMasters/notesMaster1.xml" /></Relationships>
</file>

<file path=ppt/notesSlides/_rels/notesSlide17.xml.rels><?xml version="1.0" encoding="UTF-8"?><Relationships xmlns="http://schemas.openxmlformats.org/package/2006/relationships"><Relationship Id="rId1" Type="http://schemas.openxmlformats.org/officeDocument/2006/relationships/slide" Target="../slides/slide23.xml" /><Relationship Id="rId2" Type="http://schemas.openxmlformats.org/officeDocument/2006/relationships/notesMaster" Target="../notesMasters/notesMaster1.xml" /></Relationships>
</file>

<file path=ppt/notesSlides/_rels/notesSlide18.xml.rels><?xml version="1.0" encoding="UTF-8"?><Relationships xmlns="http://schemas.openxmlformats.org/package/2006/relationships"><Relationship Id="rId1" Type="http://schemas.openxmlformats.org/officeDocument/2006/relationships/slide" Target="../slides/slide24.xml" /><Relationship Id="rId2" Type="http://schemas.openxmlformats.org/officeDocument/2006/relationships/notesMaster" Target="../notesMasters/notesMaster1.xml" /></Relationships>
</file>

<file path=ppt/notesSlides/_rels/notesSlide19.xml.rels><?xml version="1.0" encoding="UTF-8"?><Relationships xmlns="http://schemas.openxmlformats.org/package/2006/relationships"><Relationship Id="rId1" Type="http://schemas.openxmlformats.org/officeDocument/2006/relationships/slide" Target="../slides/slide29.xml" /><Relationship Id="rId2" Type="http://schemas.openxmlformats.org/officeDocument/2006/relationships/notesMaster" Target="../notesMasters/notesMaster1.xml" /></Relationships>
</file>

<file path=ppt/notesSlides/_rels/notesSlide2.xml.rels><?xml version="1.0" encoding="UTF-8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20.xml.rels><?xml version="1.0" encoding="UTF-8"?><Relationships xmlns="http://schemas.openxmlformats.org/package/2006/relationships"><Relationship Id="rId1" Type="http://schemas.openxmlformats.org/officeDocument/2006/relationships/slide" Target="../slides/slide31.xml" /><Relationship Id="rId2" Type="http://schemas.openxmlformats.org/officeDocument/2006/relationships/notesMaster" Target="../notesMasters/notesMaster1.xml" /></Relationships>
</file>

<file path=ppt/notesSlides/_rels/notesSlide3.xml.rels><?xml version="1.0" encoding="UTF-8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<?xml version="1.0" encoding="UTF-8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<?xml version="1.0" encoding="UTF-8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<?xml version="1.0" encoding="UTF-8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7.xml.rels><?xml version="1.0" encoding="UTF-8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_rels/notesSlide8.xml.rels><?xml version="1.0" encoding="UTF-8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/Relationships>
</file>

<file path=ppt/notesSlides/_rels/notesSlide9.xml.rels><?xml version="1.0" encoding="UTF-8"?><Relationships xmlns="http://schemas.openxmlformats.org/package/2006/relationships"><Relationship Id="rId1" Type="http://schemas.openxmlformats.org/officeDocument/2006/relationships/slide" Target="../slides/slide10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/>
      <p:sp>
        <p:nvSpPr>
          <p:cNvPr id="1117" name="四角形 45"/>
          <p:cNvSpPr>
            <a:spLocks noGrp="1" noRot="1" noChangeAspect="1" noChangeArrowheads="1"/>
          </p:cNvSpPr>
          <p:nvPr>
            <p:ph type="sldImg" sz="full" idx="2"/>
          </p:nvPr>
        </p:nvSpPr>
        <p:spPr>
          <a:prstGeom prst="rect">
            <a:avLst/>
          </a:prstGeom>
        </p:spPr>
        <p:txBody>
          <a:bodyPr/>
          <a:p>
            <a:endParaRPr kumimoji="1" lang="ja-JP" altLang="en-US"/>
          </a:p>
        </p:txBody>
      </p:sp>
      <p:sp>
        <p:nvSpPr>
          <p:cNvPr id="1118" name="四角形 46"/>
          <p:cNvSpPr>
            <a:spLocks noGrp="1" noChangeArrowheads="1"/>
          </p:cNvSpPr>
          <p:nvPr>
            <p:ph type="body" sz="quarter" idx="3"/>
          </p:nvPr>
        </p:nvSpPr>
        <p:spPr>
          <a:prstGeom prst="rect">
            <a:avLst/>
          </a:prstGeom>
        </p:spPr>
        <p:txBody>
          <a:bodyPr/>
          <a:p>
            <a:endParaRPr kumimoji="1" lang="ja-JP" altLang="en-US"/>
          </a:p>
        </p:txBody>
      </p:sp>
      <p:sp>
        <p:nvSpPr>
          <p:cNvPr id="1119" name="四角形 47"/>
          <p:cNvSpPr>
            <a:spLocks noGrp="1" noChangeArrowhead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 vert="horz" wrap="square" lIns="91440" tIns="45720" rIns="91440" bIns="45720" anchor="b"/>
          <a:lstStyle>
            <a:lvl1pPr algn="r" fontAlgn="base" latinLnBrk="0">
              <a:defRPr kumimoji="1" sz="1200"/>
            </a:lvl1pPr>
          </a:lstStyle>
          <a:p>
            <a:pPr algn="r" fontAlgn="base" latinLnBrk="0"/>
            <a:fld id="{60D3DD8F-7529-4B22-97B3-57BF71626DD8}" type="slidenum">
              <a:rPr kumimoji="1" lang="ja-JP" altLang="en-US" sz="1200"/>
              <a:pPr algn="r" fontAlgn="base" latinLnBrk="0"/>
              <a:t>‹#›</a:t>
            </a:fld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/>
      <p:sp>
        <p:nvSpPr>
          <p:cNvPr id="1272" name="四角形 225"/>
          <p:cNvSpPr>
            <a:spLocks noGrp="1" noRot="1" noChangeAspect="1" noChangeArrowheads="1"/>
          </p:cNvSpPr>
          <p:nvPr>
            <p:ph type="sldImg" sz="full" idx="2"/>
          </p:nvPr>
        </p:nvSpPr>
        <p:spPr>
          <a:prstGeom prst="rect">
            <a:avLst/>
          </a:prstGeom>
        </p:spPr>
        <p:txBody>
          <a:bodyPr/>
          <a:p>
            <a:endParaRPr kumimoji="1" lang="ja-JP" altLang="en-US"/>
          </a:p>
        </p:txBody>
      </p:sp>
      <p:sp>
        <p:nvSpPr>
          <p:cNvPr id="1273" name="四角形 226"/>
          <p:cNvSpPr>
            <a:spLocks noGrp="1" noChangeArrowheads="1"/>
          </p:cNvSpPr>
          <p:nvPr>
            <p:ph type="body" sz="quarter" idx="3"/>
          </p:nvPr>
        </p:nvSpPr>
        <p:spPr>
          <a:prstGeom prst="rect">
            <a:avLst/>
          </a:prstGeom>
        </p:spPr>
        <p:txBody>
          <a:bodyPr/>
          <a:p>
            <a:endParaRPr kumimoji="1" lang="ja-JP" altLang="en-US"/>
          </a:p>
        </p:txBody>
      </p:sp>
      <p:sp>
        <p:nvSpPr>
          <p:cNvPr id="1274" name="四角形 227"/>
          <p:cNvSpPr>
            <a:spLocks noGrp="1" noChangeArrowhead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 vert="horz" wrap="square" lIns="91440" tIns="45720" rIns="91440" bIns="45720" anchor="b"/>
          <a:lstStyle>
            <a:lvl1pPr algn="r" fontAlgn="base" latinLnBrk="0">
              <a:defRPr kumimoji="1" sz="1200"/>
            </a:lvl1pPr>
          </a:lstStyle>
          <a:p>
            <a:pPr algn="r" fontAlgn="base" latinLnBrk="0"/>
            <a:fld id="{60D3DD8F-7529-4B22-97B3-57BF71626DD8}" type="slidenum">
              <a:rPr kumimoji="1" lang="ja-JP" altLang="en-US" sz="1200"/>
              <a:pPr algn="r" fontAlgn="base" latinLnBrk="0"/>
              <a:t>‹#›</a:t>
            </a:fld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/>
      <p:sp>
        <p:nvSpPr>
          <p:cNvPr id="1280" name="四角形 228"/>
          <p:cNvSpPr>
            <a:spLocks noGrp="1" noRot="1" noChangeAspect="1" noChangeArrowheads="1"/>
          </p:cNvSpPr>
          <p:nvPr>
            <p:ph type="sldImg" sz="full" idx="2"/>
          </p:nvPr>
        </p:nvSpPr>
        <p:spPr>
          <a:prstGeom prst="rect">
            <a:avLst/>
          </a:prstGeom>
        </p:spPr>
        <p:txBody>
          <a:bodyPr/>
          <a:p>
            <a:endParaRPr kumimoji="1" lang="ja-JP" altLang="en-US"/>
          </a:p>
        </p:txBody>
      </p:sp>
      <p:sp>
        <p:nvSpPr>
          <p:cNvPr id="1281" name="四角形 229"/>
          <p:cNvSpPr>
            <a:spLocks noGrp="1" noChangeArrowheads="1"/>
          </p:cNvSpPr>
          <p:nvPr>
            <p:ph type="body" sz="quarter" idx="3"/>
          </p:nvPr>
        </p:nvSpPr>
        <p:spPr>
          <a:prstGeom prst="rect">
            <a:avLst/>
          </a:prstGeom>
        </p:spPr>
        <p:txBody>
          <a:bodyPr/>
          <a:p>
            <a:endParaRPr kumimoji="1" lang="ja-JP" altLang="en-US"/>
          </a:p>
        </p:txBody>
      </p:sp>
      <p:sp>
        <p:nvSpPr>
          <p:cNvPr id="1282" name="四角形 230"/>
          <p:cNvSpPr>
            <a:spLocks noGrp="1" noChangeArrowhead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 vert="horz" wrap="square" lIns="91440" tIns="45720" rIns="91440" bIns="45720" anchor="b"/>
          <a:lstStyle>
            <a:lvl1pPr algn="r" fontAlgn="base" latinLnBrk="0">
              <a:defRPr kumimoji="1" sz="1200"/>
            </a:lvl1pPr>
          </a:lstStyle>
          <a:p>
            <a:pPr algn="r" fontAlgn="base" latinLnBrk="0"/>
            <a:fld id="{60D3DD8F-7529-4B22-97B3-57BF71626DD8}" type="slidenum">
              <a:rPr kumimoji="1" lang="ja-JP" altLang="en-US" sz="1200"/>
              <a:pPr algn="r" fontAlgn="base" latinLnBrk="0"/>
              <a:t>‹#›</a:t>
            </a:fld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/>
      <p:sp>
        <p:nvSpPr>
          <p:cNvPr id="1290" name="四角形 207"/>
          <p:cNvSpPr>
            <a:spLocks noGrp="1" noRot="1" noChangeAspect="1" noChangeArrowheads="1"/>
          </p:cNvSpPr>
          <p:nvPr>
            <p:ph type="sldImg" sz="full" idx="2"/>
          </p:nvPr>
        </p:nvSpPr>
        <p:spPr>
          <a:prstGeom prst="rect">
            <a:avLst/>
          </a:prstGeom>
        </p:spPr>
        <p:txBody>
          <a:bodyPr/>
          <a:p>
            <a:endParaRPr kumimoji="1" lang="ja-JP" altLang="en-US"/>
          </a:p>
        </p:txBody>
      </p:sp>
      <p:sp>
        <p:nvSpPr>
          <p:cNvPr id="1291" name="四角形 208"/>
          <p:cNvSpPr>
            <a:spLocks noGrp="1" noChangeArrowheads="1"/>
          </p:cNvSpPr>
          <p:nvPr>
            <p:ph type="body" sz="quarter" idx="3"/>
          </p:nvPr>
        </p:nvSpPr>
        <p:spPr>
          <a:prstGeom prst="rect">
            <a:avLst/>
          </a:prstGeom>
        </p:spPr>
        <p:txBody>
          <a:bodyPr/>
          <a:p>
            <a:endParaRPr kumimoji="1" lang="ja-JP" altLang="en-US"/>
          </a:p>
        </p:txBody>
      </p:sp>
      <p:sp>
        <p:nvSpPr>
          <p:cNvPr id="1292" name="四角形 209"/>
          <p:cNvSpPr>
            <a:spLocks noGrp="1" noChangeArrowhead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 vert="horz" wrap="square" lIns="91440" tIns="45720" rIns="91440" bIns="45720" anchor="b"/>
          <a:lstStyle>
            <a:lvl1pPr algn="r" fontAlgn="base" latinLnBrk="0">
              <a:defRPr kumimoji="1" sz="1200"/>
            </a:lvl1pPr>
          </a:lstStyle>
          <a:p>
            <a:pPr algn="r" fontAlgn="base" latinLnBrk="0"/>
            <a:fld id="{60D3DD8F-7529-4B22-97B3-57BF71626DD8}" type="slidenum">
              <a:rPr kumimoji="1" lang="ja-JP" altLang="en-US" sz="1200"/>
              <a:pPr algn="r" fontAlgn="base" latinLnBrk="0"/>
              <a:t>‹#›</a:t>
            </a:fld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/>
      <p:sp>
        <p:nvSpPr>
          <p:cNvPr id="1299" name="四角形 204"/>
          <p:cNvSpPr>
            <a:spLocks noGrp="1" noRot="1" noChangeAspect="1" noChangeArrowheads="1"/>
          </p:cNvSpPr>
          <p:nvPr>
            <p:ph type="sldImg" sz="full" idx="2"/>
          </p:nvPr>
        </p:nvSpPr>
        <p:spPr>
          <a:prstGeom prst="rect">
            <a:avLst/>
          </a:prstGeom>
        </p:spPr>
        <p:txBody>
          <a:bodyPr/>
          <a:p>
            <a:endParaRPr kumimoji="1" lang="ja-JP" altLang="en-US"/>
          </a:p>
        </p:txBody>
      </p:sp>
      <p:sp>
        <p:nvSpPr>
          <p:cNvPr id="1300" name="四角形 205"/>
          <p:cNvSpPr>
            <a:spLocks noGrp="1" noChangeArrowheads="1"/>
          </p:cNvSpPr>
          <p:nvPr>
            <p:ph type="body" sz="quarter" idx="3"/>
          </p:nvPr>
        </p:nvSpPr>
        <p:spPr>
          <a:prstGeom prst="rect">
            <a:avLst/>
          </a:prstGeom>
        </p:spPr>
        <p:txBody>
          <a:bodyPr/>
          <a:p>
            <a:endParaRPr kumimoji="1" lang="ja-JP" altLang="en-US"/>
          </a:p>
        </p:txBody>
      </p:sp>
      <p:sp>
        <p:nvSpPr>
          <p:cNvPr id="1301" name="四角形 206"/>
          <p:cNvSpPr>
            <a:spLocks noGrp="1" noChangeArrowhead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 vert="horz" wrap="square" lIns="91440" tIns="45720" rIns="91440" bIns="45720" anchor="b"/>
          <a:lstStyle>
            <a:lvl1pPr algn="r" fontAlgn="base" latinLnBrk="0">
              <a:defRPr kumimoji="1" sz="1200"/>
            </a:lvl1pPr>
          </a:lstStyle>
          <a:p>
            <a:pPr algn="r" fontAlgn="base" latinLnBrk="0"/>
            <a:fld id="{60D3DD8F-7529-4B22-97B3-57BF71626DD8}" type="slidenum">
              <a:rPr kumimoji="1" lang="ja-JP" altLang="en-US" sz="1200"/>
              <a:pPr algn="r" fontAlgn="base" latinLnBrk="0"/>
              <a:t>‹#›</a:t>
            </a:fld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/>
      <p:sp>
        <p:nvSpPr>
          <p:cNvPr id="1315" name="四角形 381"/>
          <p:cNvSpPr>
            <a:spLocks noGrp="1" noRot="1" noChangeAspect="1" noChangeArrowheads="1"/>
          </p:cNvSpPr>
          <p:nvPr>
            <p:ph type="sldImg" sz="full" idx="2"/>
          </p:nvPr>
        </p:nvSpPr>
        <p:spPr>
          <a:prstGeom prst="rect">
            <a:avLst/>
          </a:prstGeom>
        </p:spPr>
        <p:txBody>
          <a:bodyPr/>
          <a:p>
            <a:endParaRPr kumimoji="1" lang="ja-JP" altLang="en-US"/>
          </a:p>
        </p:txBody>
      </p:sp>
      <p:sp>
        <p:nvSpPr>
          <p:cNvPr id="1316" name="四角形 382"/>
          <p:cNvSpPr>
            <a:spLocks noGrp="1" noChangeArrowheads="1"/>
          </p:cNvSpPr>
          <p:nvPr>
            <p:ph type="body" sz="quarter" idx="3"/>
          </p:nvPr>
        </p:nvSpPr>
        <p:spPr>
          <a:prstGeom prst="rect">
            <a:avLst/>
          </a:prstGeom>
        </p:spPr>
        <p:txBody>
          <a:bodyPr/>
          <a:p>
            <a:endParaRPr kumimoji="1" lang="ja-JP" altLang="en-US"/>
          </a:p>
        </p:txBody>
      </p:sp>
      <p:sp>
        <p:nvSpPr>
          <p:cNvPr id="1317" name="四角形 383"/>
          <p:cNvSpPr>
            <a:spLocks noGrp="1" noChangeArrowhead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 vert="horz" wrap="square" lIns="91440" tIns="45720" rIns="91440" bIns="45720" anchor="b"/>
          <a:lstStyle>
            <a:lvl1pPr algn="r" fontAlgn="base" latinLnBrk="0">
              <a:defRPr kumimoji="1" sz="1200"/>
            </a:lvl1pPr>
          </a:lstStyle>
          <a:p>
            <a:pPr algn="r" fontAlgn="base" latinLnBrk="0"/>
            <a:fld id="{60D3DD8F-7529-4B22-97B3-57BF71626DD8}" type="slidenum">
              <a:rPr kumimoji="1" lang="ja-JP" altLang="en-US" sz="1200"/>
              <a:pPr algn="r" fontAlgn="base" latinLnBrk="0"/>
              <a:t>‹#›</a:t>
            </a:fld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/>
      <p:sp>
        <p:nvSpPr>
          <p:cNvPr id="1340" name="四角形 259"/>
          <p:cNvSpPr>
            <a:spLocks noGrp="1" noRot="1" noChangeAspect="1" noChangeArrowheads="1"/>
          </p:cNvSpPr>
          <p:nvPr>
            <p:ph type="sldImg" sz="full" idx="2"/>
          </p:nvPr>
        </p:nvSpPr>
        <p:spPr>
          <a:prstGeom prst="rect">
            <a:avLst/>
          </a:prstGeom>
        </p:spPr>
        <p:txBody>
          <a:bodyPr/>
          <a:p>
            <a:endParaRPr kumimoji="1" lang="ja-JP" altLang="en-US"/>
          </a:p>
        </p:txBody>
      </p:sp>
      <p:sp>
        <p:nvSpPr>
          <p:cNvPr id="1341" name="四角形 260"/>
          <p:cNvSpPr>
            <a:spLocks noGrp="1" noChangeArrowheads="1"/>
          </p:cNvSpPr>
          <p:nvPr>
            <p:ph type="body" sz="quarter" idx="3"/>
          </p:nvPr>
        </p:nvSpPr>
        <p:spPr>
          <a:prstGeom prst="rect">
            <a:avLst/>
          </a:prstGeom>
        </p:spPr>
        <p:txBody>
          <a:bodyPr/>
          <a:p>
            <a:endParaRPr kumimoji="1" lang="ja-JP" altLang="en-US"/>
          </a:p>
        </p:txBody>
      </p:sp>
      <p:sp>
        <p:nvSpPr>
          <p:cNvPr id="1342" name="四角形 261"/>
          <p:cNvSpPr>
            <a:spLocks noGrp="1" noChangeArrowhead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 vert="horz" wrap="square" lIns="91440" tIns="45720" rIns="91440" bIns="45720" anchor="b"/>
          <a:lstStyle>
            <a:lvl1pPr algn="r" fontAlgn="base" latinLnBrk="0">
              <a:defRPr kumimoji="1" sz="1200"/>
            </a:lvl1pPr>
          </a:lstStyle>
          <a:p>
            <a:pPr algn="r" fontAlgn="base" latinLnBrk="0"/>
            <a:fld id="{60D3DD8F-7529-4B22-97B3-57BF71626DD8}" type="slidenum">
              <a:rPr kumimoji="1" lang="ja-JP" altLang="en-US" sz="1200"/>
              <a:pPr algn="r" fontAlgn="base" latinLnBrk="0"/>
              <a:t>‹#›</a:t>
            </a:fld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/>
      <p:sp>
        <p:nvSpPr>
          <p:cNvPr id="1389" name="四角形 398"/>
          <p:cNvSpPr>
            <a:spLocks noGrp="1" noRot="1" noChangeAspect="1" noChangeArrowheads="1"/>
          </p:cNvSpPr>
          <p:nvPr>
            <p:ph type="sldImg" sz="full" idx="2"/>
          </p:nvPr>
        </p:nvSpPr>
        <p:spPr>
          <a:prstGeom prst="rect">
            <a:avLst/>
          </a:prstGeom>
        </p:spPr>
        <p:txBody>
          <a:bodyPr/>
          <a:p>
            <a:endParaRPr kumimoji="1" lang="ja-JP" altLang="en-US"/>
          </a:p>
        </p:txBody>
      </p:sp>
      <p:sp>
        <p:nvSpPr>
          <p:cNvPr id="1390" name="四角形 399"/>
          <p:cNvSpPr>
            <a:spLocks noGrp="1" noChangeArrowheads="1"/>
          </p:cNvSpPr>
          <p:nvPr>
            <p:ph type="body" sz="quarter" idx="3"/>
          </p:nvPr>
        </p:nvSpPr>
        <p:spPr>
          <a:prstGeom prst="rect">
            <a:avLst/>
          </a:prstGeom>
        </p:spPr>
        <p:txBody>
          <a:bodyPr/>
          <a:p>
            <a:endParaRPr kumimoji="1" lang="ja-JP" altLang="en-US"/>
          </a:p>
        </p:txBody>
      </p:sp>
      <p:sp>
        <p:nvSpPr>
          <p:cNvPr id="1391" name="四角形 400"/>
          <p:cNvSpPr>
            <a:spLocks noGrp="1" noChangeArrowhead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 vert="horz" wrap="square" lIns="91440" tIns="45720" rIns="91440" bIns="45720" anchor="b"/>
          <a:lstStyle>
            <a:lvl1pPr algn="r" fontAlgn="base" latinLnBrk="0">
              <a:defRPr kumimoji="1" sz="1200"/>
            </a:lvl1pPr>
          </a:lstStyle>
          <a:p>
            <a:pPr algn="r" fontAlgn="base" latinLnBrk="0"/>
            <a:fld id="{60D3DD8F-7529-4B22-97B3-57BF71626DD8}" type="slidenum">
              <a:rPr kumimoji="1" lang="ja-JP" altLang="en-US" sz="1200"/>
              <a:pPr algn="r" fontAlgn="base" latinLnBrk="0"/>
              <a:t>‹#›</a:t>
            </a:fld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/>
      <p:sp>
        <p:nvSpPr>
          <p:cNvPr id="1415" name="四角形 0"/>
          <p:cNvSpPr>
            <a:spLocks noGrp="1" noRot="1" noChangeAspect="1" noChangeArrowheads="1"/>
          </p:cNvSpPr>
          <p:nvPr>
            <p:ph type="sldImg" sz="full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>
            <a:miter/>
          </a:ln>
        </p:spPr>
        <p:txBody>
          <a:bodyPr vert="horz" wrap="square" lIns="91440" tIns="45720" rIns="91440" bIns="45720" anchor="ctr"/>
          <a:lstStyle/>
          <a:p>
            <a:pPr fontAlgn="base" latinLnBrk="0"/>
            <a:endParaRPr kumimoji="1" lang="ja-JP" altLang="en-US"/>
          </a:p>
        </p:txBody>
      </p:sp>
      <p:sp>
        <p:nvSpPr>
          <p:cNvPr id="1416" name="四角形 0"/>
          <p:cNvSpPr>
            <a:spLocks noGrp="1" noChangeArrowheads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miter/>
          </a:ln>
        </p:spPr>
        <p:txBody>
          <a:bodyPr vert="horz" wrap="square" lIns="91440" tIns="45720" rIns="91440" bIns="45720"/>
          <a:lstStyle/>
          <a:p>
            <a:pPr fontAlgn="base" latinLnBrk="0"/>
          </a:p>
        </p:txBody>
      </p:sp>
      <p:sp>
        <p:nvSpPr>
          <p:cNvPr id="1417" name="四角形 0"/>
          <p:cNvSpPr>
            <a:spLocks noGrp="1" noChangeArrowheads="1"/>
          </p:cNvSpPr>
          <p:nvPr>
            <p:ph type="sldNum" sz="half" idx="10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miter/>
          </a:ln>
        </p:spPr>
        <p:txBody>
          <a:bodyPr vert="horz" wrap="square" lIns="91440" tIns="45720" rIns="91440" bIns="45720" anchor="b"/>
          <a:lstStyle/>
          <a:p>
            <a:pPr algn="r" fontAlgn="base" latinLnBrk="0"/>
            <a:fld id="{94296C53-CB58-46D1-A7CA-924AE9C2B36C}" type="slidenum">
              <a:rPr kumimoji="1" lang="ja-JP" altLang="en-US" sz="1200"/>
              <a:pPr algn="r" fontAlgn="base" latinLnBrk="0"/>
              <a:t>‹#›</a:t>
            </a:fld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/>
      <p:sp>
        <p:nvSpPr>
          <p:cNvPr id="1427" name="四角形 275"/>
          <p:cNvSpPr>
            <a:spLocks noGrp="1" noRot="1" noChangeAspect="1" noChangeArrowheads="1"/>
          </p:cNvSpPr>
          <p:nvPr>
            <p:ph type="sldImg" sz="full" idx="2"/>
          </p:nvPr>
        </p:nvSpPr>
        <p:spPr>
          <a:prstGeom prst="rect">
            <a:avLst/>
          </a:prstGeom>
        </p:spPr>
        <p:txBody>
          <a:bodyPr/>
          <a:p>
            <a:endParaRPr kumimoji="1" lang="ja-JP" altLang="en-US"/>
          </a:p>
        </p:txBody>
      </p:sp>
      <p:sp>
        <p:nvSpPr>
          <p:cNvPr id="1428" name="四角形 276"/>
          <p:cNvSpPr>
            <a:spLocks noGrp="1" noChangeArrowheads="1"/>
          </p:cNvSpPr>
          <p:nvPr>
            <p:ph type="body" sz="quarter" idx="3"/>
          </p:nvPr>
        </p:nvSpPr>
        <p:spPr>
          <a:prstGeom prst="rect">
            <a:avLst/>
          </a:prstGeom>
        </p:spPr>
        <p:txBody>
          <a:bodyPr/>
          <a:p>
            <a:endParaRPr kumimoji="1" lang="ja-JP" altLang="en-US"/>
          </a:p>
        </p:txBody>
      </p:sp>
      <p:sp>
        <p:nvSpPr>
          <p:cNvPr id="1429" name="四角形 277"/>
          <p:cNvSpPr>
            <a:spLocks noGrp="1" noChangeArrowhead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 vert="horz" wrap="square" lIns="91440" tIns="45720" rIns="91440" bIns="45720" anchor="b"/>
          <a:lstStyle>
            <a:lvl1pPr algn="r" fontAlgn="base" latinLnBrk="0">
              <a:defRPr kumimoji="1" sz="1200"/>
            </a:lvl1pPr>
          </a:lstStyle>
          <a:p>
            <a:pPr algn="r" fontAlgn="base" latinLnBrk="0"/>
            <a:fld id="{60D3DD8F-7529-4B22-97B3-57BF71626DD8}" type="slidenum">
              <a:rPr kumimoji="1" lang="ja-JP" altLang="en-US" sz="1200"/>
              <a:pPr algn="r" fontAlgn="base" latinLnBrk="0"/>
              <a:t>‹#›</a:t>
            </a:fld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/>
      <p:sp>
        <p:nvSpPr>
          <p:cNvPr id="1456" name="四角形 411"/>
          <p:cNvSpPr>
            <a:spLocks noGrp="1" noRot="1" noChangeAspect="1" noChangeArrowheads="1"/>
          </p:cNvSpPr>
          <p:nvPr>
            <p:ph type="sldImg" sz="full" idx="2"/>
          </p:nvPr>
        </p:nvSpPr>
        <p:spPr>
          <a:prstGeom prst="rect">
            <a:avLst/>
          </a:prstGeom>
        </p:spPr>
        <p:txBody>
          <a:bodyPr/>
          <a:p>
            <a:endParaRPr kumimoji="1" lang="ja-JP" altLang="en-US"/>
          </a:p>
        </p:txBody>
      </p:sp>
      <p:sp>
        <p:nvSpPr>
          <p:cNvPr id="1457" name="四角形 412"/>
          <p:cNvSpPr>
            <a:spLocks noGrp="1" noChangeArrowheads="1"/>
          </p:cNvSpPr>
          <p:nvPr>
            <p:ph type="body" sz="quarter" idx="3"/>
          </p:nvPr>
        </p:nvSpPr>
        <p:spPr>
          <a:prstGeom prst="rect">
            <a:avLst/>
          </a:prstGeom>
        </p:spPr>
        <p:txBody>
          <a:bodyPr/>
          <a:p>
            <a:endParaRPr kumimoji="1" lang="ja-JP" altLang="en-US"/>
          </a:p>
        </p:txBody>
      </p:sp>
      <p:sp>
        <p:nvSpPr>
          <p:cNvPr id="1458" name="四角形 413"/>
          <p:cNvSpPr>
            <a:spLocks noGrp="1" noChangeArrowhead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 vert="horz" wrap="square" lIns="91440" tIns="45720" rIns="91440" bIns="45720" anchor="b"/>
          <a:lstStyle>
            <a:lvl1pPr algn="r" fontAlgn="base" latinLnBrk="0">
              <a:defRPr kumimoji="1" sz="1200"/>
            </a:lvl1pPr>
          </a:lstStyle>
          <a:p>
            <a:pPr algn="r" fontAlgn="base" latinLnBrk="0"/>
            <a:fld id="{60D3DD8F-7529-4B22-97B3-57BF71626DD8}" type="slidenum">
              <a:rPr kumimoji="1" lang="ja-JP" altLang="en-US" sz="1200"/>
              <a:pPr algn="r" fontAlgn="base" latinLnBrk="0"/>
              <a:t>‹#›</a:t>
            </a:fld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/>
      <p:sp>
        <p:nvSpPr>
          <p:cNvPr id="1131" name="四角形 210"/>
          <p:cNvSpPr>
            <a:spLocks noGrp="1" noRot="1" noChangeAspect="1" noChangeArrowheads="1"/>
          </p:cNvSpPr>
          <p:nvPr>
            <p:ph type="sldImg" sz="full" idx="2"/>
          </p:nvPr>
        </p:nvSpPr>
        <p:spPr>
          <a:prstGeom prst="rect">
            <a:avLst/>
          </a:prstGeom>
        </p:spPr>
        <p:txBody>
          <a:bodyPr/>
          <a:p>
            <a:endParaRPr kumimoji="1" lang="ja-JP" altLang="en-US"/>
          </a:p>
        </p:txBody>
      </p:sp>
      <p:sp>
        <p:nvSpPr>
          <p:cNvPr id="1132" name="四角形 211"/>
          <p:cNvSpPr>
            <a:spLocks noGrp="1" noChangeArrowheads="1"/>
          </p:cNvSpPr>
          <p:nvPr>
            <p:ph type="body" sz="quarter" idx="3"/>
          </p:nvPr>
        </p:nvSpPr>
        <p:spPr>
          <a:prstGeom prst="rect">
            <a:avLst/>
          </a:prstGeom>
        </p:spPr>
        <p:txBody>
          <a:bodyPr/>
          <a:p>
            <a:endParaRPr kumimoji="1" lang="ja-JP" altLang="en-US"/>
          </a:p>
        </p:txBody>
      </p:sp>
      <p:sp>
        <p:nvSpPr>
          <p:cNvPr id="1133" name="四角形 212"/>
          <p:cNvSpPr>
            <a:spLocks noGrp="1" noChangeArrowhead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 vert="horz" wrap="square" lIns="91440" tIns="45720" rIns="91440" bIns="45720" anchor="b"/>
          <a:lstStyle>
            <a:lvl1pPr algn="r" fontAlgn="base" latinLnBrk="0">
              <a:defRPr kumimoji="1" sz="1200"/>
            </a:lvl1pPr>
          </a:lstStyle>
          <a:p>
            <a:pPr algn="r" fontAlgn="base" latinLnBrk="0"/>
            <a:fld id="{60D3DD8F-7529-4B22-97B3-57BF71626DD8}" type="slidenum">
              <a:rPr kumimoji="1" lang="ja-JP" altLang="en-US" sz="1200"/>
              <a:pPr algn="r" fontAlgn="base" latinLnBrk="0"/>
              <a:t>‹#›</a:t>
            </a:fld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/>
      <p:sp>
        <p:nvSpPr>
          <p:cNvPr id="1468" name="四角形 0"/>
          <p:cNvSpPr>
            <a:spLocks noGrp="1" noRot="1" noChangeAspect="1" noChangeArrowheads="1"/>
          </p:cNvSpPr>
          <p:nvPr>
            <p:ph type="sldImg" sz="full" idx="2"/>
          </p:nvPr>
        </p:nvSpPr>
        <p:spPr>
          <a:prstGeom prst="rect">
            <a:avLst/>
          </a:prstGeom>
        </p:spPr>
        <p:txBody>
          <a:bodyPr/>
          <a:p>
            <a:endParaRPr kumimoji="1" lang="ja-JP" altLang="en-US"/>
          </a:p>
        </p:txBody>
      </p:sp>
      <p:sp>
        <p:nvSpPr>
          <p:cNvPr id="1469" name="四角形 0"/>
          <p:cNvSpPr>
            <a:spLocks noGrp="1" noChangeArrowheads="1"/>
          </p:cNvSpPr>
          <p:nvPr>
            <p:ph type="body" sz="quarter" idx="3"/>
          </p:nvPr>
        </p:nvSpPr>
        <p:spPr>
          <a:prstGeom prst="rect">
            <a:avLst/>
          </a:prstGeom>
        </p:spPr>
        <p:txBody>
          <a:bodyPr/>
          <a:p>
            <a:endParaRPr lang="ja-JP" altLang="en-US"/>
          </a:p>
        </p:txBody>
      </p:sp>
      <p:sp>
        <p:nvSpPr>
          <p:cNvPr id="1470" name="四角形 0"/>
          <p:cNvSpPr>
            <a:spLocks noGrp="1" noChangeArrowhead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 vert="horz" wrap="square" lIns="91440" tIns="45720" rIns="91440" bIns="45720" anchor="b"/>
          <a:lstStyle>
            <a:lvl1pPr algn="r" fontAlgn="base" latinLnBrk="0">
              <a:defRPr kumimoji="1" sz="1200"/>
            </a:lvl1pPr>
          </a:lstStyle>
          <a:p>
            <a:pPr algn="r" fontAlgn="base" latinLnBrk="0"/>
            <a:fld id="{60D3DD8F-7529-4B22-97B3-57BF71626DD8}" type="slidenum">
              <a:rPr kumimoji="1" lang="ja-JP" altLang="en-US" sz="1200"/>
              <a:pPr algn="r" fontAlgn="base" latinLnBrk="0"/>
              <a:t>‹#›</a:t>
            </a:fld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/>
      <p:sp>
        <p:nvSpPr>
          <p:cNvPr id="1138" name="四角形 213"/>
          <p:cNvSpPr>
            <a:spLocks noGrp="1" noRot="1" noChangeAspect="1" noChangeArrowheads="1"/>
          </p:cNvSpPr>
          <p:nvPr>
            <p:ph type="sldImg" sz="full" idx="2"/>
          </p:nvPr>
        </p:nvSpPr>
        <p:spPr>
          <a:prstGeom prst="rect">
            <a:avLst/>
          </a:prstGeom>
        </p:spPr>
        <p:txBody>
          <a:bodyPr/>
          <a:p>
            <a:endParaRPr kumimoji="1" lang="ja-JP" altLang="en-US"/>
          </a:p>
        </p:txBody>
      </p:sp>
      <p:sp>
        <p:nvSpPr>
          <p:cNvPr id="1139" name="四角形 214"/>
          <p:cNvSpPr>
            <a:spLocks noGrp="1" noChangeArrowheads="1"/>
          </p:cNvSpPr>
          <p:nvPr>
            <p:ph type="body" sz="quarter" idx="3"/>
          </p:nvPr>
        </p:nvSpPr>
        <p:spPr>
          <a:prstGeom prst="rect">
            <a:avLst/>
          </a:prstGeom>
        </p:spPr>
        <p:txBody>
          <a:bodyPr/>
          <a:p>
            <a:endParaRPr kumimoji="1" lang="ja-JP" altLang="en-US"/>
          </a:p>
        </p:txBody>
      </p:sp>
      <p:sp>
        <p:nvSpPr>
          <p:cNvPr id="1140" name="四角形 215"/>
          <p:cNvSpPr>
            <a:spLocks noGrp="1" noChangeArrowhead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 vert="horz" wrap="square" lIns="91440" tIns="45720" rIns="91440" bIns="45720" anchor="b"/>
          <a:lstStyle>
            <a:lvl1pPr algn="r" fontAlgn="base" latinLnBrk="0">
              <a:defRPr kumimoji="1" sz="1200"/>
            </a:lvl1pPr>
          </a:lstStyle>
          <a:p>
            <a:pPr algn="r" fontAlgn="base" latinLnBrk="0"/>
            <a:fld id="{60D3DD8F-7529-4B22-97B3-57BF71626DD8}" type="slidenum">
              <a:rPr kumimoji="1" lang="ja-JP" altLang="en-US" sz="1200"/>
              <a:pPr algn="r" fontAlgn="base" latinLnBrk="0"/>
              <a:t>‹#›</a:t>
            </a:fld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/>
      <p:sp>
        <p:nvSpPr>
          <p:cNvPr id="1147" name="四角形 352"/>
          <p:cNvSpPr>
            <a:spLocks noGrp="1" noRot="1" noChangeAspect="1" noChangeArrowheads="1"/>
          </p:cNvSpPr>
          <p:nvPr>
            <p:ph type="sldImg" sz="full" idx="2"/>
          </p:nvPr>
        </p:nvSpPr>
        <p:spPr>
          <a:prstGeom prst="rect">
            <a:avLst/>
          </a:prstGeom>
        </p:spPr>
        <p:txBody>
          <a:bodyPr/>
          <a:p>
            <a:endParaRPr kumimoji="1" lang="ja-JP" altLang="en-US"/>
          </a:p>
        </p:txBody>
      </p:sp>
      <p:sp>
        <p:nvSpPr>
          <p:cNvPr id="1148" name="四角形 353"/>
          <p:cNvSpPr>
            <a:spLocks noGrp="1" noChangeArrowheads="1"/>
          </p:cNvSpPr>
          <p:nvPr>
            <p:ph type="body" sz="quarter" idx="3"/>
          </p:nvPr>
        </p:nvSpPr>
        <p:spPr>
          <a:prstGeom prst="rect">
            <a:avLst/>
          </a:prstGeom>
        </p:spPr>
        <p:txBody>
          <a:bodyPr/>
          <a:p>
            <a:endParaRPr kumimoji="1" lang="ja-JP" altLang="en-US"/>
          </a:p>
        </p:txBody>
      </p:sp>
      <p:sp>
        <p:nvSpPr>
          <p:cNvPr id="1149" name="四角形 354"/>
          <p:cNvSpPr>
            <a:spLocks noGrp="1" noChangeArrowhead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 vert="horz" wrap="square" lIns="91440" tIns="45720" rIns="91440" bIns="45720" anchor="b"/>
          <a:lstStyle>
            <a:lvl1pPr algn="r" fontAlgn="base" latinLnBrk="0">
              <a:defRPr kumimoji="1" sz="1200"/>
            </a:lvl1pPr>
          </a:lstStyle>
          <a:p>
            <a:pPr algn="r" fontAlgn="base" latinLnBrk="0"/>
            <a:fld id="{60D3DD8F-7529-4B22-97B3-57BF71626DD8}" type="slidenum">
              <a:rPr kumimoji="1" lang="ja-JP" altLang="en-US" sz="1200"/>
              <a:pPr algn="r" fontAlgn="base" latinLnBrk="0"/>
              <a:t>‹#›</a:t>
            </a:fld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/>
      <p:sp>
        <p:nvSpPr>
          <p:cNvPr id="1158" name="四角形 219"/>
          <p:cNvSpPr>
            <a:spLocks noGrp="1" noRot="1" noChangeAspect="1" noChangeArrowheads="1"/>
          </p:cNvSpPr>
          <p:nvPr>
            <p:ph type="sldImg" sz="full" idx="2"/>
          </p:nvPr>
        </p:nvSpPr>
        <p:spPr>
          <a:prstGeom prst="rect">
            <a:avLst/>
          </a:prstGeom>
        </p:spPr>
        <p:txBody>
          <a:bodyPr/>
          <a:p>
            <a:endParaRPr kumimoji="1" lang="ja-JP" altLang="en-US"/>
          </a:p>
        </p:txBody>
      </p:sp>
      <p:sp>
        <p:nvSpPr>
          <p:cNvPr id="1159" name="四角形 220"/>
          <p:cNvSpPr>
            <a:spLocks noGrp="1" noChangeArrowheads="1"/>
          </p:cNvSpPr>
          <p:nvPr>
            <p:ph type="body" sz="quarter" idx="3"/>
          </p:nvPr>
        </p:nvSpPr>
        <p:spPr>
          <a:prstGeom prst="rect">
            <a:avLst/>
          </a:prstGeom>
        </p:spPr>
        <p:txBody>
          <a:bodyPr/>
          <a:p>
            <a:endParaRPr kumimoji="1" lang="ja-JP" altLang="en-US"/>
          </a:p>
        </p:txBody>
      </p:sp>
      <p:sp>
        <p:nvSpPr>
          <p:cNvPr id="1160" name="四角形 221"/>
          <p:cNvSpPr>
            <a:spLocks noGrp="1" noChangeArrowhead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 vert="horz" wrap="square" lIns="91440" tIns="45720" rIns="91440" bIns="45720" anchor="b"/>
          <a:lstStyle>
            <a:lvl1pPr algn="r" fontAlgn="base" latinLnBrk="0">
              <a:defRPr kumimoji="1" sz="1200"/>
            </a:lvl1pPr>
          </a:lstStyle>
          <a:p>
            <a:pPr algn="r" fontAlgn="base" latinLnBrk="0"/>
            <a:fld id="{60D3DD8F-7529-4B22-97B3-57BF71626DD8}" type="slidenum">
              <a:rPr kumimoji="1" lang="ja-JP" altLang="en-US" sz="1200"/>
              <a:pPr algn="r" fontAlgn="base" latinLnBrk="0"/>
              <a:t>‹#›</a:t>
            </a:fld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/>
      <p:sp>
        <p:nvSpPr>
          <p:cNvPr id="1211" name="四角形 225"/>
          <p:cNvSpPr>
            <a:spLocks noGrp="1" noRot="1" noChangeAspect="1" noChangeArrowheads="1"/>
          </p:cNvSpPr>
          <p:nvPr>
            <p:ph type="sldImg" sz="full" idx="2"/>
          </p:nvPr>
        </p:nvSpPr>
        <p:spPr>
          <a:prstGeom prst="rect">
            <a:avLst/>
          </a:prstGeom>
        </p:spPr>
        <p:txBody>
          <a:bodyPr/>
          <a:p>
            <a:endParaRPr kumimoji="1" lang="ja-JP" altLang="en-US"/>
          </a:p>
        </p:txBody>
      </p:sp>
      <p:sp>
        <p:nvSpPr>
          <p:cNvPr id="1212" name="四角形 226"/>
          <p:cNvSpPr>
            <a:spLocks noGrp="1" noChangeArrowheads="1"/>
          </p:cNvSpPr>
          <p:nvPr>
            <p:ph type="body" sz="quarter" idx="3"/>
          </p:nvPr>
        </p:nvSpPr>
        <p:spPr>
          <a:prstGeom prst="rect">
            <a:avLst/>
          </a:prstGeom>
        </p:spPr>
        <p:txBody>
          <a:bodyPr/>
          <a:p>
            <a:endParaRPr kumimoji="1" lang="ja-JP" altLang="en-US"/>
          </a:p>
        </p:txBody>
      </p:sp>
      <p:sp>
        <p:nvSpPr>
          <p:cNvPr id="1213" name="四角形 227"/>
          <p:cNvSpPr>
            <a:spLocks noGrp="1" noChangeArrowhead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 vert="horz" wrap="square" lIns="91440" tIns="45720" rIns="91440" bIns="45720" anchor="b"/>
          <a:lstStyle>
            <a:lvl1pPr algn="r" fontAlgn="base" latinLnBrk="0">
              <a:defRPr kumimoji="1" sz="1200"/>
            </a:lvl1pPr>
          </a:lstStyle>
          <a:p>
            <a:pPr algn="r" fontAlgn="base" latinLnBrk="0"/>
            <a:fld id="{60D3DD8F-7529-4B22-97B3-57BF71626DD8}" type="slidenum">
              <a:rPr kumimoji="1" lang="ja-JP" altLang="en-US" sz="1200"/>
              <a:pPr algn="r" fontAlgn="base" latinLnBrk="0"/>
              <a:t>‹#›</a:t>
            </a:fld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/>
      <p:sp>
        <p:nvSpPr>
          <p:cNvPr id="1219" name="四角形 73"/>
          <p:cNvSpPr>
            <a:spLocks noGrp="1" noRot="1" noChangeAspect="1" noChangeArrowheads="1"/>
          </p:cNvSpPr>
          <p:nvPr>
            <p:ph type="sldImg" sz="full" idx="2"/>
          </p:nvPr>
        </p:nvSpPr>
        <p:spPr>
          <a:prstGeom prst="rect">
            <a:avLst/>
          </a:prstGeom>
        </p:spPr>
        <p:txBody>
          <a:bodyPr/>
          <a:p>
            <a:endParaRPr kumimoji="1" lang="ja-JP" altLang="en-US"/>
          </a:p>
        </p:txBody>
      </p:sp>
      <p:sp>
        <p:nvSpPr>
          <p:cNvPr id="1220" name="四角形 74"/>
          <p:cNvSpPr>
            <a:spLocks noGrp="1" noChangeArrowheads="1"/>
          </p:cNvSpPr>
          <p:nvPr>
            <p:ph type="body" sz="quarter" idx="3"/>
          </p:nvPr>
        </p:nvSpPr>
        <p:spPr>
          <a:prstGeom prst="rect">
            <a:avLst/>
          </a:prstGeom>
        </p:spPr>
        <p:txBody>
          <a:bodyPr/>
          <a:p>
            <a:endParaRPr lang="ja-JP" altLang="en-US"/>
          </a:p>
        </p:txBody>
      </p:sp>
      <p:sp>
        <p:nvSpPr>
          <p:cNvPr id="1221" name="四角形 75"/>
          <p:cNvSpPr>
            <a:spLocks noGrp="1" noChangeArrowhead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 vert="horz" wrap="square" lIns="91440" tIns="45720" rIns="91440" bIns="45720" anchor="b"/>
          <a:lstStyle>
            <a:lvl1pPr algn="r" fontAlgn="base" latinLnBrk="0">
              <a:defRPr kumimoji="1" sz="1200"/>
            </a:lvl1pPr>
          </a:lstStyle>
          <a:p>
            <a:pPr algn="r" fontAlgn="base" latinLnBrk="0"/>
            <a:fld id="{60D3DD8F-7529-4B22-97B3-57BF71626DD8}" type="slidenum">
              <a:rPr kumimoji="1" lang="ja-JP" altLang="en-US" sz="1200"/>
              <a:pPr algn="r" fontAlgn="base" latinLnBrk="0"/>
              <a:t>‹#›</a:t>
            </a:fld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/>
      <p:sp>
        <p:nvSpPr>
          <p:cNvPr id="1235" name="四角形 73"/>
          <p:cNvSpPr>
            <a:spLocks noGrp="1" noRot="1" noChangeAspect="1" noChangeArrowheads="1"/>
          </p:cNvSpPr>
          <p:nvPr>
            <p:ph type="sldImg" sz="full" idx="2"/>
          </p:nvPr>
        </p:nvSpPr>
        <p:spPr>
          <a:prstGeom prst="rect">
            <a:avLst/>
          </a:prstGeom>
        </p:spPr>
        <p:txBody>
          <a:bodyPr/>
          <a:p>
            <a:endParaRPr kumimoji="1" lang="ja-JP" altLang="en-US"/>
          </a:p>
        </p:txBody>
      </p:sp>
      <p:sp>
        <p:nvSpPr>
          <p:cNvPr id="1236" name="四角形 74"/>
          <p:cNvSpPr>
            <a:spLocks noGrp="1" noChangeArrowheads="1"/>
          </p:cNvSpPr>
          <p:nvPr>
            <p:ph type="body" sz="quarter" idx="3"/>
          </p:nvPr>
        </p:nvSpPr>
        <p:spPr>
          <a:prstGeom prst="rect">
            <a:avLst/>
          </a:prstGeom>
        </p:spPr>
        <p:txBody>
          <a:bodyPr/>
          <a:p>
            <a:endParaRPr lang="ja-JP" altLang="en-US"/>
          </a:p>
        </p:txBody>
      </p:sp>
      <p:sp>
        <p:nvSpPr>
          <p:cNvPr id="1237" name="四角形 75"/>
          <p:cNvSpPr>
            <a:spLocks noGrp="1" noChangeArrowhead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 vert="horz" wrap="square" lIns="91440" tIns="45720" rIns="91440" bIns="45720" anchor="b"/>
          <a:lstStyle>
            <a:lvl1pPr algn="r" fontAlgn="base" latinLnBrk="0">
              <a:defRPr kumimoji="1" sz="1200"/>
            </a:lvl1pPr>
          </a:lstStyle>
          <a:p>
            <a:pPr algn="r" fontAlgn="base" latinLnBrk="0"/>
            <a:fld id="{60D3DD8F-7529-4B22-97B3-57BF71626DD8}" type="slidenum">
              <a:rPr kumimoji="1" lang="ja-JP" altLang="en-US" sz="1200"/>
              <a:pPr algn="r" fontAlgn="base" latinLnBrk="0"/>
              <a:t>‹#›</a:t>
            </a:fld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/>
      <p:sp>
        <p:nvSpPr>
          <p:cNvPr id="1252" name="四角形 73"/>
          <p:cNvSpPr>
            <a:spLocks noGrp="1" noRot="1" noChangeAspect="1" noChangeArrowheads="1"/>
          </p:cNvSpPr>
          <p:nvPr>
            <p:ph type="sldImg" sz="full" idx="2"/>
          </p:nvPr>
        </p:nvSpPr>
        <p:spPr>
          <a:prstGeom prst="rect">
            <a:avLst/>
          </a:prstGeom>
        </p:spPr>
        <p:txBody>
          <a:bodyPr/>
          <a:p>
            <a:endParaRPr kumimoji="1" lang="ja-JP" altLang="en-US"/>
          </a:p>
        </p:txBody>
      </p:sp>
      <p:sp>
        <p:nvSpPr>
          <p:cNvPr id="1253" name="四角形 74"/>
          <p:cNvSpPr>
            <a:spLocks noGrp="1" noChangeArrowheads="1"/>
          </p:cNvSpPr>
          <p:nvPr>
            <p:ph type="body" sz="quarter" idx="3"/>
          </p:nvPr>
        </p:nvSpPr>
        <p:spPr>
          <a:prstGeom prst="rect">
            <a:avLst/>
          </a:prstGeom>
        </p:spPr>
        <p:txBody>
          <a:bodyPr/>
          <a:p>
            <a:endParaRPr lang="ja-JP" altLang="en-US"/>
          </a:p>
        </p:txBody>
      </p:sp>
      <p:sp>
        <p:nvSpPr>
          <p:cNvPr id="1254" name="四角形 75"/>
          <p:cNvSpPr>
            <a:spLocks noGrp="1" noChangeArrowhead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 vert="horz" wrap="square" lIns="91440" tIns="45720" rIns="91440" bIns="45720" anchor="b"/>
          <a:lstStyle>
            <a:lvl1pPr algn="r" fontAlgn="base" latinLnBrk="0">
              <a:defRPr kumimoji="1" sz="1200"/>
            </a:lvl1pPr>
          </a:lstStyle>
          <a:p>
            <a:pPr algn="r" fontAlgn="base" latinLnBrk="0"/>
            <a:fld id="{60D3DD8F-7529-4B22-97B3-57BF71626DD8}" type="slidenum">
              <a:rPr kumimoji="1" lang="ja-JP" altLang="en-US" sz="1200"/>
              <a:pPr algn="r" fontAlgn="base" latinLnBrk="0"/>
              <a:t>‹#›</a:t>
            </a:fld>
          </a:p>
        </p:txBody>
      </p:sp>
    </p:spTree>
  </p:cSld>
  <p:clrMapOvr>
    <a:masterClrMapping/>
  </p:clrMapOvr>
</p:notes>
</file>

<file path=ppt/slideLayouts/_rels/slideLayout1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bg bwMode="white">
      <p:bgPr>
        <a:solidFill>
          <a:srgbClr val="FFFFFF"/>
        </a:solidFill>
      </p:bgPr>
    </p:bg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fontAlgn="base">
              <a:defRPr/>
            </a:lvl1pPr>
            <a:lvl2pPr fontAlgn="base">
              <a:defRPr/>
            </a:lvl2pPr>
            <a:lvl3pPr fontAlgn="base">
              <a:defRPr/>
            </a:lvl3pPr>
            <a:lvl4pPr fontAlgn="base">
              <a:defRPr/>
            </a:lvl4pPr>
            <a:lvl5pPr fontAlgn="base">
              <a:defRPr/>
            </a:lvl5pPr>
            <a:lvl6pPr fontAlgn="base">
              <a:defRPr/>
            </a:lvl6pPr>
            <a:lvl7pPr fontAlgn="base">
              <a:defRPr/>
            </a:lvl7pPr>
            <a:lvl8pPr fontAlgn="base">
              <a:defRPr/>
            </a:lvl8pPr>
            <a:lvl9pPr fontAlgn="base">
              <a:defRPr/>
            </a:lvl9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1032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1033" name="四角形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miter/>
          </a:ln>
        </p:spPr>
        <p:txBody>
          <a:bodyPr vert="horz" wrap="square"/>
          <a:lstStyle/>
          <a:p>
            <a:endParaRPr kumimoji="1" lang="ja-JP" altLang="en-US"/>
          </a:p>
        </p:txBody>
      </p:sp>
      <p:sp>
        <p:nvSpPr>
          <p:cNvPr id="1034" name="四角形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miter/>
          </a:ln>
        </p:spPr>
        <p:txBody>
          <a:bodyPr vert="horz" wrap="square"/>
          <a:lstStyle/>
          <a:p>
            <a:endParaRPr kumimoji="1" lang="ja-JP" altLang="en-US"/>
          </a:p>
        </p:txBody>
      </p:sp>
      <p:sp>
        <p:nvSpPr>
          <p:cNvPr id="1035" name="四角形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miter/>
          </a:ln>
        </p:spPr>
        <p:txBody>
          <a:bodyPr vert="horz" wrap="square"/>
          <a:lstStyle/>
          <a:p>
            <a:pPr algn="r" fontAlgn="base" latinLnBrk="0"/>
            <a:fld id="{6A524F27-4F80-4D40-919D-1A6F4E3D78A6}" type="slidenum">
              <a:rPr lang="ja-JP" altLang="en-US" sz="1400" noProof="0" dirty="0" err="0"/>
              <a:pPr algn="r" fontAlgn="base" latinLnBrk="0"/>
              <a:t>‹#›</a:t>
            </a:fld>
          </a:p>
        </p:txBody>
      </p:sp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bg bwMode="white">
      <p:bgPr>
        <a:solidFill>
          <a:srgbClr val="FFFFFF"/>
        </a:solidFill>
      </p:bgPr>
    </p:bg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kumimoji="1" sz="4400" b="0" i="0" u="none" baseline="0">
                <a:solidFill>
                  <a:schemeClr val="tx2"/>
                </a:solidFill>
                <a:effectLst/>
                <a:latin typeface="Arial" pitchFamily="39" charset="0"/>
                <a:ea typeface="ＭＳ Ｐゴシック" pitchFamily="55" charset="-128"/>
              </a:defRPr>
            </a:lvl1pPr>
            <a:lvl2pPr marL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kumimoji="1" sz="4400" b="0" i="0" u="none" baseline="0">
                <a:solidFill>
                  <a:schemeClr val="tx2"/>
                </a:solidFill>
                <a:effectLst/>
                <a:latin typeface="Arial" pitchFamily="39" charset="0"/>
                <a:ea typeface="ＭＳ Ｐゴシック" pitchFamily="55" charset="-128"/>
              </a:defRPr>
            </a:lvl2pPr>
            <a:lvl3pPr marL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kumimoji="1" sz="4400" b="0" i="0" u="none" baseline="0">
                <a:solidFill>
                  <a:schemeClr val="tx2"/>
                </a:solidFill>
                <a:effectLst/>
                <a:latin typeface="Arial" pitchFamily="39" charset="0"/>
                <a:ea typeface="ＭＳ Ｐゴシック" pitchFamily="55" charset="-128"/>
              </a:defRPr>
            </a:lvl3pPr>
            <a:lvl4pPr marL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kumimoji="1" sz="4400" b="0" i="0" u="none" baseline="0">
                <a:solidFill>
                  <a:schemeClr val="tx2"/>
                </a:solidFill>
                <a:effectLst/>
                <a:latin typeface="Arial" pitchFamily="39" charset="0"/>
                <a:ea typeface="ＭＳ Ｐゴシック" pitchFamily="55" charset="-128"/>
              </a:defRPr>
            </a:lvl4pPr>
            <a:lvl5pPr marL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kumimoji="1" sz="4400" b="0" i="0" u="none" baseline="0">
                <a:solidFill>
                  <a:schemeClr val="tx2"/>
                </a:solidFill>
                <a:effectLst/>
                <a:latin typeface="Arial" pitchFamily="39" charset="0"/>
                <a:ea typeface="ＭＳ Ｐゴシック" pitchFamily="55" charset="-128"/>
              </a:defRPr>
            </a:lvl5pPr>
            <a:lvl6pPr marL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kumimoji="1" sz="4400" b="0" i="0" u="none" baseline="0">
                <a:solidFill>
                  <a:schemeClr val="tx2"/>
                </a:solidFill>
                <a:effectLst/>
                <a:latin typeface="Arial" pitchFamily="39" charset="0"/>
                <a:ea typeface="ＭＳ Ｐゴシック" pitchFamily="55" charset="-128"/>
              </a:defRPr>
            </a:lvl6pPr>
            <a:lvl7pPr marL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kumimoji="1" sz="4400" b="0" i="0" u="none" baseline="0">
                <a:solidFill>
                  <a:schemeClr val="tx2"/>
                </a:solidFill>
                <a:effectLst/>
                <a:latin typeface="Arial" pitchFamily="39" charset="0"/>
                <a:ea typeface="ＭＳ Ｐゴシック" pitchFamily="55" charset="-128"/>
              </a:defRPr>
            </a:lvl7pPr>
            <a:lvl8pPr marL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kumimoji="1" sz="4400" b="0" i="0" u="none" baseline="0">
                <a:solidFill>
                  <a:schemeClr val="tx2"/>
                </a:solidFill>
                <a:effectLst/>
                <a:latin typeface="Arial" pitchFamily="39" charset="0"/>
                <a:ea typeface="ＭＳ Ｐゴシック" pitchFamily="55" charset="-128"/>
              </a:defRPr>
            </a:lvl8pPr>
            <a:lvl9pPr marL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kumimoji="1" sz="4400" b="0" i="0" u="none" baseline="0">
                <a:solidFill>
                  <a:schemeClr val="tx2"/>
                </a:solidFill>
                <a:effectLst/>
                <a:latin typeface="Arial" pitchFamily="39" charset="0"/>
                <a:ea typeface="ＭＳ Ｐゴシック" pitchFamily="55" charset="-128"/>
              </a:defRPr>
            </a:lvl9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1089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1090" name="四角形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miter/>
          </a:ln>
        </p:spPr>
        <p:txBody>
          <a:bodyPr vert="horz" wrap="square"/>
          <a:lstStyle/>
          <a:p>
            <a:endParaRPr kumimoji="1" lang="ja-JP" altLang="en-US"/>
          </a:p>
        </p:txBody>
      </p:sp>
      <p:sp>
        <p:nvSpPr>
          <p:cNvPr id="1091" name="四角形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miter/>
          </a:ln>
        </p:spPr>
        <p:txBody>
          <a:bodyPr vert="horz" wrap="square"/>
          <a:lstStyle/>
          <a:p>
            <a:endParaRPr kumimoji="1" lang="ja-JP" altLang="en-US"/>
          </a:p>
        </p:txBody>
      </p:sp>
      <p:sp>
        <p:nvSpPr>
          <p:cNvPr id="1092" name="四角形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miter/>
          </a:ln>
        </p:spPr>
        <p:txBody>
          <a:bodyPr vert="horz" wrap="square"/>
          <a:lstStyle/>
          <a:p>
            <a:pPr algn="r" fontAlgn="base" latinLnBrk="0"/>
            <a:fld id="{6A524F27-4F80-4D40-919D-1A6F4E3D78A6}" type="slidenum">
              <a:rPr lang="ja-JP" altLang="en-US" sz="1400" noProof="0" dirty="0" err="0"/>
              <a:pPr algn="r" fontAlgn="base" latinLnBrk="0"/>
              <a:t>‹#›</a:t>
            </a:fld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bg bwMode="white">
      <p:bgPr>
        <a:solidFill>
          <a:srgbClr val="FFFFFF"/>
        </a:solidFill>
      </p:bgPr>
    </p:bg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marL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kumimoji="1" sz="4400" b="0" i="0" u="none" baseline="0">
                <a:solidFill>
                  <a:schemeClr val="tx2"/>
                </a:solidFill>
                <a:effectLst/>
                <a:latin typeface="Arial" pitchFamily="39" charset="0"/>
                <a:ea typeface="ＭＳ Ｐゴシック" pitchFamily="55" charset="-128"/>
              </a:defRPr>
            </a:lvl1pPr>
            <a:lvl2pPr marL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kumimoji="1" sz="4400" b="0" i="0" u="none" baseline="0">
                <a:solidFill>
                  <a:schemeClr val="tx2"/>
                </a:solidFill>
                <a:effectLst/>
                <a:latin typeface="Arial" pitchFamily="39" charset="0"/>
                <a:ea typeface="ＭＳ Ｐゴシック" pitchFamily="55" charset="-128"/>
              </a:defRPr>
            </a:lvl2pPr>
            <a:lvl3pPr marL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kumimoji="1" sz="4400" b="0" i="0" u="none" baseline="0">
                <a:solidFill>
                  <a:schemeClr val="tx2"/>
                </a:solidFill>
                <a:effectLst/>
                <a:latin typeface="Arial" pitchFamily="39" charset="0"/>
                <a:ea typeface="ＭＳ Ｐゴシック" pitchFamily="55" charset="-128"/>
              </a:defRPr>
            </a:lvl3pPr>
            <a:lvl4pPr marL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kumimoji="1" sz="4400" b="0" i="0" u="none" baseline="0">
                <a:solidFill>
                  <a:schemeClr val="tx2"/>
                </a:solidFill>
                <a:effectLst/>
                <a:latin typeface="Arial" pitchFamily="39" charset="0"/>
                <a:ea typeface="ＭＳ Ｐゴシック" pitchFamily="55" charset="-128"/>
              </a:defRPr>
            </a:lvl4pPr>
            <a:lvl5pPr marL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kumimoji="1" sz="4400" b="0" i="0" u="none" baseline="0">
                <a:solidFill>
                  <a:schemeClr val="tx2"/>
                </a:solidFill>
                <a:effectLst/>
                <a:latin typeface="Arial" pitchFamily="39" charset="0"/>
                <a:ea typeface="ＭＳ Ｐゴシック" pitchFamily="55" charset="-128"/>
              </a:defRPr>
            </a:lvl5pPr>
            <a:lvl6pPr marL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kumimoji="1" sz="4400" b="0" i="0" u="none" baseline="0">
                <a:solidFill>
                  <a:schemeClr val="tx2"/>
                </a:solidFill>
                <a:effectLst/>
                <a:latin typeface="Arial" pitchFamily="39" charset="0"/>
                <a:ea typeface="ＭＳ Ｐゴシック" pitchFamily="55" charset="-128"/>
              </a:defRPr>
            </a:lvl6pPr>
            <a:lvl7pPr marL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kumimoji="1" sz="4400" b="0" i="0" u="none" baseline="0">
                <a:solidFill>
                  <a:schemeClr val="tx2"/>
                </a:solidFill>
                <a:effectLst/>
                <a:latin typeface="Arial" pitchFamily="39" charset="0"/>
                <a:ea typeface="ＭＳ Ｐゴシック" pitchFamily="55" charset="-128"/>
              </a:defRPr>
            </a:lvl7pPr>
            <a:lvl8pPr marL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kumimoji="1" sz="4400" b="0" i="0" u="none" baseline="0">
                <a:solidFill>
                  <a:schemeClr val="tx2"/>
                </a:solidFill>
                <a:effectLst/>
                <a:latin typeface="Arial" pitchFamily="39" charset="0"/>
                <a:ea typeface="ＭＳ Ｐゴシック" pitchFamily="55" charset="-128"/>
              </a:defRPr>
            </a:lvl8pPr>
            <a:lvl9pPr marL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kumimoji="1" sz="4400" b="0" i="0" u="none" baseline="0">
                <a:solidFill>
                  <a:schemeClr val="tx2"/>
                </a:solidFill>
                <a:effectLst/>
                <a:latin typeface="Arial" pitchFamily="39" charset="0"/>
                <a:ea typeface="ＭＳ Ｐゴシック" pitchFamily="55" charset="-128"/>
              </a:defRPr>
            </a:lvl9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1095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1096" name="四角形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miter/>
          </a:ln>
        </p:spPr>
        <p:txBody>
          <a:bodyPr vert="horz" wrap="square"/>
          <a:lstStyle/>
          <a:p>
            <a:endParaRPr kumimoji="1" lang="ja-JP" altLang="en-US"/>
          </a:p>
        </p:txBody>
      </p:sp>
      <p:sp>
        <p:nvSpPr>
          <p:cNvPr id="1097" name="四角形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miter/>
          </a:ln>
        </p:spPr>
        <p:txBody>
          <a:bodyPr vert="horz" wrap="square"/>
          <a:lstStyle/>
          <a:p>
            <a:endParaRPr kumimoji="1" lang="ja-JP" altLang="en-US"/>
          </a:p>
        </p:txBody>
      </p:sp>
      <p:sp>
        <p:nvSpPr>
          <p:cNvPr id="1098" name="四角形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miter/>
          </a:ln>
        </p:spPr>
        <p:txBody>
          <a:bodyPr vert="horz" wrap="square"/>
          <a:lstStyle/>
          <a:p>
            <a:pPr algn="r" fontAlgn="base" latinLnBrk="0"/>
            <a:fld id="{6A524F27-4F80-4D40-919D-1A6F4E3D78A6}" type="slidenum">
              <a:rPr lang="ja-JP" altLang="en-US" sz="1400" noProof="0" dirty="0" err="0"/>
              <a:pPr algn="r" fontAlgn="base" latinLnBrk="0"/>
              <a:t>‹#›</a:t>
            </a:fld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bg bwMode="white">
      <p:bgPr>
        <a:solidFill>
          <a:srgbClr val="FFFFFF"/>
        </a:solidFill>
      </p:bgPr>
    </p:bg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kumimoji="1" sz="4400" b="0" i="0" u="none" baseline="0">
                <a:solidFill>
                  <a:schemeClr val="tx2"/>
                </a:solidFill>
                <a:effectLst/>
                <a:latin typeface="Arial" pitchFamily="39" charset="0"/>
                <a:ea typeface="ＭＳ Ｐゴシック" pitchFamily="55" charset="-128"/>
              </a:defRPr>
            </a:lvl1pPr>
            <a:lvl2pPr marL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kumimoji="1" sz="4400" b="0" i="0" u="none" baseline="0">
                <a:solidFill>
                  <a:schemeClr val="tx2"/>
                </a:solidFill>
                <a:effectLst/>
                <a:latin typeface="Arial" pitchFamily="39" charset="0"/>
                <a:ea typeface="ＭＳ Ｐゴシック" pitchFamily="55" charset="-128"/>
              </a:defRPr>
            </a:lvl2pPr>
            <a:lvl3pPr marL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kumimoji="1" sz="4400" b="0" i="0" u="none" baseline="0">
                <a:solidFill>
                  <a:schemeClr val="tx2"/>
                </a:solidFill>
                <a:effectLst/>
                <a:latin typeface="Arial" pitchFamily="39" charset="0"/>
                <a:ea typeface="ＭＳ Ｐゴシック" pitchFamily="55" charset="-128"/>
              </a:defRPr>
            </a:lvl3pPr>
            <a:lvl4pPr marL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kumimoji="1" sz="4400" b="0" i="0" u="none" baseline="0">
                <a:solidFill>
                  <a:schemeClr val="tx2"/>
                </a:solidFill>
                <a:effectLst/>
                <a:latin typeface="Arial" pitchFamily="39" charset="0"/>
                <a:ea typeface="ＭＳ Ｐゴシック" pitchFamily="55" charset="-128"/>
              </a:defRPr>
            </a:lvl4pPr>
            <a:lvl5pPr marL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kumimoji="1" sz="4400" b="0" i="0" u="none" baseline="0">
                <a:solidFill>
                  <a:schemeClr val="tx2"/>
                </a:solidFill>
                <a:effectLst/>
                <a:latin typeface="Arial" pitchFamily="39" charset="0"/>
                <a:ea typeface="ＭＳ Ｐゴシック" pitchFamily="55" charset="-128"/>
              </a:defRPr>
            </a:lvl5pPr>
            <a:lvl6pPr marL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kumimoji="1" sz="4400" b="0" i="0" u="none" baseline="0">
                <a:solidFill>
                  <a:schemeClr val="tx2"/>
                </a:solidFill>
                <a:effectLst/>
                <a:latin typeface="Arial" pitchFamily="39" charset="0"/>
                <a:ea typeface="ＭＳ Ｐゴシック" pitchFamily="55" charset="-128"/>
              </a:defRPr>
            </a:lvl6pPr>
            <a:lvl7pPr marL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kumimoji="1" sz="4400" b="0" i="0" u="none" baseline="0">
                <a:solidFill>
                  <a:schemeClr val="tx2"/>
                </a:solidFill>
                <a:effectLst/>
                <a:latin typeface="Arial" pitchFamily="39" charset="0"/>
                <a:ea typeface="ＭＳ Ｐゴシック" pitchFamily="55" charset="-128"/>
              </a:defRPr>
            </a:lvl7pPr>
            <a:lvl8pPr marL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kumimoji="1" sz="4400" b="0" i="0" u="none" baseline="0">
                <a:solidFill>
                  <a:schemeClr val="tx2"/>
                </a:solidFill>
                <a:effectLst/>
                <a:latin typeface="Arial" pitchFamily="39" charset="0"/>
                <a:ea typeface="ＭＳ Ｐゴシック" pitchFamily="55" charset="-128"/>
              </a:defRPr>
            </a:lvl8pPr>
            <a:lvl9pPr marL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kumimoji="1" sz="4400" b="0" i="0" u="none" baseline="0">
                <a:solidFill>
                  <a:schemeClr val="tx2"/>
                </a:solidFill>
                <a:effectLst/>
                <a:latin typeface="Arial" pitchFamily="39" charset="0"/>
                <a:ea typeface="ＭＳ Ｐゴシック" pitchFamily="55" charset="-128"/>
              </a:defRPr>
            </a:lvl9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1038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1039" name="四角形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miter/>
          </a:ln>
        </p:spPr>
        <p:txBody>
          <a:bodyPr vert="horz" wrap="square"/>
          <a:lstStyle/>
          <a:p>
            <a:endParaRPr kumimoji="1" lang="ja-JP" altLang="en-US"/>
          </a:p>
        </p:txBody>
      </p:sp>
      <p:sp>
        <p:nvSpPr>
          <p:cNvPr id="1040" name="四角形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miter/>
          </a:ln>
        </p:spPr>
        <p:txBody>
          <a:bodyPr vert="horz" wrap="square"/>
          <a:lstStyle/>
          <a:p>
            <a:endParaRPr kumimoji="1" lang="ja-JP" altLang="en-US"/>
          </a:p>
        </p:txBody>
      </p:sp>
      <p:sp>
        <p:nvSpPr>
          <p:cNvPr id="1041" name="四角形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miter/>
          </a:ln>
        </p:spPr>
        <p:txBody>
          <a:bodyPr vert="horz" wrap="square"/>
          <a:lstStyle/>
          <a:p>
            <a:pPr algn="r" fontAlgn="base" latinLnBrk="0"/>
            <a:fld id="{91EFC502-770D-4C7D-89BC-76B19595B7E8}" type="slidenum">
              <a:rPr lang="ja-JP" altLang="en-US" sz="1400" noProof="0" dirty="0" err="0"/>
              <a:pPr algn="r" fontAlgn="base" latinLnBrk="0"/>
              <a:t>‹#›</a:t>
            </a:fld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bg bwMode="white">
      <p:bgPr>
        <a:solidFill>
          <a:srgbClr val="FFFFFF"/>
        </a:solidFill>
      </p:bgPr>
    </p:bg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marL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kumimoji="1" sz="4400" b="0" i="0" u="none" baseline="0">
                <a:solidFill>
                  <a:schemeClr val="tx2"/>
                </a:solidFill>
                <a:effectLst/>
                <a:latin typeface="Arial" pitchFamily="39" charset="0"/>
                <a:ea typeface="ＭＳ Ｐゴシック" pitchFamily="55" charset="-128"/>
              </a:defRPr>
            </a:lvl1pPr>
            <a:lvl2pPr marL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kumimoji="1" sz="4400" b="0" i="0" u="none" baseline="0">
                <a:solidFill>
                  <a:schemeClr val="tx2"/>
                </a:solidFill>
                <a:effectLst/>
                <a:latin typeface="Arial" pitchFamily="39" charset="0"/>
                <a:ea typeface="ＭＳ Ｐゴシック" pitchFamily="55" charset="-128"/>
              </a:defRPr>
            </a:lvl2pPr>
            <a:lvl3pPr marL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kumimoji="1" sz="4400" b="0" i="0" u="none" baseline="0">
                <a:solidFill>
                  <a:schemeClr val="tx2"/>
                </a:solidFill>
                <a:effectLst/>
                <a:latin typeface="Arial" pitchFamily="39" charset="0"/>
                <a:ea typeface="ＭＳ Ｐゴシック" pitchFamily="55" charset="-128"/>
              </a:defRPr>
            </a:lvl3pPr>
            <a:lvl4pPr marL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kumimoji="1" sz="4400" b="0" i="0" u="none" baseline="0">
                <a:solidFill>
                  <a:schemeClr val="tx2"/>
                </a:solidFill>
                <a:effectLst/>
                <a:latin typeface="Arial" pitchFamily="39" charset="0"/>
                <a:ea typeface="ＭＳ Ｐゴシック" pitchFamily="55" charset="-128"/>
              </a:defRPr>
            </a:lvl4pPr>
            <a:lvl5pPr marL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kumimoji="1" sz="4400" b="0" i="0" u="none" baseline="0">
                <a:solidFill>
                  <a:schemeClr val="tx2"/>
                </a:solidFill>
                <a:effectLst/>
                <a:latin typeface="Arial" pitchFamily="39" charset="0"/>
                <a:ea typeface="ＭＳ Ｐゴシック" pitchFamily="55" charset="-128"/>
              </a:defRPr>
            </a:lvl5pPr>
            <a:lvl6pPr marL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kumimoji="1" sz="4400" b="0" i="0" u="none" baseline="0">
                <a:solidFill>
                  <a:schemeClr val="tx2"/>
                </a:solidFill>
                <a:effectLst/>
                <a:latin typeface="Arial" pitchFamily="39" charset="0"/>
                <a:ea typeface="ＭＳ Ｐゴシック" pitchFamily="55" charset="-128"/>
              </a:defRPr>
            </a:lvl6pPr>
            <a:lvl7pPr marL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kumimoji="1" sz="4400" b="0" i="0" u="none" baseline="0">
                <a:solidFill>
                  <a:schemeClr val="tx2"/>
                </a:solidFill>
                <a:effectLst/>
                <a:latin typeface="Arial" pitchFamily="39" charset="0"/>
                <a:ea typeface="ＭＳ Ｐゴシック" pitchFamily="55" charset="-128"/>
              </a:defRPr>
            </a:lvl7pPr>
            <a:lvl8pPr marL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kumimoji="1" sz="4400" b="0" i="0" u="none" baseline="0">
                <a:solidFill>
                  <a:schemeClr val="tx2"/>
                </a:solidFill>
                <a:effectLst/>
                <a:latin typeface="Arial" pitchFamily="39" charset="0"/>
                <a:ea typeface="ＭＳ Ｐゴシック" pitchFamily="55" charset="-128"/>
              </a:defRPr>
            </a:lvl8pPr>
            <a:lvl9pPr marL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kumimoji="1" sz="4400" b="0" i="0" u="none" baseline="0">
                <a:solidFill>
                  <a:schemeClr val="tx2"/>
                </a:solidFill>
                <a:effectLst/>
                <a:latin typeface="Arial" pitchFamily="39" charset="0"/>
                <a:ea typeface="ＭＳ Ｐゴシック" pitchFamily="55" charset="-128"/>
              </a:defRPr>
            </a:lvl9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1044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045" name="四角形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miter/>
          </a:ln>
        </p:spPr>
        <p:txBody>
          <a:bodyPr vert="horz" wrap="square"/>
          <a:lstStyle/>
          <a:p>
            <a:endParaRPr kumimoji="1" lang="ja-JP" altLang="en-US"/>
          </a:p>
        </p:txBody>
      </p:sp>
      <p:sp>
        <p:nvSpPr>
          <p:cNvPr id="1046" name="四角形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miter/>
          </a:ln>
        </p:spPr>
        <p:txBody>
          <a:bodyPr vert="horz" wrap="square"/>
          <a:lstStyle/>
          <a:p>
            <a:endParaRPr kumimoji="1" lang="ja-JP" altLang="en-US"/>
          </a:p>
        </p:txBody>
      </p:sp>
      <p:sp>
        <p:nvSpPr>
          <p:cNvPr id="1047" name="四角形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miter/>
          </a:ln>
        </p:spPr>
        <p:txBody>
          <a:bodyPr vert="horz" wrap="square"/>
          <a:lstStyle/>
          <a:p>
            <a:pPr algn="r" fontAlgn="base" latinLnBrk="0"/>
            <a:fld id="{6A524F27-4F80-4D40-919D-1A6F4E3D78A6}" type="slidenum">
              <a:rPr lang="ja-JP" altLang="en-US" sz="1400" noProof="0" dirty="0" err="0"/>
              <a:pPr algn="r" fontAlgn="base" latinLnBrk="0"/>
              <a:t>‹#›</a:t>
            </a:fld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bg bwMode="white">
      <p:bgPr>
        <a:solidFill>
          <a:srgbClr val="FFFFFF"/>
        </a:solidFill>
      </p:bgPr>
    </p:bg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kumimoji="1" sz="4400" b="0" i="0" u="none" baseline="0">
                <a:solidFill>
                  <a:schemeClr val="tx2"/>
                </a:solidFill>
                <a:effectLst/>
                <a:latin typeface="Arial" pitchFamily="39" charset="0"/>
                <a:ea typeface="ＭＳ Ｐゴシック" pitchFamily="55" charset="-128"/>
              </a:defRPr>
            </a:lvl1pPr>
            <a:lvl2pPr marL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kumimoji="1" sz="4400" b="0" i="0" u="none" baseline="0">
                <a:solidFill>
                  <a:schemeClr val="tx2"/>
                </a:solidFill>
                <a:effectLst/>
                <a:latin typeface="Arial" pitchFamily="39" charset="0"/>
                <a:ea typeface="ＭＳ Ｐゴシック" pitchFamily="55" charset="-128"/>
              </a:defRPr>
            </a:lvl2pPr>
            <a:lvl3pPr marL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kumimoji="1" sz="4400" b="0" i="0" u="none" baseline="0">
                <a:solidFill>
                  <a:schemeClr val="tx2"/>
                </a:solidFill>
                <a:effectLst/>
                <a:latin typeface="Arial" pitchFamily="39" charset="0"/>
                <a:ea typeface="ＭＳ Ｐゴシック" pitchFamily="55" charset="-128"/>
              </a:defRPr>
            </a:lvl3pPr>
            <a:lvl4pPr marL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kumimoji="1" sz="4400" b="0" i="0" u="none" baseline="0">
                <a:solidFill>
                  <a:schemeClr val="tx2"/>
                </a:solidFill>
                <a:effectLst/>
                <a:latin typeface="Arial" pitchFamily="39" charset="0"/>
                <a:ea typeface="ＭＳ Ｐゴシック" pitchFamily="55" charset="-128"/>
              </a:defRPr>
            </a:lvl4pPr>
            <a:lvl5pPr marL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kumimoji="1" sz="4400" b="0" i="0" u="none" baseline="0">
                <a:solidFill>
                  <a:schemeClr val="tx2"/>
                </a:solidFill>
                <a:effectLst/>
                <a:latin typeface="Arial" pitchFamily="39" charset="0"/>
                <a:ea typeface="ＭＳ Ｐゴシック" pitchFamily="55" charset="-128"/>
              </a:defRPr>
            </a:lvl5pPr>
            <a:lvl6pPr marL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kumimoji="1" sz="4400" b="0" i="0" u="none" baseline="0">
                <a:solidFill>
                  <a:schemeClr val="tx2"/>
                </a:solidFill>
                <a:effectLst/>
                <a:latin typeface="Arial" pitchFamily="39" charset="0"/>
                <a:ea typeface="ＭＳ Ｐゴシック" pitchFamily="55" charset="-128"/>
              </a:defRPr>
            </a:lvl6pPr>
            <a:lvl7pPr marL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kumimoji="1" sz="4400" b="0" i="0" u="none" baseline="0">
                <a:solidFill>
                  <a:schemeClr val="tx2"/>
                </a:solidFill>
                <a:effectLst/>
                <a:latin typeface="Arial" pitchFamily="39" charset="0"/>
                <a:ea typeface="ＭＳ Ｐゴシック" pitchFamily="55" charset="-128"/>
              </a:defRPr>
            </a:lvl7pPr>
            <a:lvl8pPr marL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kumimoji="1" sz="4400" b="0" i="0" u="none" baseline="0">
                <a:solidFill>
                  <a:schemeClr val="tx2"/>
                </a:solidFill>
                <a:effectLst/>
                <a:latin typeface="Arial" pitchFamily="39" charset="0"/>
                <a:ea typeface="ＭＳ Ｐゴシック" pitchFamily="55" charset="-128"/>
              </a:defRPr>
            </a:lvl8pPr>
            <a:lvl9pPr marL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kumimoji="1" sz="4400" b="0" i="0" u="none" baseline="0">
                <a:solidFill>
                  <a:schemeClr val="tx2"/>
                </a:solidFill>
                <a:effectLst/>
                <a:latin typeface="Arial" pitchFamily="39" charset="0"/>
                <a:ea typeface="ＭＳ Ｐゴシック" pitchFamily="55" charset="-128"/>
              </a:defRPr>
            </a:lvl9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1050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1051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1052" name="四角形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miter/>
          </a:ln>
        </p:spPr>
        <p:txBody>
          <a:bodyPr vert="horz" wrap="square"/>
          <a:lstStyle/>
          <a:p>
            <a:endParaRPr kumimoji="1" lang="ja-JP" altLang="en-US"/>
          </a:p>
        </p:txBody>
      </p:sp>
      <p:sp>
        <p:nvSpPr>
          <p:cNvPr id="1053" name="四角形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miter/>
          </a:ln>
        </p:spPr>
        <p:txBody>
          <a:bodyPr vert="horz" wrap="square"/>
          <a:lstStyle/>
          <a:p>
            <a:endParaRPr kumimoji="1" lang="ja-JP" altLang="en-US"/>
          </a:p>
        </p:txBody>
      </p:sp>
      <p:sp>
        <p:nvSpPr>
          <p:cNvPr id="1054" name="四角形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miter/>
          </a:ln>
        </p:spPr>
        <p:txBody>
          <a:bodyPr vert="horz" wrap="square"/>
          <a:lstStyle/>
          <a:p>
            <a:pPr algn="r" fontAlgn="base" latinLnBrk="0"/>
            <a:fld id="{6A524F27-4F80-4D40-919D-1A6F4E3D78A6}" type="slidenum">
              <a:rPr lang="ja-JP" altLang="en-US" sz="1400" noProof="0" dirty="0" err="0"/>
              <a:pPr algn="r" fontAlgn="base" latinLnBrk="0"/>
              <a:t>‹#›</a:t>
            </a:fld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bg bwMode="white">
      <p:bgPr>
        <a:solidFill>
          <a:srgbClr val="FFFFFF"/>
        </a:solidFill>
      </p:bgPr>
    </p:bg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kumimoji="1" sz="4400" b="0" i="0" u="none" baseline="0">
                <a:solidFill>
                  <a:schemeClr val="tx2"/>
                </a:solidFill>
                <a:effectLst/>
                <a:latin typeface="Arial" pitchFamily="39" charset="0"/>
                <a:ea typeface="ＭＳ Ｐゴシック" pitchFamily="55" charset="-128"/>
              </a:defRPr>
            </a:lvl1pPr>
            <a:lvl2pPr marL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kumimoji="1" sz="4400" b="0" i="0" u="none" baseline="0">
                <a:solidFill>
                  <a:schemeClr val="tx2"/>
                </a:solidFill>
                <a:effectLst/>
                <a:latin typeface="Arial" pitchFamily="39" charset="0"/>
                <a:ea typeface="ＭＳ Ｐゴシック" pitchFamily="55" charset="-128"/>
              </a:defRPr>
            </a:lvl2pPr>
            <a:lvl3pPr marL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kumimoji="1" sz="4400" b="0" i="0" u="none" baseline="0">
                <a:solidFill>
                  <a:schemeClr val="tx2"/>
                </a:solidFill>
                <a:effectLst/>
                <a:latin typeface="Arial" pitchFamily="39" charset="0"/>
                <a:ea typeface="ＭＳ Ｐゴシック" pitchFamily="55" charset="-128"/>
              </a:defRPr>
            </a:lvl3pPr>
            <a:lvl4pPr marL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kumimoji="1" sz="4400" b="0" i="0" u="none" baseline="0">
                <a:solidFill>
                  <a:schemeClr val="tx2"/>
                </a:solidFill>
                <a:effectLst/>
                <a:latin typeface="Arial" pitchFamily="39" charset="0"/>
                <a:ea typeface="ＭＳ Ｐゴシック" pitchFamily="55" charset="-128"/>
              </a:defRPr>
            </a:lvl4pPr>
            <a:lvl5pPr marL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kumimoji="1" sz="4400" b="0" i="0" u="none" baseline="0">
                <a:solidFill>
                  <a:schemeClr val="tx2"/>
                </a:solidFill>
                <a:effectLst/>
                <a:latin typeface="Arial" pitchFamily="39" charset="0"/>
                <a:ea typeface="ＭＳ Ｐゴシック" pitchFamily="55" charset="-128"/>
              </a:defRPr>
            </a:lvl5pPr>
            <a:lvl6pPr marL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kumimoji="1" sz="4400" b="0" i="0" u="none" baseline="0">
                <a:solidFill>
                  <a:schemeClr val="tx2"/>
                </a:solidFill>
                <a:effectLst/>
                <a:latin typeface="Arial" pitchFamily="39" charset="0"/>
                <a:ea typeface="ＭＳ Ｐゴシック" pitchFamily="55" charset="-128"/>
              </a:defRPr>
            </a:lvl6pPr>
            <a:lvl7pPr marL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kumimoji="1" sz="4400" b="0" i="0" u="none" baseline="0">
                <a:solidFill>
                  <a:schemeClr val="tx2"/>
                </a:solidFill>
                <a:effectLst/>
                <a:latin typeface="Arial" pitchFamily="39" charset="0"/>
                <a:ea typeface="ＭＳ Ｐゴシック" pitchFamily="55" charset="-128"/>
              </a:defRPr>
            </a:lvl7pPr>
            <a:lvl8pPr marL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kumimoji="1" sz="4400" b="0" i="0" u="none" baseline="0">
                <a:solidFill>
                  <a:schemeClr val="tx2"/>
                </a:solidFill>
                <a:effectLst/>
                <a:latin typeface="Arial" pitchFamily="39" charset="0"/>
                <a:ea typeface="ＭＳ Ｐゴシック" pitchFamily="55" charset="-128"/>
              </a:defRPr>
            </a:lvl8pPr>
            <a:lvl9pPr marL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kumimoji="1" sz="4400" b="0" i="0" u="none" baseline="0">
                <a:solidFill>
                  <a:schemeClr val="tx2"/>
                </a:solidFill>
                <a:effectLst/>
                <a:latin typeface="Arial" pitchFamily="39" charset="0"/>
                <a:ea typeface="ＭＳ Ｐゴシック" pitchFamily="55" charset="-128"/>
              </a:defRPr>
            </a:lvl9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1057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058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1059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060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1061" name="四角形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miter/>
          </a:ln>
        </p:spPr>
        <p:txBody>
          <a:bodyPr vert="horz" wrap="square"/>
          <a:lstStyle/>
          <a:p>
            <a:endParaRPr kumimoji="1" lang="ja-JP" altLang="en-US"/>
          </a:p>
        </p:txBody>
      </p:sp>
      <p:sp>
        <p:nvSpPr>
          <p:cNvPr id="1062" name="四角形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miter/>
          </a:ln>
        </p:spPr>
        <p:txBody>
          <a:bodyPr vert="horz" wrap="square"/>
          <a:lstStyle/>
          <a:p>
            <a:endParaRPr kumimoji="1" lang="ja-JP" altLang="en-US"/>
          </a:p>
        </p:txBody>
      </p:sp>
      <p:sp>
        <p:nvSpPr>
          <p:cNvPr id="1063" name="四角形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miter/>
          </a:ln>
        </p:spPr>
        <p:txBody>
          <a:bodyPr vert="horz" wrap="square"/>
          <a:lstStyle/>
          <a:p>
            <a:pPr algn="r" fontAlgn="base" latinLnBrk="0"/>
            <a:fld id="{6A524F27-4F80-4D40-919D-1A6F4E3D78A6}" type="slidenum">
              <a:rPr lang="ja-JP" altLang="en-US" sz="1400" noProof="0" dirty="0" err="0"/>
              <a:pPr algn="r" fontAlgn="base" latinLnBrk="0"/>
              <a:t>‹#›</a:t>
            </a:fld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bg bwMode="white">
      <p:bgPr>
        <a:solidFill>
          <a:srgbClr val="FFFFFF"/>
        </a:solidFill>
      </p:bgPr>
    </p:bg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kumimoji="1" sz="4400" b="0" i="0" u="none" baseline="0">
                <a:solidFill>
                  <a:schemeClr val="tx2"/>
                </a:solidFill>
                <a:effectLst/>
                <a:latin typeface="Arial" pitchFamily="39" charset="0"/>
                <a:ea typeface="ＭＳ Ｐゴシック" pitchFamily="55" charset="-128"/>
              </a:defRPr>
            </a:lvl1pPr>
            <a:lvl2pPr marL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kumimoji="1" sz="4400" b="0" i="0" u="none" baseline="0">
                <a:solidFill>
                  <a:schemeClr val="tx2"/>
                </a:solidFill>
                <a:effectLst/>
                <a:latin typeface="Arial" pitchFamily="39" charset="0"/>
                <a:ea typeface="ＭＳ Ｐゴシック" pitchFamily="55" charset="-128"/>
              </a:defRPr>
            </a:lvl2pPr>
            <a:lvl3pPr marL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kumimoji="1" sz="4400" b="0" i="0" u="none" baseline="0">
                <a:solidFill>
                  <a:schemeClr val="tx2"/>
                </a:solidFill>
                <a:effectLst/>
                <a:latin typeface="Arial" pitchFamily="39" charset="0"/>
                <a:ea typeface="ＭＳ Ｐゴシック" pitchFamily="55" charset="-128"/>
              </a:defRPr>
            </a:lvl3pPr>
            <a:lvl4pPr marL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kumimoji="1" sz="4400" b="0" i="0" u="none" baseline="0">
                <a:solidFill>
                  <a:schemeClr val="tx2"/>
                </a:solidFill>
                <a:effectLst/>
                <a:latin typeface="Arial" pitchFamily="39" charset="0"/>
                <a:ea typeface="ＭＳ Ｐゴシック" pitchFamily="55" charset="-128"/>
              </a:defRPr>
            </a:lvl4pPr>
            <a:lvl5pPr marL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kumimoji="1" sz="4400" b="0" i="0" u="none" baseline="0">
                <a:solidFill>
                  <a:schemeClr val="tx2"/>
                </a:solidFill>
                <a:effectLst/>
                <a:latin typeface="Arial" pitchFamily="39" charset="0"/>
                <a:ea typeface="ＭＳ Ｐゴシック" pitchFamily="55" charset="-128"/>
              </a:defRPr>
            </a:lvl5pPr>
            <a:lvl6pPr marL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kumimoji="1" sz="4400" b="0" i="0" u="none" baseline="0">
                <a:solidFill>
                  <a:schemeClr val="tx2"/>
                </a:solidFill>
                <a:effectLst/>
                <a:latin typeface="Arial" pitchFamily="39" charset="0"/>
                <a:ea typeface="ＭＳ Ｐゴシック" pitchFamily="55" charset="-128"/>
              </a:defRPr>
            </a:lvl6pPr>
            <a:lvl7pPr marL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kumimoji="1" sz="4400" b="0" i="0" u="none" baseline="0">
                <a:solidFill>
                  <a:schemeClr val="tx2"/>
                </a:solidFill>
                <a:effectLst/>
                <a:latin typeface="Arial" pitchFamily="39" charset="0"/>
                <a:ea typeface="ＭＳ Ｐゴシック" pitchFamily="55" charset="-128"/>
              </a:defRPr>
            </a:lvl7pPr>
            <a:lvl8pPr marL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kumimoji="1" sz="4400" b="0" i="0" u="none" baseline="0">
                <a:solidFill>
                  <a:schemeClr val="tx2"/>
                </a:solidFill>
                <a:effectLst/>
                <a:latin typeface="Arial" pitchFamily="39" charset="0"/>
                <a:ea typeface="ＭＳ Ｐゴシック" pitchFamily="55" charset="-128"/>
              </a:defRPr>
            </a:lvl8pPr>
            <a:lvl9pPr marL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kumimoji="1" sz="4400" b="0" i="0" u="none" baseline="0">
                <a:solidFill>
                  <a:schemeClr val="tx2"/>
                </a:solidFill>
                <a:effectLst/>
                <a:latin typeface="Arial" pitchFamily="39" charset="0"/>
                <a:ea typeface="ＭＳ Ｐゴシック" pitchFamily="55" charset="-128"/>
              </a:defRPr>
            </a:lvl9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1066" name="四角形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miter/>
          </a:ln>
        </p:spPr>
        <p:txBody>
          <a:bodyPr vert="horz" wrap="square"/>
          <a:lstStyle/>
          <a:p>
            <a:endParaRPr kumimoji="1" lang="ja-JP" altLang="en-US"/>
          </a:p>
        </p:txBody>
      </p:sp>
      <p:sp>
        <p:nvSpPr>
          <p:cNvPr id="1067" name="四角形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miter/>
          </a:ln>
        </p:spPr>
        <p:txBody>
          <a:bodyPr vert="horz" wrap="square"/>
          <a:lstStyle/>
          <a:p>
            <a:endParaRPr kumimoji="1" lang="ja-JP" altLang="en-US"/>
          </a:p>
        </p:txBody>
      </p:sp>
      <p:sp>
        <p:nvSpPr>
          <p:cNvPr id="1068" name="四角形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miter/>
          </a:ln>
        </p:spPr>
        <p:txBody>
          <a:bodyPr vert="horz" wrap="square"/>
          <a:lstStyle/>
          <a:p>
            <a:pPr algn="r" fontAlgn="base" latinLnBrk="0"/>
            <a:fld id="{6A524F27-4F80-4D40-919D-1A6F4E3D78A6}" type="slidenum">
              <a:rPr lang="ja-JP" altLang="en-US" sz="1400" noProof="0" dirty="0" err="0"/>
              <a:pPr algn="r" fontAlgn="base" latinLnBrk="0"/>
              <a:t>‹#›</a:t>
            </a:fld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bg bwMode="white">
      <p:bgPr>
        <a:solidFill>
          <a:srgbClr val="FFFFFF"/>
        </a:solidFill>
      </p:bgPr>
    </p:bg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四角形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miter/>
          </a:ln>
        </p:spPr>
        <p:txBody>
          <a:bodyPr vert="horz" wrap="square"/>
          <a:lstStyle/>
          <a:p>
            <a:endParaRPr kumimoji="1" lang="ja-JP" altLang="en-US"/>
          </a:p>
        </p:txBody>
      </p:sp>
      <p:sp>
        <p:nvSpPr>
          <p:cNvPr id="1071" name="四角形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miter/>
          </a:ln>
        </p:spPr>
        <p:txBody>
          <a:bodyPr vert="horz" wrap="square"/>
          <a:lstStyle/>
          <a:p>
            <a:endParaRPr kumimoji="1" lang="ja-JP" altLang="en-US"/>
          </a:p>
        </p:txBody>
      </p:sp>
      <p:sp>
        <p:nvSpPr>
          <p:cNvPr id="1072" name="四角形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miter/>
          </a:ln>
        </p:spPr>
        <p:txBody>
          <a:bodyPr vert="horz" wrap="square"/>
          <a:lstStyle/>
          <a:p>
            <a:pPr algn="r" fontAlgn="base" latinLnBrk="0"/>
            <a:fld id="{4C0725E2-C565-4C46-BCA1-17B69D054ECD}" type="slidenum">
              <a:rPr lang="ja-JP" altLang="en-US" sz="1400" noProof="0" dirty="0" err="0"/>
              <a:pPr algn="r" fontAlgn="base" latinLnBrk="0"/>
              <a:t>‹#›</a:t>
            </a:fld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bg bwMode="white">
      <p:bgPr>
        <a:solidFill>
          <a:srgbClr val="FFFFFF"/>
        </a:solidFill>
      </p:bgPr>
    </p:bg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marL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kumimoji="1" sz="4400" b="0" i="0" u="none" baseline="0">
                <a:solidFill>
                  <a:schemeClr val="tx2"/>
                </a:solidFill>
                <a:effectLst/>
                <a:latin typeface="Arial" pitchFamily="39" charset="0"/>
                <a:ea typeface="ＭＳ Ｐゴシック" pitchFamily="55" charset="-128"/>
              </a:defRPr>
            </a:lvl1pPr>
            <a:lvl2pPr marL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kumimoji="1" sz="4400" b="0" i="0" u="none" baseline="0">
                <a:solidFill>
                  <a:schemeClr val="tx2"/>
                </a:solidFill>
                <a:effectLst/>
                <a:latin typeface="Arial" pitchFamily="39" charset="0"/>
                <a:ea typeface="ＭＳ Ｐゴシック" pitchFamily="55" charset="-128"/>
              </a:defRPr>
            </a:lvl2pPr>
            <a:lvl3pPr marL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kumimoji="1" sz="4400" b="0" i="0" u="none" baseline="0">
                <a:solidFill>
                  <a:schemeClr val="tx2"/>
                </a:solidFill>
                <a:effectLst/>
                <a:latin typeface="Arial" pitchFamily="39" charset="0"/>
                <a:ea typeface="ＭＳ Ｐゴシック" pitchFamily="55" charset="-128"/>
              </a:defRPr>
            </a:lvl3pPr>
            <a:lvl4pPr marL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kumimoji="1" sz="4400" b="0" i="0" u="none" baseline="0">
                <a:solidFill>
                  <a:schemeClr val="tx2"/>
                </a:solidFill>
                <a:effectLst/>
                <a:latin typeface="Arial" pitchFamily="39" charset="0"/>
                <a:ea typeface="ＭＳ Ｐゴシック" pitchFamily="55" charset="-128"/>
              </a:defRPr>
            </a:lvl4pPr>
            <a:lvl5pPr marL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kumimoji="1" sz="4400" b="0" i="0" u="none" baseline="0">
                <a:solidFill>
                  <a:schemeClr val="tx2"/>
                </a:solidFill>
                <a:effectLst/>
                <a:latin typeface="Arial" pitchFamily="39" charset="0"/>
                <a:ea typeface="ＭＳ Ｐゴシック" pitchFamily="55" charset="-128"/>
              </a:defRPr>
            </a:lvl5pPr>
            <a:lvl6pPr marL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kumimoji="1" sz="4400" b="0" i="0" u="none" baseline="0">
                <a:solidFill>
                  <a:schemeClr val="tx2"/>
                </a:solidFill>
                <a:effectLst/>
                <a:latin typeface="Arial" pitchFamily="39" charset="0"/>
                <a:ea typeface="ＭＳ Ｐゴシック" pitchFamily="55" charset="-128"/>
              </a:defRPr>
            </a:lvl6pPr>
            <a:lvl7pPr marL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kumimoji="1" sz="4400" b="0" i="0" u="none" baseline="0">
                <a:solidFill>
                  <a:schemeClr val="tx2"/>
                </a:solidFill>
                <a:effectLst/>
                <a:latin typeface="Arial" pitchFamily="39" charset="0"/>
                <a:ea typeface="ＭＳ Ｐゴシック" pitchFamily="55" charset="-128"/>
              </a:defRPr>
            </a:lvl7pPr>
            <a:lvl8pPr marL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kumimoji="1" sz="4400" b="0" i="0" u="none" baseline="0">
                <a:solidFill>
                  <a:schemeClr val="tx2"/>
                </a:solidFill>
                <a:effectLst/>
                <a:latin typeface="Arial" pitchFamily="39" charset="0"/>
                <a:ea typeface="ＭＳ Ｐゴシック" pitchFamily="55" charset="-128"/>
              </a:defRPr>
            </a:lvl8pPr>
            <a:lvl9pPr marL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kumimoji="1" sz="4400" b="0" i="0" u="none" baseline="0">
                <a:solidFill>
                  <a:schemeClr val="tx2"/>
                </a:solidFill>
                <a:effectLst/>
                <a:latin typeface="Arial" pitchFamily="39" charset="0"/>
                <a:ea typeface="ＭＳ Ｐゴシック" pitchFamily="55" charset="-128"/>
              </a:defRPr>
            </a:lvl9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1075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1076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077" name="四角形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miter/>
          </a:ln>
        </p:spPr>
        <p:txBody>
          <a:bodyPr vert="horz" wrap="square"/>
          <a:lstStyle/>
          <a:p>
            <a:endParaRPr kumimoji="1" lang="ja-JP" altLang="en-US"/>
          </a:p>
        </p:txBody>
      </p:sp>
      <p:sp>
        <p:nvSpPr>
          <p:cNvPr id="1078" name="四角形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miter/>
          </a:ln>
        </p:spPr>
        <p:txBody>
          <a:bodyPr vert="horz" wrap="square"/>
          <a:lstStyle/>
          <a:p>
            <a:endParaRPr kumimoji="1" lang="ja-JP" altLang="en-US"/>
          </a:p>
        </p:txBody>
      </p:sp>
      <p:sp>
        <p:nvSpPr>
          <p:cNvPr id="1079" name="四角形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miter/>
          </a:ln>
        </p:spPr>
        <p:txBody>
          <a:bodyPr vert="horz" wrap="square"/>
          <a:lstStyle/>
          <a:p>
            <a:pPr algn="r" fontAlgn="base" latinLnBrk="0"/>
            <a:fld id="{6A524F27-4F80-4D40-919D-1A6F4E3D78A6}" type="slidenum">
              <a:rPr lang="ja-JP" altLang="en-US" sz="1400" noProof="0" dirty="0" err="0"/>
              <a:pPr algn="r" fontAlgn="base" latinLnBrk="0"/>
              <a:t>‹#›</a:t>
            </a:fld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bg bwMode="white">
      <p:bgPr>
        <a:solidFill>
          <a:srgbClr val="FFFFFF"/>
        </a:solidFill>
      </p:bgPr>
    </p:bg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marL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kumimoji="1" sz="4400" b="0" i="0" u="none" baseline="0">
                <a:solidFill>
                  <a:schemeClr val="tx2"/>
                </a:solidFill>
                <a:effectLst/>
                <a:latin typeface="Arial" pitchFamily="39" charset="0"/>
                <a:ea typeface="ＭＳ Ｐゴシック" pitchFamily="55" charset="-128"/>
              </a:defRPr>
            </a:lvl1pPr>
            <a:lvl2pPr marL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kumimoji="1" sz="4400" b="0" i="0" u="none" baseline="0">
                <a:solidFill>
                  <a:schemeClr val="tx2"/>
                </a:solidFill>
                <a:effectLst/>
                <a:latin typeface="Arial" pitchFamily="39" charset="0"/>
                <a:ea typeface="ＭＳ Ｐゴシック" pitchFamily="55" charset="-128"/>
              </a:defRPr>
            </a:lvl2pPr>
            <a:lvl3pPr marL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kumimoji="1" sz="4400" b="0" i="0" u="none" baseline="0">
                <a:solidFill>
                  <a:schemeClr val="tx2"/>
                </a:solidFill>
                <a:effectLst/>
                <a:latin typeface="Arial" pitchFamily="39" charset="0"/>
                <a:ea typeface="ＭＳ Ｐゴシック" pitchFamily="55" charset="-128"/>
              </a:defRPr>
            </a:lvl3pPr>
            <a:lvl4pPr marL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kumimoji="1" sz="4400" b="0" i="0" u="none" baseline="0">
                <a:solidFill>
                  <a:schemeClr val="tx2"/>
                </a:solidFill>
                <a:effectLst/>
                <a:latin typeface="Arial" pitchFamily="39" charset="0"/>
                <a:ea typeface="ＭＳ Ｐゴシック" pitchFamily="55" charset="-128"/>
              </a:defRPr>
            </a:lvl4pPr>
            <a:lvl5pPr marL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kumimoji="1" sz="4400" b="0" i="0" u="none" baseline="0">
                <a:solidFill>
                  <a:schemeClr val="tx2"/>
                </a:solidFill>
                <a:effectLst/>
                <a:latin typeface="Arial" pitchFamily="39" charset="0"/>
                <a:ea typeface="ＭＳ Ｐゴシック" pitchFamily="55" charset="-128"/>
              </a:defRPr>
            </a:lvl5pPr>
            <a:lvl6pPr marL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kumimoji="1" sz="4400" b="0" i="0" u="none" baseline="0">
                <a:solidFill>
                  <a:schemeClr val="tx2"/>
                </a:solidFill>
                <a:effectLst/>
                <a:latin typeface="Arial" pitchFamily="39" charset="0"/>
                <a:ea typeface="ＭＳ Ｐゴシック" pitchFamily="55" charset="-128"/>
              </a:defRPr>
            </a:lvl6pPr>
            <a:lvl7pPr marL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kumimoji="1" sz="4400" b="0" i="0" u="none" baseline="0">
                <a:solidFill>
                  <a:schemeClr val="tx2"/>
                </a:solidFill>
                <a:effectLst/>
                <a:latin typeface="Arial" pitchFamily="39" charset="0"/>
                <a:ea typeface="ＭＳ Ｐゴシック" pitchFamily="55" charset="-128"/>
              </a:defRPr>
            </a:lvl7pPr>
            <a:lvl8pPr marL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kumimoji="1" sz="4400" b="0" i="0" u="none" baseline="0">
                <a:solidFill>
                  <a:schemeClr val="tx2"/>
                </a:solidFill>
                <a:effectLst/>
                <a:latin typeface="Arial" pitchFamily="39" charset="0"/>
                <a:ea typeface="ＭＳ Ｐゴシック" pitchFamily="55" charset="-128"/>
              </a:defRPr>
            </a:lvl8pPr>
            <a:lvl9pPr marL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kumimoji="1" sz="4400" b="0" i="0" u="none" baseline="0">
                <a:solidFill>
                  <a:schemeClr val="tx2"/>
                </a:solidFill>
                <a:effectLst/>
                <a:latin typeface="Arial" pitchFamily="39" charset="0"/>
                <a:ea typeface="ＭＳ Ｐゴシック" pitchFamily="55" charset="-128"/>
              </a:defRPr>
            </a:lvl9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1082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83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084" name="四角形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miter/>
          </a:ln>
        </p:spPr>
        <p:txBody>
          <a:bodyPr vert="horz" wrap="square"/>
          <a:lstStyle/>
          <a:p>
            <a:endParaRPr kumimoji="1" lang="ja-JP" altLang="en-US"/>
          </a:p>
        </p:txBody>
      </p:sp>
      <p:sp>
        <p:nvSpPr>
          <p:cNvPr id="1085" name="四角形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miter/>
          </a:ln>
        </p:spPr>
        <p:txBody>
          <a:bodyPr vert="horz" wrap="square"/>
          <a:lstStyle/>
          <a:p>
            <a:endParaRPr kumimoji="1" lang="ja-JP" altLang="en-US"/>
          </a:p>
        </p:txBody>
      </p:sp>
      <p:sp>
        <p:nvSpPr>
          <p:cNvPr id="1086" name="四角形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miter/>
          </a:ln>
        </p:spPr>
        <p:txBody>
          <a:bodyPr vert="horz" wrap="square"/>
          <a:lstStyle/>
          <a:p>
            <a:pPr algn="r" fontAlgn="base" latinLnBrk="0"/>
            <a:fld id="{6A524F27-4F80-4D40-919D-1A6F4E3D78A6}" type="slidenum">
              <a:rPr lang="ja-JP" altLang="en-US" sz="1400" noProof="0" dirty="0" err="0"/>
              <a:pPr algn="r" fontAlgn="base" latinLnBrk="0"/>
              <a:t>‹#›</a:t>
            </a:fld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white">
      <p:bgPr>
        <a:solidFill>
          <a:srgbClr val="FFFFFF"/>
        </a:solidFill>
      </p:bgPr>
    </p:bg>
    <p:spTree>
      <p:nvGrpSpPr>
        <p:cNvPr id="0" name=""/>
        <p:cNvGrpSpPr/>
        <p:nvPr/>
      </p:nvGrpSpPr>
      <p:grpSpPr/>
      <p:sp>
        <p:nvSpPr>
          <p:cNvPr id="1025" name="四角形 2"/>
          <p:cNvSpPr>
            <a:spLocks noGrp="1" noChangeArrowheads="1"/>
          </p:cNvSpPr>
          <p:nvPr>
            <p:ph type="title" sz="full" idx="0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miter/>
          </a:ln>
        </p:spPr>
        <p:txBody>
          <a:bodyPr vert="horz" wrap="square" anchor="ctr"/>
          <a:lstStyle/>
          <a:p>
            <a:pPr fontAlgn="base"/>
            <a:r>
              <a:rPr lang="en-US" altLang="ja-JP" noProof="0" dirty="0" err="0"/>
              <a:t>マスタ タイトルの書式設定</a:t>
            </a:r>
          </a:p>
        </p:txBody>
      </p:sp>
      <p:sp>
        <p:nvSpPr>
          <p:cNvPr id="1026" name="四角形 3"/>
          <p:cNvSpPr>
            <a:spLocks noGrp="1" noChangeArrowheads="1"/>
          </p:cNvSpPr>
          <p:nvPr>
            <p:ph type="body" sz="full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miter/>
          </a:ln>
        </p:spPr>
        <p:txBody>
          <a:bodyPr vert="horz" wrap="square"/>
          <a:lstStyle/>
          <a:p>
            <a:pPr fontAlgn="base"/>
            <a:r>
              <a:rPr lang="en-US" altLang="ja-JP" noProof="0" dirty="0" err="0"/>
              <a:t>マスタ テキストの書式設定</a:t>
            </a:r>
          </a:p>
          <a:p>
            <a:pPr lvl="1" fontAlgn="base"/>
            <a:r>
              <a:rPr lang="en-US" altLang="ja-JP" noProof="0" dirty="0" err="0"/>
              <a:t>第 </a:t>
            </a:r>
            <a:r>
              <a:rPr lang="en-US" altLang="ja-JP" noProof="0" dirty="0" err="0"/>
              <a:t>2 </a:t>
            </a:r>
            <a:r>
              <a:rPr lang="en-US" altLang="ja-JP" noProof="0" dirty="0" err="0"/>
              <a:t>レベル</a:t>
            </a:r>
          </a:p>
          <a:p>
            <a:pPr lvl="2" fontAlgn="base"/>
            <a:r>
              <a:rPr lang="en-US" altLang="ja-JP" noProof="0" dirty="0" err="0"/>
              <a:t>第 </a:t>
            </a:r>
            <a:r>
              <a:rPr lang="en-US" altLang="ja-JP" noProof="0" dirty="0" err="0"/>
              <a:t>3 </a:t>
            </a:r>
            <a:r>
              <a:rPr lang="en-US" altLang="ja-JP" noProof="0" dirty="0" err="0"/>
              <a:t>レベル</a:t>
            </a:r>
          </a:p>
          <a:p>
            <a:pPr lvl="3" fontAlgn="base"/>
            <a:r>
              <a:rPr lang="en-US" altLang="ja-JP" noProof="0" dirty="0" err="0"/>
              <a:t>第 </a:t>
            </a:r>
            <a:r>
              <a:rPr lang="en-US" altLang="ja-JP" noProof="0" dirty="0" err="0"/>
              <a:t>4 </a:t>
            </a:r>
            <a:r>
              <a:rPr lang="en-US" altLang="ja-JP" noProof="0" dirty="0" err="0"/>
              <a:t>レベル</a:t>
            </a:r>
          </a:p>
          <a:p>
            <a:pPr lvl="4" fontAlgn="base"/>
            <a:r>
              <a:rPr lang="en-US" altLang="ja-JP" noProof="0" dirty="0" err="0"/>
              <a:t>第 </a:t>
            </a:r>
            <a:r>
              <a:rPr lang="en-US" altLang="ja-JP" noProof="0" dirty="0" err="0"/>
              <a:t>5 </a:t>
            </a:r>
            <a:r>
              <a:rPr lang="en-US" altLang="ja-JP" noProof="0" dirty="0" err="0"/>
              <a:t>レベル</a:t>
            </a:r>
          </a:p>
        </p:txBody>
      </p:sp>
      <p:sp>
        <p:nvSpPr>
          <p:cNvPr id="1027" name="四角形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miter/>
          </a:ln>
        </p:spPr>
        <p:txBody>
          <a:bodyPr vert="horz" wrap="square"/>
          <a:lstStyle>
            <a:lvl1pPr fontAlgn="base">
              <a:defRPr/>
            </a:lvl1pPr>
          </a:lstStyle>
          <a:p>
            <a:endParaRPr kumimoji="1" lang="ja-JP" altLang="en-US"/>
          </a:p>
        </p:txBody>
      </p:sp>
      <p:sp>
        <p:nvSpPr>
          <p:cNvPr id="1028" name="四角形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miter/>
          </a:ln>
        </p:spPr>
        <p:txBody>
          <a:bodyPr vert="horz" wrap="square"/>
          <a:lstStyle>
            <a:lvl1pPr algn="ctr" fontAlgn="base" latinLnBrk="0">
              <a:defRPr sz="1400"/>
            </a:lvl1pPr>
          </a:lstStyle>
          <a:p>
            <a:endParaRPr kumimoji="1" lang="ja-JP" altLang="en-US"/>
          </a:p>
        </p:txBody>
      </p:sp>
      <p:sp>
        <p:nvSpPr>
          <p:cNvPr id="1029" name="四角形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miter/>
          </a:ln>
        </p:spPr>
        <p:txBody>
          <a:bodyPr vert="horz" wrap="square"/>
          <a:lstStyle>
            <a:lvl1pPr algn="r" fontAlgn="base" latinLnBrk="0">
              <a:defRPr sz="1400"/>
            </a:lvl1pPr>
          </a:lstStyle>
          <a:p>
            <a:pPr algn="r" fontAlgn="base" latinLnBrk="0"/>
            <a:fld id="{6A524F27-4F80-4D40-919D-1A6F4E3D78A6}" type="slidenum">
              <a:rPr lang="ja-JP" altLang="en-US" sz="1400" noProof="0" dirty="0" err="0"/>
              <a:pPr algn="r" fontAlgn="base" latinLnBrk="0"/>
              <a:t>‹#›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marL="0" algn="ctr" defTabSz="914400" rtl="0" eaLnBrk="1" fontAlgn="auto" latinLnBrk="0" hangingPunct="1">
        <a:lnSpc>
          <a:spcPct val="100000"/>
        </a:lnSpc>
        <a:spcBef>
          <a:spcPct val="0"/>
        </a:spcBef>
        <a:spcAft>
          <a:spcPct val="0"/>
        </a:spcAft>
        <a:defRPr kumimoji="1" sz="4400" b="0" i="0" u="none" baseline="0">
          <a:solidFill>
            <a:schemeClr val="tx2"/>
          </a:solidFill>
          <a:effectLst/>
          <a:latin typeface="+mj-lt"/>
          <a:ea typeface="+mj-ea"/>
          <a:cs typeface="+mj-cs"/>
        </a:defRPr>
      </a:lvl1pPr>
      <a:lvl2pPr marL="0" algn="ctr" defTabSz="914400" rtl="0" eaLnBrk="1" fontAlgn="auto" latinLnBrk="0" hangingPunct="1">
        <a:lnSpc>
          <a:spcPct val="100000"/>
        </a:lnSpc>
        <a:spcBef>
          <a:spcPct val="0"/>
        </a:spcBef>
        <a:spcAft>
          <a:spcPct val="0"/>
        </a:spcAft>
        <a:defRPr kumimoji="1" sz="4400" b="0" i="0" u="none" baseline="0">
          <a:solidFill>
            <a:schemeClr val="tx2"/>
          </a:solidFill>
          <a:effectLst/>
          <a:latin typeface="Arial" pitchFamily="39" charset="0"/>
          <a:ea typeface="ＭＳ Ｐゴシック" pitchFamily="55" charset="-128"/>
        </a:defRPr>
      </a:lvl2pPr>
      <a:lvl3pPr marL="0" algn="ctr" defTabSz="914400" rtl="0" eaLnBrk="1" fontAlgn="auto" latinLnBrk="0" hangingPunct="1">
        <a:lnSpc>
          <a:spcPct val="100000"/>
        </a:lnSpc>
        <a:spcBef>
          <a:spcPct val="0"/>
        </a:spcBef>
        <a:spcAft>
          <a:spcPct val="0"/>
        </a:spcAft>
        <a:defRPr kumimoji="1" sz="4400" b="0" i="0" u="none" baseline="0">
          <a:solidFill>
            <a:schemeClr val="tx2"/>
          </a:solidFill>
          <a:effectLst/>
          <a:latin typeface="Arial" pitchFamily="39" charset="0"/>
          <a:ea typeface="ＭＳ Ｐゴシック" pitchFamily="55" charset="-128"/>
        </a:defRPr>
      </a:lvl3pPr>
      <a:lvl4pPr marL="0" algn="ctr" defTabSz="914400" rtl="0" eaLnBrk="1" fontAlgn="auto" latinLnBrk="0" hangingPunct="1">
        <a:lnSpc>
          <a:spcPct val="100000"/>
        </a:lnSpc>
        <a:spcBef>
          <a:spcPct val="0"/>
        </a:spcBef>
        <a:spcAft>
          <a:spcPct val="0"/>
        </a:spcAft>
        <a:defRPr kumimoji="1" sz="4400" b="0" i="0" u="none" baseline="0">
          <a:solidFill>
            <a:schemeClr val="tx2"/>
          </a:solidFill>
          <a:effectLst/>
          <a:latin typeface="Arial" pitchFamily="39" charset="0"/>
          <a:ea typeface="ＭＳ Ｐゴシック" pitchFamily="55" charset="-128"/>
        </a:defRPr>
      </a:lvl4pPr>
      <a:lvl5pPr marL="0" algn="ctr" defTabSz="914400" rtl="0" eaLnBrk="1" fontAlgn="auto" latinLnBrk="0" hangingPunct="1">
        <a:lnSpc>
          <a:spcPct val="100000"/>
        </a:lnSpc>
        <a:spcBef>
          <a:spcPct val="0"/>
        </a:spcBef>
        <a:spcAft>
          <a:spcPct val="0"/>
        </a:spcAft>
        <a:defRPr kumimoji="1" sz="4400" b="0" i="0" u="none" baseline="0">
          <a:solidFill>
            <a:schemeClr val="tx2"/>
          </a:solidFill>
          <a:effectLst/>
          <a:latin typeface="Arial" pitchFamily="39" charset="0"/>
          <a:ea typeface="ＭＳ Ｐゴシック" pitchFamily="55" charset="-128"/>
        </a:defRPr>
      </a:lvl5pPr>
      <a:lvl6pPr marL="0" algn="ctr" defTabSz="914400" rtl="0" eaLnBrk="1" fontAlgn="auto" latinLnBrk="0" hangingPunct="1">
        <a:lnSpc>
          <a:spcPct val="100000"/>
        </a:lnSpc>
        <a:spcBef>
          <a:spcPct val="0"/>
        </a:spcBef>
        <a:spcAft>
          <a:spcPct val="0"/>
        </a:spcAft>
        <a:defRPr kumimoji="1" sz="4400" b="0" i="0" u="none" baseline="0">
          <a:solidFill>
            <a:schemeClr val="tx2"/>
          </a:solidFill>
          <a:effectLst/>
          <a:latin typeface="Arial" pitchFamily="39" charset="0"/>
          <a:ea typeface="ＭＳ Ｐゴシック" pitchFamily="55" charset="-128"/>
        </a:defRPr>
      </a:lvl6pPr>
      <a:lvl7pPr marL="0" algn="ctr" defTabSz="914400" rtl="0" eaLnBrk="1" fontAlgn="auto" latinLnBrk="0" hangingPunct="1">
        <a:lnSpc>
          <a:spcPct val="100000"/>
        </a:lnSpc>
        <a:spcBef>
          <a:spcPct val="0"/>
        </a:spcBef>
        <a:spcAft>
          <a:spcPct val="0"/>
        </a:spcAft>
        <a:defRPr kumimoji="1" sz="4400" b="0" i="0" u="none" baseline="0">
          <a:solidFill>
            <a:schemeClr val="tx2"/>
          </a:solidFill>
          <a:effectLst/>
          <a:latin typeface="Arial" pitchFamily="39" charset="0"/>
          <a:ea typeface="ＭＳ Ｐゴシック" pitchFamily="55" charset="-128"/>
        </a:defRPr>
      </a:lvl7pPr>
      <a:lvl8pPr marL="0" algn="ctr" defTabSz="914400" rtl="0" eaLnBrk="1" fontAlgn="auto" latinLnBrk="0" hangingPunct="1">
        <a:lnSpc>
          <a:spcPct val="100000"/>
        </a:lnSpc>
        <a:spcBef>
          <a:spcPct val="0"/>
        </a:spcBef>
        <a:spcAft>
          <a:spcPct val="0"/>
        </a:spcAft>
        <a:defRPr kumimoji="1" sz="4400" b="0" i="0" u="none" baseline="0">
          <a:solidFill>
            <a:schemeClr val="tx2"/>
          </a:solidFill>
          <a:effectLst/>
          <a:latin typeface="Arial" pitchFamily="39" charset="0"/>
          <a:ea typeface="ＭＳ Ｐゴシック" pitchFamily="55" charset="-128"/>
        </a:defRPr>
      </a:lvl8pPr>
      <a:lvl9pPr marL="0" algn="ctr" defTabSz="914400" rtl="0" eaLnBrk="1" fontAlgn="auto" latinLnBrk="0" hangingPunct="1">
        <a:lnSpc>
          <a:spcPct val="100000"/>
        </a:lnSpc>
        <a:spcBef>
          <a:spcPct val="0"/>
        </a:spcBef>
        <a:spcAft>
          <a:spcPct val="0"/>
        </a:spcAft>
        <a:defRPr kumimoji="1" sz="4400" b="0" i="0" u="none" baseline="0">
          <a:solidFill>
            <a:schemeClr val="tx2"/>
          </a:solidFill>
          <a:effectLst/>
          <a:latin typeface="Arial" pitchFamily="39" charset="0"/>
          <a:ea typeface="ＭＳ Ｐゴシック" pitchFamily="55" charset="-128"/>
        </a:defRPr>
      </a:lvl9pPr>
    </p:titleStyle>
    <p:bodyStyle>
      <a:lvl1pPr marL="342900" indent="-34290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kumimoji="1" sz="3200" b="0" i="0" u="none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marL="742950" indent="-28575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kumimoji="1" sz="2800" b="0" i="0" u="none" baseline="0">
          <a:solidFill>
            <a:schemeClr val="tx1"/>
          </a:solidFill>
          <a:effectLst/>
          <a:latin typeface="Arial" pitchFamily="39" charset="0"/>
          <a:ea typeface="ＭＳ Ｐゴシック" pitchFamily="55" charset="-128"/>
        </a:defRPr>
      </a:lvl2pPr>
      <a:lvl3pPr marL="1143000" indent="-22860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kumimoji="1" sz="2400" b="0" i="0" u="none" baseline="0">
          <a:solidFill>
            <a:schemeClr val="tx1"/>
          </a:solidFill>
          <a:effectLst/>
          <a:latin typeface="Arial" pitchFamily="39" charset="0"/>
          <a:ea typeface="ＭＳ Ｐゴシック" pitchFamily="55" charset="-128"/>
        </a:defRPr>
      </a:lvl3pPr>
      <a:lvl4pPr marL="1600200" indent="-22860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kumimoji="1" sz="2000" b="0" i="0" u="none" baseline="0">
          <a:solidFill>
            <a:schemeClr val="tx1"/>
          </a:solidFill>
          <a:effectLst/>
          <a:latin typeface="Arial" pitchFamily="39" charset="0"/>
          <a:ea typeface="ＭＳ Ｐゴシック" pitchFamily="55" charset="-128"/>
        </a:defRPr>
      </a:lvl4pPr>
      <a:lvl5pPr marL="2057400" indent="-22860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kumimoji="1" sz="2000" b="0" i="0" u="none" baseline="0">
          <a:solidFill>
            <a:schemeClr val="tx1"/>
          </a:solidFill>
          <a:effectLst/>
          <a:latin typeface="Arial" pitchFamily="39" charset="0"/>
          <a:ea typeface="ＭＳ Ｐゴシック" pitchFamily="55" charset="-128"/>
        </a:defRPr>
      </a:lvl5pPr>
      <a:lvl6pPr marL="2057400" indent="-22860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kumimoji="1" sz="2000" b="0" i="0" u="none" baseline="0">
          <a:solidFill>
            <a:schemeClr val="tx1"/>
          </a:solidFill>
          <a:effectLst/>
          <a:latin typeface="Arial" pitchFamily="39" charset="0"/>
          <a:ea typeface="ＭＳ Ｐゴシック" pitchFamily="55" charset="-128"/>
        </a:defRPr>
      </a:lvl6pPr>
      <a:lvl7pPr marL="2057400" indent="-22860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kumimoji="1" sz="2000" b="0" i="0" u="none" baseline="0">
          <a:solidFill>
            <a:schemeClr val="tx1"/>
          </a:solidFill>
          <a:effectLst/>
          <a:latin typeface="Arial" pitchFamily="39" charset="0"/>
          <a:ea typeface="ＭＳ Ｐゴシック" pitchFamily="55" charset="-128"/>
        </a:defRPr>
      </a:lvl7pPr>
      <a:lvl8pPr marL="2057400" indent="-22860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kumimoji="1" sz="2000" b="0" i="0" u="none" baseline="0">
          <a:solidFill>
            <a:schemeClr val="tx1"/>
          </a:solidFill>
          <a:effectLst/>
          <a:latin typeface="Arial" pitchFamily="39" charset="0"/>
          <a:ea typeface="ＭＳ Ｐゴシック" pitchFamily="55" charset="-128"/>
        </a:defRPr>
      </a:lvl8pPr>
      <a:lvl9pPr marL="2057400" indent="-22860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kumimoji="1" sz="2000" b="0" i="0" u="none" baseline="0">
          <a:solidFill>
            <a:schemeClr val="tx1"/>
          </a:solidFill>
          <a:effectLst/>
          <a:latin typeface="Arial" pitchFamily="39" charset="0"/>
          <a:ea typeface="ＭＳ Ｐゴシック" pitchFamily="55" charset="-128"/>
        </a:defRPr>
      </a:lvl9pPr>
    </p:bodyStyle>
    <p:otherStyle>
      <a:lvl1pPr fontAlgn="base" latinLnBrk="0">
        <a:defRPr/>
      </a:lvl1pPr>
      <a:lvl2pPr fontAlgn="base" latinLnBrk="0">
        <a:defRPr/>
      </a:lvl2pPr>
      <a:lvl3pPr fontAlgn="base" latinLnBrk="0">
        <a:defRPr/>
      </a:lvl3pPr>
      <a:lvl4pPr fontAlgn="base" latinLnBrk="0">
        <a:defRPr/>
      </a:lvl4pPr>
      <a:lvl5pPr fontAlgn="base" latinLnBrk="0">
        <a:defRPr/>
      </a:lvl5pPr>
      <a:lvl6pPr fontAlgn="base" latinLnBrk="0">
        <a:defRPr/>
      </a:lvl6pPr>
      <a:lvl7pPr fontAlgn="base" latinLnBrk="0">
        <a:defRPr/>
      </a:lvl7pPr>
      <a:lvl8pPr fontAlgn="base" latinLnBrk="0">
        <a:defRPr/>
      </a:lvl8pPr>
      <a:lvl9pPr fontAlgn="base" latinLnBrk="0">
        <a:defRPr/>
      </a:lvl9pPr>
    </p:otherStyle>
  </p:txStyles>
</p:sldMaster>
</file>

<file path=ppt/slides/_rels/slide1.xml.rels><?xml version="1.0" encoding="UTF-8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slideLayout" Target="../slideLayouts/slideLayout7.xml" /><Relationship Id="rId3" Type="http://schemas.openxmlformats.org/officeDocument/2006/relationships/notesSlide" Target="../notesSlides/notesSlide1.xml" /></Relationships>
</file>

<file path=ppt/slides/_rels/slide10.xml.rels><?xml version="1.0" encoding="UTF-8"?><Relationships xmlns="http://schemas.openxmlformats.org/package/2006/relationships"><Relationship Id="rId1" Type="http://schemas.openxmlformats.org/officeDocument/2006/relationships/chart" Target="../charts/chart2.xml" /><Relationship Id="rId2" Type="http://schemas.openxmlformats.org/officeDocument/2006/relationships/image" Target="../media/image8.png" /><Relationship Id="rId3" Type="http://schemas.openxmlformats.org/officeDocument/2006/relationships/slideLayout" Target="../slideLayouts/slideLayout2.xml" /><Relationship Id="rId4" Type="http://schemas.openxmlformats.org/officeDocument/2006/relationships/notesSlide" Target="../notesSlides/notesSlide9.xml" /></Relationships>
</file>

<file path=ppt/slides/_rels/slide11.xml.rels><?xml version="1.0" encoding="UTF-8"?><Relationships xmlns="http://schemas.openxmlformats.org/package/2006/relationships"><Relationship Id="rId1" Type="http://schemas.openxmlformats.org/officeDocument/2006/relationships/image" Target="../media/image9.png" /><Relationship Id="rId2" Type="http://schemas.openxmlformats.org/officeDocument/2006/relationships/image" Target="../media/image10.png" /><Relationship Id="rId3" Type="http://schemas.openxmlformats.org/officeDocument/2006/relationships/slideLayout" Target="../slideLayouts/slideLayout2.xml" /></Relationships>
</file>

<file path=ppt/slides/_rels/slide12.xml.rels><?xml version="1.0" encoding="UTF-8"?><Relationships xmlns="http://schemas.openxmlformats.org/package/2006/relationships"><Relationship Id="rId1" Type="http://schemas.openxmlformats.org/officeDocument/2006/relationships/image" Target="../media/image11.png" /><Relationship Id="rId2" Type="http://schemas.openxmlformats.org/officeDocument/2006/relationships/image" Target="../media/image12.png" /><Relationship Id="rId3" Type="http://schemas.openxmlformats.org/officeDocument/2006/relationships/slideLayout" Target="../slideLayouts/slideLayout2.xml" /><Relationship Id="rId4" Type="http://schemas.openxmlformats.org/officeDocument/2006/relationships/notesSlide" Target="../notesSlides/notesSlide10.xml" /></Relationships>
</file>

<file path=ppt/slides/_rels/slide13.xml.rels><?xml version="1.0" encoding="UTF-8"?><Relationships xmlns="http://schemas.openxmlformats.org/package/2006/relationships"><Relationship Id="rId1" Type="http://schemas.openxmlformats.org/officeDocument/2006/relationships/image" Target="../media/image13.png" /><Relationship Id="rId2" Type="http://schemas.openxmlformats.org/officeDocument/2006/relationships/image" Target="../media/image14.png" /><Relationship Id="rId3" Type="http://schemas.openxmlformats.org/officeDocument/2006/relationships/slideLayout" Target="../slideLayouts/slideLayout2.xml" /><Relationship Id="rId4" Type="http://schemas.openxmlformats.org/officeDocument/2006/relationships/notesSlide" Target="../notesSlides/notesSlide11.xml" /></Relationships>
</file>

<file path=ppt/slides/_rels/slide14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2.xml" /></Relationships>
</file>

<file path=ppt/slides/_rels/slide15.xml.rels><?xml version="1.0" encoding="UTF-8"?><Relationships xmlns="http://schemas.openxmlformats.org/package/2006/relationships"><Relationship Id="rId1" Type="http://schemas.openxmlformats.org/officeDocument/2006/relationships/image" Target="../media/image15.png" /><Relationship Id="rId2" Type="http://schemas.openxmlformats.org/officeDocument/2006/relationships/image" Target="../media/image16.png" /><Relationship Id="rId3" Type="http://schemas.openxmlformats.org/officeDocument/2006/relationships/slideLayout" Target="../slideLayouts/slideLayout2.xml" /><Relationship Id="rId4" Type="http://schemas.openxmlformats.org/officeDocument/2006/relationships/notesSlide" Target="../notesSlides/notesSlide13.xml" /></Relationships>
</file>

<file path=ppt/slides/_rels/slide16.xml.rels><?xml version="1.0" encoding="UTF-8"?><Relationships xmlns="http://schemas.openxmlformats.org/package/2006/relationships"><Relationship Id="rId1" Type="http://schemas.openxmlformats.org/officeDocument/2006/relationships/image" Target="../media/image17.png" /><Relationship Id="rId2" Type="http://schemas.openxmlformats.org/officeDocument/2006/relationships/image" Target="../media/image18.png" /><Relationship Id="rId3" Type="http://schemas.openxmlformats.org/officeDocument/2006/relationships/image" Target="../media/image19.png" /><Relationship Id="rId4" Type="http://schemas.openxmlformats.org/officeDocument/2006/relationships/image" Target="../media/image20.png" /><Relationship Id="rId5" Type="http://schemas.openxmlformats.org/officeDocument/2006/relationships/image" Target="../media/image21.png" /><Relationship Id="rId6" Type="http://schemas.openxmlformats.org/officeDocument/2006/relationships/image" Target="../media/image22.png" /><Relationship Id="rId7" Type="http://schemas.openxmlformats.org/officeDocument/2006/relationships/slideLayout" Target="../slideLayouts/slideLayout2.xml" /><Relationship Id="rId8" Type="http://schemas.openxmlformats.org/officeDocument/2006/relationships/notesSlide" Target="../notesSlides/notesSlide14.xml" /></Relationships>
</file>

<file path=ppt/slides/_rels/slide17.xml.rels><?xml version="1.0" encoding="UTF-8"?><Relationships xmlns="http://schemas.openxmlformats.org/package/2006/relationships"><Relationship Id="rId1" Type="http://schemas.openxmlformats.org/officeDocument/2006/relationships/image" Target="../media/image23.png" /><Relationship Id="rId2" Type="http://schemas.openxmlformats.org/officeDocument/2006/relationships/image" Target="../media/image24.jpeg" /><Relationship Id="rId3" Type="http://schemas.openxmlformats.org/officeDocument/2006/relationships/image" Target="../media/image25.jpeg" /><Relationship Id="rId4" Type="http://schemas.openxmlformats.org/officeDocument/2006/relationships/image" Target="../media/image17.png" /><Relationship Id="rId5" Type="http://schemas.openxmlformats.org/officeDocument/2006/relationships/image" Target="../media/image18.png" /><Relationship Id="rId6" Type="http://schemas.openxmlformats.org/officeDocument/2006/relationships/image" Target="../media/image19.png" /><Relationship Id="rId7" Type="http://schemas.openxmlformats.org/officeDocument/2006/relationships/slideLayout" Target="../slideLayouts/slideLayout2.xml" /></Relationships>
</file>

<file path=ppt/slides/_rels/slide18.xml.rels><?xml version="1.0" encoding="UTF-8"?><Relationships xmlns="http://schemas.openxmlformats.org/package/2006/relationships"><Relationship Id="rId1" Type="http://schemas.openxmlformats.org/officeDocument/2006/relationships/image" Target="../media/image26.jpeg" /><Relationship Id="rId2" Type="http://schemas.openxmlformats.org/officeDocument/2006/relationships/image" Target="../media/image27.jpeg" /><Relationship Id="rId3" Type="http://schemas.openxmlformats.org/officeDocument/2006/relationships/image" Target="../media/image17.png" /><Relationship Id="rId4" Type="http://schemas.openxmlformats.org/officeDocument/2006/relationships/image" Target="../media/image18.png" /><Relationship Id="rId5" Type="http://schemas.openxmlformats.org/officeDocument/2006/relationships/image" Target="../media/image19.png" /><Relationship Id="rId6" Type="http://schemas.openxmlformats.org/officeDocument/2006/relationships/slideLayout" Target="../slideLayouts/slideLayout2.xml" /><Relationship Id="rId7" Type="http://schemas.openxmlformats.org/officeDocument/2006/relationships/notesSlide" Target="../notesSlides/notesSlide15.xml" /></Relationships>
</file>

<file path=ppt/slides/_rels/slide19.xml.rels><?xml version="1.0" encoding="UTF-8"?><Relationships xmlns="http://schemas.openxmlformats.org/package/2006/relationships"><Relationship Id="rId1" Type="http://schemas.openxmlformats.org/officeDocument/2006/relationships/image" Target="../media/image28.png" /><Relationship Id="rId2" Type="http://schemas.openxmlformats.org/officeDocument/2006/relationships/image" Target="../media/image29.wmf" /><Relationship Id="rId3" Type="http://schemas.openxmlformats.org/officeDocument/2006/relationships/image" Target="../media/image30.png" /><Relationship Id="rId4" Type="http://schemas.openxmlformats.org/officeDocument/2006/relationships/image" Target="../media/image31.png" /><Relationship Id="rId5" Type="http://schemas.openxmlformats.org/officeDocument/2006/relationships/image" Target="../media/image32.png" /><Relationship Id="rId6" Type="http://schemas.openxmlformats.org/officeDocument/2006/relationships/image" Target="../media/image17.png" /><Relationship Id="rId7" Type="http://schemas.openxmlformats.org/officeDocument/2006/relationships/image" Target="../media/image18.png" /><Relationship Id="rId8" Type="http://schemas.openxmlformats.org/officeDocument/2006/relationships/image" Target="../media/image19.png" /><Relationship Id="rId9" Type="http://schemas.openxmlformats.org/officeDocument/2006/relationships/slideLayout" Target="../slideLayouts/slideLayout2.xml" /></Relationships>
</file>

<file path=ppt/slides/_rels/slide2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.xml" /></Relationships>
</file>

<file path=ppt/slides/_rels/slide20.xml.rels><?xml version="1.0" encoding="UTF-8"?><Relationships xmlns="http://schemas.openxmlformats.org/package/2006/relationships"><Relationship Id="rId1" Type="http://schemas.openxmlformats.org/officeDocument/2006/relationships/image" Target="../media/image33.jpeg" /><Relationship Id="rId2" Type="http://schemas.openxmlformats.org/officeDocument/2006/relationships/image" Target="../media/image34.jpeg" /><Relationship Id="rId3" Type="http://schemas.openxmlformats.org/officeDocument/2006/relationships/slideLayout" Target="../slideLayouts/slideLayout2.xml" /></Relationships>
</file>

<file path=ppt/slides/_rels/slide21.xml.rels><?xml version="1.0" encoding="UTF-8"?><Relationships xmlns="http://schemas.openxmlformats.org/package/2006/relationships"><Relationship Id="rId1" Type="http://schemas.openxmlformats.org/officeDocument/2006/relationships/image" Target="../media/image35.png" /><Relationship Id="rId2" Type="http://schemas.openxmlformats.org/officeDocument/2006/relationships/image" Target="../media/image20.png" /><Relationship Id="rId3" Type="http://schemas.openxmlformats.org/officeDocument/2006/relationships/image" Target="../media/image21.png" /><Relationship Id="rId4" Type="http://schemas.openxmlformats.org/officeDocument/2006/relationships/image" Target="../media/image36.wmf" /><Relationship Id="rId5" Type="http://schemas.openxmlformats.org/officeDocument/2006/relationships/slideLayout" Target="../slideLayouts/slideLayout2.xml" /><Relationship Id="rId6" Type="http://schemas.openxmlformats.org/officeDocument/2006/relationships/notesSlide" Target="../notesSlides/notesSlide16.xml" /></Relationships>
</file>

<file path=ppt/slides/_rels/slide22.xml.rels><?xml version="1.0" encoding="UTF-8"?><Relationships xmlns="http://schemas.openxmlformats.org/package/2006/relationships"><Relationship Id="rId1" Type="http://schemas.openxmlformats.org/officeDocument/2006/relationships/image" Target="../media/image35.png" /><Relationship Id="rId2" Type="http://schemas.openxmlformats.org/officeDocument/2006/relationships/image" Target="../media/image20.png" /><Relationship Id="rId3" Type="http://schemas.openxmlformats.org/officeDocument/2006/relationships/image" Target="../media/image21.png" /><Relationship Id="rId4" Type="http://schemas.openxmlformats.org/officeDocument/2006/relationships/image" Target="../media/image37.png" /><Relationship Id="rId5" Type="http://schemas.openxmlformats.org/officeDocument/2006/relationships/slideLayout" Target="../slideLayouts/slideLayout2.xml" /></Relationships>
</file>

<file path=ppt/slides/_rels/slide23.xml.rels><?xml version="1.0" encoding="UTF-8"?><Relationships xmlns="http://schemas.openxmlformats.org/package/2006/relationships"><Relationship Id="rId1" Type="http://schemas.openxmlformats.org/officeDocument/2006/relationships/image" Target="../media/image38.jpeg" /><Relationship Id="rId2" Type="http://schemas.openxmlformats.org/officeDocument/2006/relationships/image" Target="../media/image20.png" /><Relationship Id="rId3" Type="http://schemas.openxmlformats.org/officeDocument/2006/relationships/image" Target="../media/image21.png" /><Relationship Id="rId4" Type="http://schemas.openxmlformats.org/officeDocument/2006/relationships/image" Target="../media/image10.png" /><Relationship Id="rId5" Type="http://schemas.openxmlformats.org/officeDocument/2006/relationships/slideLayout" Target="../slideLayouts/slideLayout6.xml" /><Relationship Id="rId6" Type="http://schemas.openxmlformats.org/officeDocument/2006/relationships/notesSlide" Target="../notesSlides/notesSlide17.xml" /></Relationships>
</file>

<file path=ppt/slides/_rels/slide24.xml.rels><?xml version="1.0" encoding="UTF-8"?><Relationships xmlns="http://schemas.openxmlformats.org/package/2006/relationships"><Relationship Id="rId1" Type="http://schemas.openxmlformats.org/officeDocument/2006/relationships/image" Target="../media/image39.png" /><Relationship Id="rId2" Type="http://schemas.openxmlformats.org/officeDocument/2006/relationships/image" Target="../media/image40.png" /><Relationship Id="rId3" Type="http://schemas.openxmlformats.org/officeDocument/2006/relationships/image" Target="../media/image22.png" /><Relationship Id="rId4" Type="http://schemas.openxmlformats.org/officeDocument/2006/relationships/slideLayout" Target="../slideLayouts/slideLayout2.xml" /><Relationship Id="rId5" Type="http://schemas.openxmlformats.org/officeDocument/2006/relationships/notesSlide" Target="../notesSlides/notesSlide18.xml" /></Relationships>
</file>

<file path=ppt/slides/_rels/slide25.xml.rels><?xml version="1.0" encoding="UTF-8"?><Relationships xmlns="http://schemas.openxmlformats.org/package/2006/relationships"><Relationship Id="rId1" Type="http://schemas.openxmlformats.org/officeDocument/2006/relationships/image" Target="../media/image14.png" /><Relationship Id="rId2" Type="http://schemas.openxmlformats.org/officeDocument/2006/relationships/image" Target="../media/image41.png" /><Relationship Id="rId3" Type="http://schemas.openxmlformats.org/officeDocument/2006/relationships/slideLayout" Target="../slideLayouts/slideLayout2.xml" /></Relationships>
</file>

<file path=ppt/slides/_rels/slide26.xml.rels><?xml version="1.0" encoding="UTF-8"?><Relationships xmlns="http://schemas.openxmlformats.org/package/2006/relationships"><Relationship Id="rId1" Type="http://schemas.openxmlformats.org/officeDocument/2006/relationships/image" Target="../media/image42.png" /><Relationship Id="rId2" Type="http://schemas.openxmlformats.org/officeDocument/2006/relationships/slideLayout" Target="../slideLayouts/slideLayout2.xml" /></Relationships>
</file>

<file path=ppt/slides/_rels/slide27.xml.rels><?xml version="1.0" encoding="UTF-8"?><Relationships xmlns="http://schemas.openxmlformats.org/package/2006/relationships"><Relationship Id="rId1" Type="http://schemas.openxmlformats.org/officeDocument/2006/relationships/image" Target="../media/image43.jpeg" /><Relationship Id="rId2" Type="http://schemas.openxmlformats.org/officeDocument/2006/relationships/slideLayout" Target="../slideLayouts/slideLayout7.xml" /></Relationships>
</file>

<file path=ppt/slides/_rels/slide28.xml.rels><?xml version="1.0" encoding="UTF-8"?><Relationships xmlns="http://schemas.openxmlformats.org/package/2006/relationships"><Relationship Id="rId1" Type="http://schemas.openxmlformats.org/officeDocument/2006/relationships/image" Target="../media/image44.jpeg" /><Relationship Id="rId2" Type="http://schemas.openxmlformats.org/officeDocument/2006/relationships/slideLayout" Target="../slideLayouts/slideLayout7.xml" /></Relationships>
</file>

<file path=ppt/slides/_rels/slide29.xml.rels><?xml version="1.0" encoding="UTF-8"?><Relationships xmlns="http://schemas.openxmlformats.org/package/2006/relationships"><Relationship Id="rId1" Type="http://schemas.openxmlformats.org/officeDocument/2006/relationships/image" Target="../media/image45.wmf" /><Relationship Id="rId2" Type="http://schemas.openxmlformats.org/officeDocument/2006/relationships/slideLayout" Target="../slideLayouts/slideLayout2.xml" /><Relationship Id="rId3" Type="http://schemas.openxmlformats.org/officeDocument/2006/relationships/notesSlide" Target="../notesSlides/notesSlide19.xml" /></Relationships>
</file>

<file path=ppt/slides/_rels/slide3.xml.rels><?xml version="1.0" encoding="UTF-8"?><Relationships xmlns="http://schemas.openxmlformats.org/package/2006/relationships"><Relationship Id="rId1" Type="http://schemas.openxmlformats.org/officeDocument/2006/relationships/image" Target="../media/image2.png" /><Relationship Id="rId2" Type="http://schemas.openxmlformats.org/officeDocument/2006/relationships/slideLayout" Target="../slideLayouts/slideLayout2.xml" /><Relationship Id="rId3" Type="http://schemas.openxmlformats.org/officeDocument/2006/relationships/notesSlide" Target="../notesSlides/notesSlide3.xml" /></Relationships>
</file>

<file path=ppt/slides/_rels/slide30.xml.rels><?xml version="1.0" encoding="UTF-8"?>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31.xml.rels><?xml version="1.0" encoding="UTF-8"?><Relationships xmlns="http://schemas.openxmlformats.org/package/2006/relationships"><Relationship Id="rId1" Type="http://schemas.openxmlformats.org/officeDocument/2006/relationships/image" Target="../media/image46.jpeg" /><Relationship Id="rId2" Type="http://schemas.openxmlformats.org/officeDocument/2006/relationships/slideLayout" Target="../slideLayouts/slideLayout2.xml" /><Relationship Id="rId3" Type="http://schemas.openxmlformats.org/officeDocument/2006/relationships/notesSlide" Target="../notesSlides/notesSlide20.xml" /></Relationships>
</file>

<file path=ppt/slides/_rels/slide32.xml.rels><?xml version="1.0" encoding="UTF-8"?><Relationships xmlns="http://schemas.openxmlformats.org/package/2006/relationships"><Relationship Id="rId1" Type="http://schemas.openxmlformats.org/officeDocument/2006/relationships/image" Target="../media/image42.png" /><Relationship Id="rId2" Type="http://schemas.openxmlformats.org/officeDocument/2006/relationships/image" Target="../media/image7.png" /><Relationship Id="rId3" Type="http://schemas.openxmlformats.org/officeDocument/2006/relationships/slideLayout" Target="../slideLayouts/slideLayout2.xml" /></Relationships>
</file>

<file path=ppt/slides/_rels/slide33.xml.rels><?xml version="1.0" encoding="UTF-8"?><Relationships xmlns="http://schemas.openxmlformats.org/package/2006/relationships"><Relationship Id="rId1" Type="http://schemas.openxmlformats.org/officeDocument/2006/relationships/image" Target="../media/image47.png" /><Relationship Id="rId2" Type="http://schemas.openxmlformats.org/officeDocument/2006/relationships/slideLayout" Target="../slideLayouts/slideLayout2.xml" /></Relationships>
</file>

<file path=ppt/slides/_rels/slide34.xml.rels><?xml version="1.0" encoding="UTF-8"?><Relationships xmlns="http://schemas.openxmlformats.org/package/2006/relationships"><Relationship Id="rId1" Type="http://schemas.openxmlformats.org/officeDocument/2006/relationships/image" Target="../media/image48.wmf" /><Relationship Id="rId2" Type="http://schemas.openxmlformats.org/officeDocument/2006/relationships/slideLayout" Target="../slideLayouts/slideLayout2.xml" /></Relationships>
</file>

<file path=ppt/slides/_rels/slide35.xml.rels><?xml version="1.0" encoding="UTF-8"?><Relationships xmlns="http://schemas.openxmlformats.org/package/2006/relationships"><Relationship Id="rId1" Type="http://schemas.openxmlformats.org/officeDocument/2006/relationships/image" Target="../media/image49.jpeg" /><Relationship Id="rId2" Type="http://schemas.openxmlformats.org/officeDocument/2006/relationships/image" Target="../media/image50.jpeg" /><Relationship Id="rId3" Type="http://schemas.openxmlformats.org/officeDocument/2006/relationships/slideLayout" Target="../slideLayouts/slideLayout2.xml" /></Relationships>
</file>

<file path=ppt/slides/_rels/slide36.xml.rels><?xml version="1.0" encoding="UTF-8"?><Relationships xmlns="http://schemas.openxmlformats.org/package/2006/relationships"><Relationship Id="rId1" Type="http://schemas.openxmlformats.org/officeDocument/2006/relationships/image" Target="../media/image51.png" /><Relationship Id="rId2" Type="http://schemas.openxmlformats.org/officeDocument/2006/relationships/slideLayout" Target="../slideLayouts/slideLayout2.xml" /></Relationships>
</file>

<file path=ppt/slides/_rels/slide37.xml.rels><?xml version="1.0" encoding="UTF-8"?><Relationships xmlns="http://schemas.openxmlformats.org/package/2006/relationships"><Relationship Id="rId1" Type="http://schemas.openxmlformats.org/officeDocument/2006/relationships/image" Target="../media/image45.wmf" /><Relationship Id="rId2" Type="http://schemas.openxmlformats.org/officeDocument/2006/relationships/image" Target="../media/image52.png" /><Relationship Id="rId3" Type="http://schemas.openxmlformats.org/officeDocument/2006/relationships/slideLayout" Target="../slideLayouts/slideLayout2.xml" /></Relationships>
</file>

<file path=ppt/slides/_rels/slide38.xml.rels><?xml version="1.0" encoding="UTF-8"?><Relationships xmlns="http://schemas.openxmlformats.org/package/2006/relationships"><Relationship Id="rId1" Type="http://schemas.openxmlformats.org/officeDocument/2006/relationships/image" Target="../media/image53.png" /><Relationship Id="rId2" Type="http://schemas.openxmlformats.org/officeDocument/2006/relationships/slideLayout" Target="../slideLayouts/slideLayout7.xml" /></Relationships>
</file>

<file path=ppt/slides/_rels/slide4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4.xml" /></Relationships>
</file>

<file path=ppt/slides/_rels/slide5.xml.rels><?xml version="1.0" encoding="UTF-8"?><Relationships xmlns="http://schemas.openxmlformats.org/package/2006/relationships"><Relationship Id="rId1" Type="http://schemas.openxmlformats.org/officeDocument/2006/relationships/image" Target="../media/image3.png" /><Relationship Id="rId2" Type="http://schemas.openxmlformats.org/officeDocument/2006/relationships/image" Target="../media/image4.png" /><Relationship Id="rId3" Type="http://schemas.openxmlformats.org/officeDocument/2006/relationships/slideLayout" Target="../slideLayouts/slideLayout2.xml" /><Relationship Id="rId4" Type="http://schemas.openxmlformats.org/officeDocument/2006/relationships/notesSlide" Target="../notesSlides/notesSlide5.xml" /></Relationships>
</file>

<file path=ppt/slides/_rels/slide6.xml.rels><?xml version="1.0" encoding="UTF-8"?><Relationships xmlns="http://schemas.openxmlformats.org/package/2006/relationships"><Relationship Id="rId1" Type="http://schemas.openxmlformats.org/officeDocument/2006/relationships/image" Target="../media/image4.png" /><Relationship Id="rId2" Type="http://schemas.openxmlformats.org/officeDocument/2006/relationships/slideLayout" Target="../slideLayouts/slideLayout2.xml" /></Relationships>
</file>

<file path=ppt/slides/_rels/slide7.xml.rels><?xml version="1.0" encoding="UTF-8"?><Relationships xmlns="http://schemas.openxmlformats.org/package/2006/relationships"><Relationship Id="rId1" Type="http://schemas.openxmlformats.org/officeDocument/2006/relationships/image" Target="../media/image5.png" /><Relationship Id="rId2" Type="http://schemas.openxmlformats.org/officeDocument/2006/relationships/slideLayout" Target="../slideLayouts/slideLayout2.xml" /><Relationship Id="rId3" Type="http://schemas.openxmlformats.org/officeDocument/2006/relationships/notesSlide" Target="../notesSlides/notesSlide6.xml" /></Relationships>
</file>

<file path=ppt/slides/_rels/slide8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7.xml" /></Relationships>
</file>

<file path=ppt/slides/_rels/slide9.xml.rels><?xml version="1.0" encoding="UTF-8"?><Relationships xmlns="http://schemas.openxmlformats.org/package/2006/relationships"><Relationship Id="rId1" Type="http://schemas.openxmlformats.org/officeDocument/2006/relationships/chart" Target="../charts/chart1.xml" /><Relationship Id="rId2" Type="http://schemas.openxmlformats.org/officeDocument/2006/relationships/image" Target="../media/image6.png" /><Relationship Id="rId3" Type="http://schemas.openxmlformats.org/officeDocument/2006/relationships/image" Target="../media/image7.png" /><Relationship Id="rId4" Type="http://schemas.openxmlformats.org/officeDocument/2006/relationships/slideLayout" Target="../slideLayouts/slideLayout2.xml" /><Relationship Id="rId5" Type="http://schemas.openxmlformats.org/officeDocument/2006/relationships/notesSlide" Target="../notesSlides/notesSlide8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/>
      <p:sp>
        <p:nvSpPr>
          <p:cNvPr id="1112" name="Text Box 9"/>
          <p:cNvSpPr txBox="1">
            <a:spLocks noChangeArrowheads="1"/>
          </p:cNvSpPr>
          <p:nvPr/>
        </p:nvSpPr>
        <p:spPr>
          <a:xfrm>
            <a:off x="2771775" y="3213100"/>
            <a:ext cx="3743325" cy="366712"/>
          </a:xfrm>
          <a:prstGeom prst="rect">
            <a:avLst/>
          </a:prstGeom>
          <a:noFill/>
          <a:ln>
            <a:miter/>
          </a:ln>
        </p:spPr>
        <p:txBody>
          <a:bodyPr vert="horz" wrap="square">
            <a:spAutoFit/>
          </a:bodyPr>
          <a:lstStyle/>
          <a:p>
            <a:pPr fontAlgn="base" latinLnBrk="0">
              <a:spcBef>
                <a:spcPct val="50000"/>
              </a:spcBef>
              <a:buClrTx/>
              <a:buSzTx/>
              <a:buFontTx/>
              <a:buNone/>
            </a:pPr>
            <a:endParaRPr lang="ja-JP" altLang="ja-JP" sz="1800" noProof="0" dirty="0" err="0"/>
          </a:p>
        </p:txBody>
      </p:sp>
      <p:sp>
        <p:nvSpPr>
          <p:cNvPr id="1113" name="Text Box 10"/>
          <p:cNvSpPr txBox="1">
            <a:spLocks noChangeArrowheads="1"/>
          </p:cNvSpPr>
          <p:nvPr/>
        </p:nvSpPr>
        <p:spPr>
          <a:xfrm>
            <a:off x="360683" y="1254568"/>
            <a:ext cx="8315014" cy="2030432"/>
          </a:xfrm>
          <a:prstGeom prst="rect">
            <a:avLst/>
          </a:prstGeom>
          <a:noFill/>
          <a:ln>
            <a:miter/>
          </a:ln>
        </p:spPr>
        <p:txBody>
          <a:bodyPr vert="horz" wrap="square">
            <a:spAutoFit/>
          </a:bodyPr>
          <a:lstStyle/>
          <a:p>
            <a:pPr algn="ctr" fontAlgn="base" latinLnBrk="0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ja-JP" sz="6000" noProof="0" dirty="0" err="0">
                <a:ea typeface="メイリオ" pitchFamily="55" charset="-128"/>
              </a:rPr>
              <a:t>食品ロス削減出前講座</a:t>
            </a:r>
          </a:p>
          <a:p>
            <a:pPr algn="ctr" fontAlgn="base" latinLnBrk="0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ja-JP" sz="4400" noProof="0" dirty="0" err="0">
                <a:ea typeface="メイリオ" pitchFamily="55" charset="-128"/>
              </a:rPr>
              <a:t>～なくそう食品ロス～</a:t>
            </a:r>
          </a:p>
        </p:txBody>
      </p:sp>
      <p:sp>
        <p:nvSpPr>
          <p:cNvPr id="1114" name="直線 154"/>
          <p:cNvSpPr/>
          <p:nvPr/>
        </p:nvSpPr>
        <p:spPr>
          <a:xfrm>
            <a:off x="363537" y="2246312"/>
            <a:ext cx="8229600" cy="0"/>
          </a:xfrm>
          <a:prstGeom prst="line">
            <a:avLst/>
          </a:prstGeom>
          <a:noFill/>
          <a:ln w="76200" cap="rnd" cmpd="sng">
            <a:solidFill>
              <a:srgbClr val="92D050"/>
            </a:solidFill>
            <a:prstDash val="solid"/>
            <a:miter/>
          </a:ln>
        </p:spPr>
      </p:sp>
      <p:pic>
        <p:nvPicPr>
          <p:cNvPr id="1115" name="図 351"/>
          <p:cNvPicPr>
            <a:picLocks noChangeAspect="1"/>
          </p:cNvPicPr>
          <p:nvPr/>
        </p:nvPicPr>
        <p:blipFill>
          <a:blip r:embed="rId1"/>
          <a:srcRect l="29332" t="27159" r="34061" b="11392"/>
          <a:stretch>
            <a:fillRect/>
          </a:stretch>
        </p:blipFill>
        <p:spPr>
          <a:xfrm>
            <a:off x="2892207" y="3396456"/>
            <a:ext cx="3502461" cy="3207583"/>
          </a:xfrm>
          <a:prstGeom prst="rect">
            <a:avLst/>
          </a:prstGeom>
          <a:noFill/>
          <a:ln>
            <a:miter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/>
      <p:graphicFrame>
        <p:nvGraphicFramePr>
          <p:cNvPr id="1239" name="四角形 374"/>
          <p:cNvGraphicFramePr/>
          <p:nvPr/>
        </p:nvGraphicFramePr>
        <p:xfrm>
          <a:off x="1477470" y="2513718"/>
          <a:ext cx="5830531" cy="39356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1240" name="四角形 0"/>
          <p:cNvSpPr>
            <a:spLocks noGrp="1" noChangeArrowheads="1"/>
          </p:cNvSpPr>
          <p:nvPr>
            <p:ph type="title" sz="full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wrap="square"/>
          <a:lstStyle/>
          <a:p>
            <a:pPr marL="0" indent="0" algn="l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ja-JP" altLang="en-US">
                <a:latin typeface="メイリオ"/>
                <a:ea typeface="メイリオ"/>
              </a:rPr>
              <a:t>家庭の食品ロスの原因</a:t>
            </a:r>
            <a:endParaRPr>
              <a:latin typeface="メイリオ"/>
              <a:ea typeface="メイリオ"/>
            </a:endParaRPr>
          </a:p>
        </p:txBody>
      </p:sp>
      <p:sp>
        <p:nvSpPr>
          <p:cNvPr id="1241" name="直線 151"/>
          <p:cNvSpPr/>
          <p:nvPr/>
        </p:nvSpPr>
        <p:spPr>
          <a:xfrm>
            <a:off x="461962" y="1279525"/>
            <a:ext cx="8229600" cy="0"/>
          </a:xfrm>
          <a:prstGeom prst="line">
            <a:avLst/>
          </a:prstGeom>
          <a:noFill/>
          <a:ln w="76200" cap="rnd" cmpd="sng">
            <a:solidFill>
              <a:srgbClr val="92D050"/>
            </a:solidFill>
            <a:prstDash val="solid"/>
            <a:miter/>
          </a:ln>
        </p:spPr>
      </p:sp>
      <p:sp>
        <p:nvSpPr>
          <p:cNvPr id="1242" name="テキスト 270"/>
          <p:cNvSpPr txBox="1"/>
          <p:nvPr/>
        </p:nvSpPr>
        <p:spPr>
          <a:xfrm>
            <a:off x="5294588" y="6126162"/>
            <a:ext cx="3669412" cy="276106"/>
          </a:xfrm>
          <a:prstGeom prst="rect">
            <a:avLst/>
          </a:prstGeom>
        </p:spPr>
        <p:txBody>
          <a:bodyPr wrap="none">
            <a:spAutoFit/>
          </a:bodyPr>
          <a:p>
            <a:pPr>
              <a:defRPr lang="ja-JP" altLang="en-US"/>
            </a:pPr>
            <a:r>
              <a:rPr lang="ja-JP" altLang="en-US" sz="1200"/>
              <a:t>出典：農林水産省・環境省　令和３年度データより作成</a:t>
            </a:r>
            <a:endParaRPr lang="ja-JP" altLang="en-US" sz="1200"/>
          </a:p>
        </p:txBody>
      </p:sp>
      <p:sp>
        <p:nvSpPr>
          <p:cNvPr id="1243" name="テキスト 375"/>
          <p:cNvSpPr txBox="1"/>
          <p:nvPr/>
        </p:nvSpPr>
        <p:spPr>
          <a:xfrm>
            <a:off x="3583150" y="3789000"/>
            <a:ext cx="1619171" cy="953214"/>
          </a:xfrm>
          <a:prstGeom prst="rect">
            <a:avLst/>
          </a:prstGeom>
          <a:noFill/>
        </p:spPr>
        <p:txBody>
          <a:bodyPr wrap="none">
            <a:spAutoFit/>
          </a:bodyPr>
          <a:p>
            <a:pPr algn="ctr">
              <a:defRPr lang="ja-JP" altLang="en-US"/>
            </a:pPr>
            <a:r>
              <a:rPr lang="ja-JP" altLang="en-US" sz="2800" b="0">
                <a:latin typeface="HGSｺﾞｼｯｸE"/>
                <a:ea typeface="HGSｺﾞｼｯｸE"/>
              </a:rPr>
              <a:t>発生量</a:t>
            </a:r>
            <a:endParaRPr lang="ja-JP" altLang="en-US" b="0">
              <a:latin typeface="HGSｺﾞｼｯｸE"/>
              <a:ea typeface="HGSｺﾞｼｯｸE"/>
            </a:endParaRPr>
          </a:p>
          <a:p>
            <a:pPr algn="ctr">
              <a:defRPr lang="ja-JP" altLang="en-US"/>
            </a:pPr>
            <a:r>
              <a:rPr lang="ja-JP" altLang="en-US" sz="2800" b="0">
                <a:latin typeface="HGSｺﾞｼｯｸE"/>
                <a:ea typeface="HGSｺﾞｼｯｸE"/>
              </a:rPr>
              <a:t>約523万t</a:t>
            </a:r>
            <a:endParaRPr lang="ja-JP" altLang="en-US" b="0">
              <a:latin typeface="HGSｺﾞｼｯｸE"/>
              <a:ea typeface="HGSｺﾞｼｯｸE"/>
            </a:endParaRPr>
          </a:p>
        </p:txBody>
      </p:sp>
      <p:sp>
        <p:nvSpPr>
          <p:cNvPr id="1244" name="直線 447"/>
          <p:cNvSpPr/>
          <p:nvPr/>
        </p:nvSpPr>
        <p:spPr>
          <a:xfrm flipV="1">
            <a:off x="3995569" y="2834523"/>
            <a:ext cx="685947" cy="530691"/>
          </a:xfrm>
          <a:prstGeom prst="line">
            <a:avLst/>
          </a:prstGeom>
          <a:ln w="57150" cap="flat" cmpd="sng" algn="ctr">
            <a:solidFill>
              <a:srgbClr val="FFC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245" name="テキスト 266"/>
          <p:cNvSpPr/>
          <p:nvPr/>
        </p:nvSpPr>
        <p:spPr>
          <a:xfrm>
            <a:off x="4576762" y="1592508"/>
            <a:ext cx="4387238" cy="4769644"/>
          </a:xfrm>
          <a:prstGeom prst="wedgeRectCallout">
            <a:avLst>
              <a:gd name="adj1" fmla="val -49388"/>
              <a:gd name="adj2" fmla="val -26095"/>
            </a:avLst>
          </a:prstGeom>
          <a:solidFill>
            <a:schemeClr val="bg1"/>
          </a:solidFill>
          <a:ln w="7620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p>
            <a:pPr algn="ctr">
              <a:defRPr lang="ja-JP" altLang="en-US"/>
            </a:pPr>
            <a:endParaRPr lang="ja-JP" altLang="en-US" sz="2400" b="0">
              <a:latin typeface="メイリオ"/>
              <a:ea typeface="メイリオ"/>
            </a:endParaRPr>
          </a:p>
          <a:p>
            <a:pPr algn="ctr">
              <a:defRPr lang="ja-JP" altLang="en-US"/>
            </a:pPr>
            <a:r>
              <a:rPr lang="ja-JP" altLang="en-US" sz="2400">
                <a:latin typeface="メイリオ"/>
                <a:ea typeface="メイリオ"/>
              </a:rPr>
              <a:t>家庭の食品ロスの原因</a:t>
            </a:r>
            <a:endParaRPr lang="ja-JP" altLang="en-US" sz="3600" b="1">
              <a:latin typeface="メイリオ"/>
              <a:ea typeface="メイリオ"/>
            </a:endParaRPr>
          </a:p>
          <a:p>
            <a:pPr algn="ctr">
              <a:defRPr lang="ja-JP" altLang="en-US"/>
            </a:pPr>
            <a:endParaRPr lang="ja-JP" altLang="en-US" sz="2000">
              <a:latin typeface="メイリオ"/>
              <a:ea typeface="メイリオ"/>
            </a:endParaRPr>
          </a:p>
          <a:p>
            <a:pPr algn="ctr">
              <a:lnSpc>
                <a:spcPts val="4800"/>
              </a:lnSpc>
              <a:defRPr lang="ja-JP" altLang="en-US"/>
            </a:pPr>
            <a:r>
              <a:rPr kumimoji="1" lang="ja-JP" altLang="en-US" sz="4000" b="1">
                <a:solidFill>
                  <a:srgbClr val="C00000"/>
                </a:solidFill>
                <a:latin typeface="メイリオ" pitchFamily="55" charset="-128"/>
                <a:ea typeface="メイリオ" pitchFamily="55" charset="-128"/>
              </a:rPr>
              <a:t>食べ残し</a:t>
            </a:r>
            <a:endParaRPr kumimoji="1" lang="ja-JP" altLang="en-US" sz="4000" b="1">
              <a:solidFill>
                <a:srgbClr val="C00000"/>
              </a:solidFill>
              <a:latin typeface="メイリオ" pitchFamily="55" charset="-128"/>
              <a:ea typeface="メイリオ" pitchFamily="55" charset="-128"/>
            </a:endParaRPr>
          </a:p>
          <a:p>
            <a:pPr algn="ctr">
              <a:lnSpc>
                <a:spcPts val="4800"/>
              </a:lnSpc>
              <a:defRPr lang="ja-JP" altLang="en-US"/>
            </a:pPr>
            <a:endParaRPr kumimoji="1" lang="ja-JP" altLang="en-US" sz="4000" b="1">
              <a:solidFill>
                <a:srgbClr val="C00000"/>
              </a:solidFill>
              <a:latin typeface="メイリオ" pitchFamily="55" charset="-128"/>
              <a:ea typeface="メイリオ" pitchFamily="55" charset="-128"/>
            </a:endParaRPr>
          </a:p>
          <a:p>
            <a:pPr algn="ctr">
              <a:lnSpc>
                <a:spcPts val="4800"/>
              </a:lnSpc>
              <a:defRPr lang="ja-JP" altLang="en-US"/>
            </a:pPr>
            <a:r>
              <a:rPr kumimoji="1" lang="ja-JP" altLang="en-US" sz="4000" b="1">
                <a:solidFill>
                  <a:srgbClr val="C00000"/>
                </a:solidFill>
                <a:latin typeface="メイリオ" pitchFamily="55" charset="-128"/>
                <a:ea typeface="メイリオ" pitchFamily="55" charset="-128"/>
              </a:rPr>
              <a:t>切りすぎ</a:t>
            </a:r>
            <a:endParaRPr kumimoji="1" lang="ja-JP" altLang="en-US" sz="4000" b="1">
              <a:solidFill>
                <a:srgbClr val="C00000"/>
              </a:solidFill>
              <a:latin typeface="メイリオ" pitchFamily="55" charset="-128"/>
              <a:ea typeface="メイリオ" pitchFamily="55" charset="-128"/>
            </a:endParaRPr>
          </a:p>
          <a:p>
            <a:pPr algn="ctr">
              <a:lnSpc>
                <a:spcPts val="4800"/>
              </a:lnSpc>
              <a:defRPr lang="ja-JP" altLang="en-US"/>
            </a:pPr>
            <a:endParaRPr kumimoji="1" lang="ja-JP" altLang="en-US" sz="4000" b="1">
              <a:solidFill>
                <a:srgbClr val="C00000"/>
              </a:solidFill>
              <a:latin typeface="メイリオ" pitchFamily="55" charset="-128"/>
              <a:ea typeface="メイリオ" pitchFamily="55" charset="-128"/>
            </a:endParaRPr>
          </a:p>
          <a:p>
            <a:pPr algn="ctr">
              <a:lnSpc>
                <a:spcPts val="4800"/>
              </a:lnSpc>
              <a:defRPr lang="ja-JP" altLang="en-US"/>
            </a:pPr>
            <a:r>
              <a:rPr kumimoji="1" lang="ja-JP" altLang="en-US" sz="4000" b="1">
                <a:solidFill>
                  <a:srgbClr val="C00000"/>
                </a:solidFill>
                <a:latin typeface="メイリオ" pitchFamily="55" charset="-128"/>
                <a:ea typeface="メイリオ" pitchFamily="55" charset="-128"/>
              </a:rPr>
              <a:t>手付かず</a:t>
            </a:r>
            <a:endParaRPr lang="ja-JP" altLang="en-US" sz="3600" b="1">
              <a:latin typeface="メイリオ"/>
              <a:ea typeface="メイリオ"/>
            </a:endParaRPr>
          </a:p>
          <a:p>
            <a:pPr algn="ctr">
              <a:defRPr lang="ja-JP" altLang="en-US"/>
            </a:pPr>
            <a:endParaRPr lang="ja-JP" altLang="en-US" sz="3600" b="1">
              <a:latin typeface="メイリオ"/>
              <a:ea typeface="メイリオ"/>
            </a:endParaRPr>
          </a:p>
        </p:txBody>
      </p:sp>
      <p:pic>
        <p:nvPicPr>
          <p:cNvPr id="1246" name="図 448"/>
          <p:cNvPicPr>
            <a:picLocks noChangeAspect="1"/>
          </p:cNvPicPr>
          <p:nvPr/>
        </p:nvPicPr>
        <p:blipFill>
          <a:blip r:embed="rId2"/>
          <a:srcRect l="72232" t="41666" r="647" b="24831"/>
          <a:stretch>
            <a:fillRect/>
          </a:stretch>
        </p:blipFill>
        <p:spPr>
          <a:xfrm rot="20220000">
            <a:off x="4778539" y="4864632"/>
            <a:ext cx="815742" cy="929627"/>
          </a:xfrm>
          <a:prstGeom prst="rect">
            <a:avLst/>
          </a:prstGeom>
        </p:spPr>
      </p:pic>
      <p:pic>
        <p:nvPicPr>
          <p:cNvPr id="1247" name="図 449"/>
          <p:cNvPicPr>
            <a:picLocks noChangeAspect="1"/>
          </p:cNvPicPr>
          <p:nvPr/>
        </p:nvPicPr>
        <p:blipFill>
          <a:blip r:embed="rId2"/>
          <a:srcRect l="1103" t="3113" r="66490" b="73276"/>
          <a:stretch>
            <a:fillRect/>
          </a:stretch>
        </p:blipFill>
        <p:spPr>
          <a:xfrm rot="20160000">
            <a:off x="4622849" y="3319564"/>
            <a:ext cx="1024380" cy="688508"/>
          </a:xfrm>
          <a:prstGeom prst="rect">
            <a:avLst/>
          </a:prstGeom>
        </p:spPr>
      </p:pic>
      <p:pic>
        <p:nvPicPr>
          <p:cNvPr id="1248" name="図 450"/>
          <p:cNvPicPr>
            <a:picLocks noChangeAspect="1"/>
          </p:cNvPicPr>
          <p:nvPr/>
        </p:nvPicPr>
        <p:blipFill>
          <a:blip r:embed="rId2"/>
          <a:srcRect l="15683" t="67049" r="71127" b="1436"/>
          <a:stretch>
            <a:fillRect/>
          </a:stretch>
        </p:blipFill>
        <p:spPr>
          <a:xfrm rot="600000">
            <a:off x="7944095" y="3569675"/>
            <a:ext cx="631417" cy="1391864"/>
          </a:xfrm>
          <a:prstGeom prst="rect">
            <a:avLst/>
          </a:prstGeom>
        </p:spPr>
      </p:pic>
      <p:sp>
        <p:nvSpPr>
          <p:cNvPr id="1249" name="テキスト 352"/>
          <p:cNvSpPr/>
          <p:nvPr/>
        </p:nvSpPr>
        <p:spPr>
          <a:xfrm>
            <a:off x="280400" y="2513718"/>
            <a:ext cx="3168000" cy="1014770"/>
          </a:xfrm>
          <a:prstGeom prst="wedgeRectCallout">
            <a:avLst>
              <a:gd name="adj1" fmla="val 39216"/>
              <a:gd name="adj2" fmla="val 112122"/>
            </a:avLst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>
            <a:spAutoFit/>
          </a:bodyPr>
          <a:p>
            <a:pPr algn="ctr">
              <a:defRPr lang="ja-JP" altLang="en-US"/>
            </a:pPr>
            <a:r>
              <a:rPr lang="ja-JP" altLang="en-US" sz="2400" b="1">
                <a:latin typeface="メイリオ"/>
                <a:ea typeface="メイリオ"/>
              </a:rPr>
              <a:t>家庭由来</a:t>
            </a:r>
            <a:r>
              <a:rPr lang="ja-JP" altLang="en-US" sz="2400" b="0">
                <a:latin typeface="メイリオ"/>
                <a:ea typeface="メイリオ"/>
              </a:rPr>
              <a:t>の食品ロス</a:t>
            </a:r>
            <a:r>
              <a:rPr lang="ja-JP" altLang="en-US" sz="3600" b="1">
                <a:latin typeface="メイリオ"/>
                <a:ea typeface="メイリオ"/>
              </a:rPr>
              <a:t>244万t</a:t>
            </a:r>
            <a:endParaRPr lang="ja-JP" altLang="en-US" sz="3600" b="1">
              <a:latin typeface="メイリオ"/>
              <a:ea typeface="メイリオ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/>
      <p:sp>
        <p:nvSpPr>
          <p:cNvPr id="1256" name="四角形 0"/>
          <p:cNvSpPr>
            <a:spLocks noGrp="1" noChangeArrowheads="1"/>
          </p:cNvSpPr>
          <p:nvPr>
            <p:ph type="title" sz="full"/>
          </p:nvPr>
        </p:nvSpPr>
        <p:spPr>
          <a:xfrm>
            <a:off x="457200" y="268287"/>
            <a:ext cx="8229600" cy="1146175"/>
          </a:xfrm>
          <a:prstGeom prst="rect">
            <a:avLst/>
          </a:prstGeom>
          <a:ln>
            <a:noFill/>
            <a:miter/>
          </a:ln>
        </p:spPr>
        <p:txBody>
          <a:bodyPr vert="horz" wrap="square"/>
          <a:lstStyle/>
          <a:p>
            <a:pPr marL="0" indent="0" algn="l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ja-JP" altLang="en-US" sz="3200" baseline="0">
                <a:solidFill>
                  <a:schemeClr val="tx2"/>
                </a:solidFill>
                <a:effectLst/>
                <a:latin typeface="メイリオ"/>
                <a:ea typeface="メイリオ"/>
              </a:rPr>
              <a:t>正しく知っている？賞味期限・消費期限</a:t>
            </a:r>
            <a:endParaRPr>
              <a:latin typeface="メイリオ"/>
              <a:ea typeface="メイリオ"/>
            </a:endParaRPr>
          </a:p>
        </p:txBody>
      </p:sp>
      <p:sp>
        <p:nvSpPr>
          <p:cNvPr id="1257" name="四角形 0"/>
          <p:cNvSpPr>
            <a:spLocks noGrp="1" noChangeArrowheads="1"/>
          </p:cNvSpPr>
          <p:nvPr>
            <p:ph sz="full" idx="1"/>
          </p:nvPr>
        </p:nvSpPr>
        <p:spPr>
          <a:xfrm>
            <a:off x="457200" y="1562100"/>
            <a:ext cx="8229600" cy="4564062"/>
          </a:xfrm>
          <a:prstGeom prst="rect">
            <a:avLst/>
          </a:prstGeom>
        </p:spPr>
        <p:txBody>
          <a:bodyPr vert="horz" wrap="square"/>
          <a:lstStyle/>
          <a:p>
            <a:pPr marL="0" indent="0" fontAlgn="base">
              <a:buNone/>
            </a:pPr>
            <a:endParaRPr kumimoji="1" lang="ja-JP" altLang="en-US" b="1">
              <a:latin typeface="メイリオ"/>
              <a:ea typeface="メイリオ"/>
            </a:endParaRPr>
          </a:p>
          <a:p>
            <a:pPr marL="342900" indent="-342900" fontAlgn="base" latinLnBrk="0">
              <a:buNone/>
            </a:pPr>
            <a:endParaRPr kumimoji="1" lang="ja-JP" altLang="en-US"/>
          </a:p>
        </p:txBody>
      </p:sp>
      <p:sp>
        <p:nvSpPr>
          <p:cNvPr id="1258" name="直線 153"/>
          <p:cNvSpPr/>
          <p:nvPr/>
        </p:nvSpPr>
        <p:spPr>
          <a:xfrm>
            <a:off x="461962" y="1279525"/>
            <a:ext cx="8229600" cy="0"/>
          </a:xfrm>
          <a:prstGeom prst="line">
            <a:avLst/>
          </a:prstGeom>
          <a:noFill/>
          <a:ln w="76200" cap="rnd" cmpd="sng">
            <a:solidFill>
              <a:srgbClr val="92D050"/>
            </a:solidFill>
            <a:prstDash val="solid"/>
            <a:miter/>
          </a:ln>
        </p:spPr>
      </p:sp>
      <p:sp>
        <p:nvSpPr>
          <p:cNvPr id="1259" name="四角形 182"/>
          <p:cNvSpPr>
            <a:spLocks noChangeArrowheads="1"/>
          </p:cNvSpPr>
          <p:nvPr/>
        </p:nvSpPr>
        <p:spPr>
          <a:xfrm>
            <a:off x="609600" y="1714500"/>
            <a:ext cx="8229600" cy="4564062"/>
          </a:xfrm>
          <a:prstGeom prst="rect">
            <a:avLst/>
          </a:prstGeom>
          <a:noFill/>
          <a:ln>
            <a:miter/>
          </a:ln>
        </p:spPr>
        <p:txBody>
          <a:bodyPr vert="horz" wrap="square"/>
          <a:lstStyle>
            <a:lvl1pPr marL="34290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3200" b="0" i="0" u="none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marL="74295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28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2pPr>
            <a:lvl3pPr marL="114300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3pPr>
            <a:lvl4pPr marL="160020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4pPr>
            <a:lvl5pPr marL="205740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5pPr>
            <a:lvl6pPr marL="205740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6pPr>
            <a:lvl7pPr marL="205740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7pPr>
            <a:lvl8pPr marL="205740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8pPr>
            <a:lvl9pPr marL="205740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9pPr>
          </a:lstStyle>
          <a:p>
            <a:pPr fontAlgn="base" latinLnBrk="0">
              <a:spcBef>
                <a:spcPct val="50000"/>
              </a:spcBef>
              <a:buClrTx/>
              <a:buSzTx/>
              <a:buFontTx/>
              <a:buNone/>
            </a:pPr>
            <a:endParaRPr sz="2800" b="0"/>
          </a:p>
          <a:p>
            <a:pPr marL="0" indent="0" fontAlgn="base">
              <a:buNone/>
            </a:pPr>
            <a:endParaRPr kumimoji="1" lang="ja-JP" altLang="en-US" b="1">
              <a:latin typeface="メイリオ"/>
              <a:ea typeface="メイリオ"/>
            </a:endParaRPr>
          </a:p>
          <a:p>
            <a:pPr marL="342900" indent="-342900" fontAlgn="base" latinLnBrk="0">
              <a:buNone/>
            </a:pPr>
            <a:endParaRPr kumimoji="1" lang="ja-JP" altLang="en-US"/>
          </a:p>
        </p:txBody>
      </p:sp>
      <p:pic>
        <p:nvPicPr>
          <p:cNvPr id="1260" name="図 36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98529" y="1557000"/>
            <a:ext cx="6415034" cy="3235109"/>
          </a:xfrm>
          <a:prstGeom prst="rect">
            <a:avLst/>
          </a:prstGeom>
        </p:spPr>
      </p:pic>
      <p:sp>
        <p:nvSpPr>
          <p:cNvPr id="1261" name="テキスト 370"/>
          <p:cNvSpPr txBox="1"/>
          <p:nvPr/>
        </p:nvSpPr>
        <p:spPr>
          <a:xfrm>
            <a:off x="507593" y="5085000"/>
            <a:ext cx="8433615" cy="147643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fontAlgn="base" latinLnBrk="0">
              <a:lnSpc>
                <a:spcPts val="3600"/>
              </a:lnSpc>
              <a:buNone/>
            </a:pPr>
            <a:r>
              <a:rPr kumimoji="1" lang="ja-JP" altLang="en-US" sz="2800" b="1">
                <a:solidFill>
                  <a:srgbClr val="C00000"/>
                </a:solidFill>
                <a:latin typeface="メイリオ" pitchFamily="55" charset="-128"/>
                <a:ea typeface="メイリオ" pitchFamily="55" charset="-128"/>
              </a:rPr>
              <a:t>賞味期限</a:t>
            </a:r>
            <a:r>
              <a:rPr kumimoji="1" lang="ja-JP" altLang="en-US" sz="2800" b="0">
                <a:solidFill>
                  <a:schemeClr val="tx1">
                    <a:lumMod val="95000"/>
                    <a:lumOff val="5000"/>
                  </a:schemeClr>
                </a:solidFill>
                <a:latin typeface="メイリオ" pitchFamily="55" charset="-128"/>
                <a:ea typeface="メイリオ" pitchFamily="55" charset="-128"/>
              </a:rPr>
              <a:t>「おいしく食べることができる期限」</a:t>
            </a:r>
            <a:endParaRPr lang="ja-JP" altLang="en-US" sz="2800" b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457200" indent="-457200" fontAlgn="base" latinLnBrk="0">
              <a:lnSpc>
                <a:spcPts val="3600"/>
              </a:lnSpc>
              <a:buFont typeface="Arial"/>
              <a:buChar char="•"/>
            </a:pPr>
            <a:r>
              <a:rPr kumimoji="1" lang="ja-JP" altLang="en-US" sz="2800" b="0">
                <a:solidFill>
                  <a:schemeClr val="tx1">
                    <a:lumMod val="95000"/>
                    <a:lumOff val="5000"/>
                  </a:schemeClr>
                </a:solidFill>
                <a:latin typeface="メイリオ" pitchFamily="55" charset="-128"/>
                <a:ea typeface="メイリオ" pitchFamily="55" charset="-128"/>
              </a:rPr>
              <a:t>期限が過ぎてもまだ食べることができる</a:t>
            </a:r>
            <a:endParaRPr lang="ja-JP" altLang="en-US" sz="2400" b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457200" indent="-457200" fontAlgn="base" latinLnBrk="0">
              <a:lnSpc>
                <a:spcPts val="3600"/>
              </a:lnSpc>
              <a:buFont typeface="Arial"/>
              <a:buChar char="•"/>
            </a:pPr>
            <a:r>
              <a:rPr kumimoji="1" lang="ja-JP" altLang="en-US" sz="2800" b="0">
                <a:solidFill>
                  <a:schemeClr val="tx1">
                    <a:lumMod val="95000"/>
                    <a:lumOff val="5000"/>
                  </a:schemeClr>
                </a:solidFill>
                <a:latin typeface="メイリオ" pitchFamily="55" charset="-128"/>
                <a:ea typeface="メイリオ" pitchFamily="55" charset="-128"/>
              </a:rPr>
              <a:t>食べられるかどうか判断しよう</a:t>
            </a:r>
            <a:endParaRPr kumimoji="1" lang="ja-JP" altLang="en-US" sz="3200" b="0">
              <a:solidFill>
                <a:schemeClr val="tx1">
                  <a:lumMod val="95000"/>
                  <a:lumOff val="5000"/>
                </a:schemeClr>
              </a:solidFill>
              <a:latin typeface="メイリオ" pitchFamily="55" charset="-128"/>
              <a:ea typeface="メイリオ" pitchFamily="55" charset="-128"/>
            </a:endParaRPr>
          </a:p>
        </p:txBody>
      </p:sp>
      <p:pic>
        <p:nvPicPr>
          <p:cNvPr id="1262" name="図 4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460000">
            <a:off x="404995" y="3510732"/>
            <a:ext cx="1127608" cy="1128564"/>
          </a:xfrm>
          <a:prstGeom prst="rect">
            <a:avLst/>
          </a:prstGeom>
          <a:noFill/>
          <a:ln>
            <a:miter/>
          </a:ln>
        </p:spPr>
      </p:pic>
      <p:sp>
        <p:nvSpPr>
          <p:cNvPr id="1263" name="図形 453"/>
          <p:cNvSpPr>
            <a:spLocks noChangeArrowheads="1"/>
          </p:cNvSpPr>
          <p:nvPr/>
        </p:nvSpPr>
        <p:spPr>
          <a:xfrm rot="10800000">
            <a:off x="3420000" y="4300251"/>
            <a:ext cx="1869391" cy="497226"/>
          </a:xfrm>
          <a:prstGeom prst="foldedCorner">
            <a:avLst>
              <a:gd name="adj" fmla="val 16667"/>
            </a:avLst>
          </a:prstGeom>
          <a:solidFill>
            <a:srgbClr val="FDFD98"/>
          </a:solidFill>
          <a:ln w="25400" cap="flat" cmpd="sng">
            <a:solidFill>
              <a:srgbClr val="88A4A5"/>
            </a:solidFill>
            <a:prstDash val="solid"/>
          </a:ln>
        </p:spPr>
        <p:txBody>
          <a:bodyPr vert="horz" wrap="square" anchor="ctr"/>
          <a:lstStyle/>
          <a:p>
            <a:pPr algn="ctr" fontAlgn="base" latinLnBrk="0"/>
            <a:endParaRPr lang="ja-JP" altLang="en-US">
              <a:solidFill>
                <a:srgbClr val="FFFFFF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9" repeatCount="1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Left)">
                                      <p:cBhvr>
                                        <p:cTn id="6" dur="500" repeatCount="1000"/>
                                        <p:tgtEl>
                                          <p:spTgt spid="12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repeatCount="1000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3" grpId="1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/>
      <p:sp>
        <p:nvSpPr>
          <p:cNvPr id="1265" name="四角形 0"/>
          <p:cNvSpPr>
            <a:spLocks noGrp="1" noChangeArrowheads="1"/>
          </p:cNvSpPr>
          <p:nvPr>
            <p:ph type="title" sz="full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wrap="square"/>
          <a:lstStyle/>
          <a:p>
            <a:pPr marL="0" indent="0" algn="l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ja-JP" altLang="en-US" sz="3200" baseline="0">
                <a:solidFill>
                  <a:schemeClr val="tx2"/>
                </a:solidFill>
                <a:effectLst/>
                <a:latin typeface="メイリオ" pitchFamily="55" charset="-128"/>
                <a:ea typeface="メイリオ" pitchFamily="55" charset="-128"/>
              </a:rPr>
              <a:t>正しく知っている？</a:t>
            </a:r>
            <a:r>
              <a:rPr kumimoji="1" lang="ja-JP" altLang="en-US" sz="3200" baseline="0">
                <a:solidFill>
                  <a:schemeClr val="tx2"/>
                </a:solidFill>
                <a:effectLst/>
                <a:latin typeface="メイリオ" pitchFamily="55" charset="-128"/>
                <a:ea typeface="メイリオ" pitchFamily="55" charset="-128"/>
              </a:rPr>
              <a:t>賞味期限・消費期限</a:t>
            </a:r>
          </a:p>
        </p:txBody>
      </p:sp>
      <p:sp>
        <p:nvSpPr>
          <p:cNvPr id="1266" name="四角形 0"/>
          <p:cNvSpPr>
            <a:spLocks noGrp="1" noChangeArrowheads="1"/>
          </p:cNvSpPr>
          <p:nvPr>
            <p:ph sz="full" idx="1"/>
          </p:nvPr>
        </p:nvSpPr>
        <p:spPr>
          <a:xfrm>
            <a:off x="457248" y="5157000"/>
            <a:ext cx="8724716" cy="1440390"/>
          </a:xfrm>
          <a:prstGeom prst="rect">
            <a:avLst/>
          </a:prstGeom>
        </p:spPr>
        <p:txBody>
          <a:bodyPr vert="horz" wrap="square"/>
          <a:lstStyle/>
          <a:p>
            <a:pPr marL="0" indent="0" fontAlgn="base" latinLnBrk="0">
              <a:buNone/>
            </a:pPr>
            <a:r>
              <a:rPr kumimoji="1" lang="ja-JP" altLang="en-US" sz="2800" b="1">
                <a:solidFill>
                  <a:srgbClr val="C00000"/>
                </a:solidFill>
                <a:latin typeface="メイリオ" pitchFamily="55" charset="-128"/>
                <a:ea typeface="メイリオ" pitchFamily="55" charset="-128"/>
              </a:rPr>
              <a:t>消費</a:t>
            </a:r>
            <a:r>
              <a:rPr kumimoji="1" lang="ja-JP" altLang="en-US" sz="2800" b="1">
                <a:solidFill>
                  <a:srgbClr val="C00000"/>
                </a:solidFill>
                <a:latin typeface="メイリオ" pitchFamily="55" charset="-128"/>
                <a:ea typeface="メイリオ" pitchFamily="55" charset="-128"/>
              </a:rPr>
              <a:t>期限</a:t>
            </a:r>
            <a:r>
              <a:rPr kumimoji="1" lang="ja-JP" altLang="en-US" sz="2800" b="0">
                <a:solidFill>
                  <a:schemeClr val="tx1">
                    <a:lumMod val="95000"/>
                    <a:lumOff val="5000"/>
                  </a:schemeClr>
                </a:solidFill>
                <a:latin typeface="メイリオ" pitchFamily="55" charset="-128"/>
                <a:ea typeface="メイリオ" pitchFamily="55" charset="-128"/>
              </a:rPr>
              <a:t>「食べても安全な期限」</a:t>
            </a:r>
            <a:endParaRPr kumimoji="1" lang="ja-JP" altLang="en-US" sz="2800" b="1">
              <a:solidFill>
                <a:schemeClr val="tx1">
                  <a:lumMod val="95000"/>
                  <a:lumOff val="5000"/>
                </a:schemeClr>
              </a:solidFill>
              <a:latin typeface="メイリオ" pitchFamily="55" charset="-128"/>
              <a:ea typeface="メイリオ" pitchFamily="55" charset="-128"/>
            </a:endParaRPr>
          </a:p>
          <a:p>
            <a:pPr marL="457200" indent="-457200" fontAlgn="base" latinLnBrk="0">
              <a:buFont typeface="Arial"/>
              <a:buChar char="•"/>
            </a:pPr>
            <a:r>
              <a:rPr kumimoji="1" lang="ja-JP" altLang="en-US" sz="2800" b="0">
                <a:solidFill>
                  <a:schemeClr val="tx1">
                    <a:lumMod val="95000"/>
                    <a:lumOff val="5000"/>
                  </a:schemeClr>
                </a:solidFill>
                <a:latin typeface="メイリオ" pitchFamily="55" charset="-128"/>
                <a:ea typeface="メイリオ" pitchFamily="55" charset="-128"/>
              </a:rPr>
              <a:t>期限が過ぎたら食べないほうが良い</a:t>
            </a:r>
            <a:endParaRPr kumimoji="1" lang="ja-JP" altLang="en-US" sz="2400" b="0">
              <a:solidFill>
                <a:schemeClr val="tx1">
                  <a:lumMod val="95000"/>
                  <a:lumOff val="5000"/>
                </a:schemeClr>
              </a:solidFill>
              <a:latin typeface="メイリオ" pitchFamily="55" charset="-128"/>
              <a:ea typeface="メイリオ" pitchFamily="55" charset="-128"/>
            </a:endParaRPr>
          </a:p>
          <a:p>
            <a:pPr marL="457200" indent="-457200" fontAlgn="base" latinLnBrk="0">
              <a:buFont typeface="Arial"/>
              <a:buChar char="•"/>
            </a:pPr>
            <a:r>
              <a:rPr kumimoji="1" lang="ja-JP" altLang="en-US" sz="2800" b="0">
                <a:solidFill>
                  <a:schemeClr val="tx1">
                    <a:lumMod val="95000"/>
                    <a:lumOff val="5000"/>
                  </a:schemeClr>
                </a:solidFill>
                <a:latin typeface="メイリオ" pitchFamily="55" charset="-128"/>
                <a:ea typeface="メイリオ" pitchFamily="55" charset="-128"/>
              </a:rPr>
              <a:t>期限が来る前に使いきろう</a:t>
            </a:r>
            <a:endParaRPr kumimoji="1" lang="ja-JP" altLang="en-US" sz="2800" b="0">
              <a:solidFill>
                <a:schemeClr val="tx1">
                  <a:lumMod val="95000"/>
                  <a:lumOff val="5000"/>
                </a:schemeClr>
              </a:solidFill>
              <a:latin typeface="メイリオ" pitchFamily="55" charset="-128"/>
              <a:ea typeface="メイリオ" pitchFamily="55" charset="-128"/>
            </a:endParaRPr>
          </a:p>
          <a:p>
            <a:pPr marL="0" indent="0" fontAlgn="base" latinLnBrk="0">
              <a:buNone/>
            </a:pPr>
            <a:endParaRPr kumimoji="1" lang="ja-JP" altLang="en-US" sz="3600">
              <a:latin typeface="メイリオ" pitchFamily="55" charset="-128"/>
              <a:ea typeface="メイリオ" pitchFamily="55" charset="-128"/>
            </a:endParaRPr>
          </a:p>
          <a:p>
            <a:pPr marL="571500" indent="-571500" fontAlgn="base" latinLnBrk="0">
              <a:buFont typeface="Arial"/>
              <a:buChar char="•"/>
            </a:pPr>
            <a:endParaRPr kumimoji="1" lang="ja-JP" altLang="en-US" sz="3600">
              <a:latin typeface="メイリオ" pitchFamily="55" charset="-128"/>
              <a:ea typeface="メイリオ" pitchFamily="55" charset="-128"/>
            </a:endParaRPr>
          </a:p>
          <a:p>
            <a:pPr marL="0" indent="0" fontAlgn="base" latinLnBrk="0">
              <a:buNone/>
            </a:pPr>
            <a:endParaRPr kumimoji="1" lang="ja-JP" altLang="en-US" sz="3600">
              <a:latin typeface="メイリオ" pitchFamily="55" charset="-128"/>
              <a:ea typeface="メイリオ" pitchFamily="55" charset="-128"/>
            </a:endParaRPr>
          </a:p>
          <a:p>
            <a:pPr marL="0" indent="0" fontAlgn="base" latinLnBrk="0">
              <a:buNone/>
            </a:pPr>
            <a:endParaRPr kumimoji="1" lang="ja-JP" altLang="en-US" sz="3600">
              <a:latin typeface="メイリオ" pitchFamily="55" charset="-128"/>
              <a:ea typeface="メイリオ" pitchFamily="55" charset="-128"/>
            </a:endParaRPr>
          </a:p>
        </p:txBody>
      </p:sp>
      <p:sp>
        <p:nvSpPr>
          <p:cNvPr id="1267" name="直線 151"/>
          <p:cNvSpPr/>
          <p:nvPr/>
        </p:nvSpPr>
        <p:spPr>
          <a:xfrm>
            <a:off x="461962" y="1279525"/>
            <a:ext cx="8229600" cy="0"/>
          </a:xfrm>
          <a:prstGeom prst="line">
            <a:avLst/>
          </a:prstGeom>
          <a:noFill/>
          <a:ln w="76200" cap="rnd" cmpd="sng">
            <a:solidFill>
              <a:srgbClr val="92D050"/>
            </a:solidFill>
            <a:prstDash val="solid"/>
            <a:miter/>
          </a:ln>
        </p:spPr>
      </p:sp>
      <p:pic>
        <p:nvPicPr>
          <p:cNvPr id="1268" name="図 37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6795" y="1770458"/>
            <a:ext cx="6607205" cy="2998108"/>
          </a:xfrm>
          <a:prstGeom prst="rect">
            <a:avLst/>
          </a:prstGeom>
        </p:spPr>
      </p:pic>
      <p:pic>
        <p:nvPicPr>
          <p:cNvPr id="1269" name="図 45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">
            <a:off x="6443331" y="1560968"/>
            <a:ext cx="1989012" cy="1989012"/>
          </a:xfrm>
          <a:prstGeom prst="rect">
            <a:avLst/>
          </a:prstGeom>
          <a:noFill/>
          <a:ln>
            <a:miter/>
          </a:ln>
        </p:spPr>
      </p:pic>
      <p:sp>
        <p:nvSpPr>
          <p:cNvPr id="1270" name="図形 454"/>
          <p:cNvSpPr>
            <a:spLocks noChangeArrowheads="1"/>
          </p:cNvSpPr>
          <p:nvPr/>
        </p:nvSpPr>
        <p:spPr>
          <a:xfrm rot="10800000">
            <a:off x="2268000" y="4271340"/>
            <a:ext cx="1869391" cy="497226"/>
          </a:xfrm>
          <a:prstGeom prst="foldedCorner">
            <a:avLst>
              <a:gd name="adj" fmla="val 16667"/>
            </a:avLst>
          </a:prstGeom>
          <a:solidFill>
            <a:srgbClr val="FDFD98"/>
          </a:solidFill>
          <a:ln w="25400" cap="flat" cmpd="sng">
            <a:solidFill>
              <a:srgbClr val="88A4A5"/>
            </a:solidFill>
            <a:prstDash val="solid"/>
          </a:ln>
        </p:spPr>
        <p:txBody>
          <a:bodyPr vert="horz" wrap="square" anchor="ctr"/>
          <a:lstStyle/>
          <a:p>
            <a:pPr algn="ctr" fontAlgn="base" latinLnBrk="0"/>
            <a:endParaRPr lang="ja-JP" altLang="en-US">
              <a:solidFill>
                <a:srgbClr val="FFFFFF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9" repeatCount="1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Left)">
                                      <p:cBhvr>
                                        <p:cTn id="6" dur="500" repeatCount="1000"/>
                                        <p:tgtEl>
                                          <p:spTgt spid="12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repeatCount="1000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0" grpId="1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/>
      <p:sp>
        <p:nvSpPr>
          <p:cNvPr id="1276" name="四角形 0"/>
          <p:cNvSpPr>
            <a:spLocks noGrp="1" noChangeArrowheads="1"/>
          </p:cNvSpPr>
          <p:nvPr>
            <p:ph type="title" sz="full"/>
          </p:nvPr>
        </p:nvSpPr>
        <p:spPr>
          <a:xfrm>
            <a:off x="457200" y="269875"/>
            <a:ext cx="8229600" cy="2012950"/>
          </a:xfrm>
          <a:prstGeom prst="rect">
            <a:avLst/>
          </a:prstGeom>
          <a:ln w="57150">
            <a:solidFill>
              <a:srgbClr val="92D050"/>
            </a:solidFill>
            <a:miter/>
          </a:ln>
        </p:spPr>
        <p:txBody>
          <a:bodyPr vert="horz" wrap="square"/>
          <a:lstStyle/>
          <a:p>
            <a:pPr marL="0" indent="0" algn="l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ja-JP" altLang="en-US" sz="4000" b="1" baseline="0">
                <a:solidFill>
                  <a:srgbClr val="404040"/>
                </a:solidFill>
                <a:effectLst/>
                <a:latin typeface="メイリオ"/>
                <a:ea typeface="メイリオ"/>
              </a:rPr>
              <a:t>【質問】</a:t>
            </a:r>
            <a:endParaRPr kumimoji="1" lang="ja-JP" altLang="en-US" sz="4000" b="1" baseline="0">
              <a:solidFill>
                <a:srgbClr val="404040"/>
              </a:solidFill>
              <a:effectLst/>
              <a:latin typeface="メイリオ"/>
              <a:ea typeface="メイリオ"/>
            </a:endParaRPr>
          </a:p>
          <a:p>
            <a:pPr marL="0" indent="0" algn="l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ja-JP" altLang="en-US" sz="4000" b="1" baseline="0">
                <a:solidFill>
                  <a:srgbClr val="404040"/>
                </a:solidFill>
                <a:effectLst/>
                <a:latin typeface="メイリオ"/>
                <a:ea typeface="メイリオ"/>
              </a:rPr>
              <a:t>皆さんの生活で発生する食品ロスには、</a:t>
            </a:r>
            <a:r>
              <a:rPr kumimoji="1" lang="ja-JP" altLang="en-US" sz="4000" b="1" baseline="0">
                <a:solidFill>
                  <a:srgbClr val="404040"/>
                </a:solidFill>
                <a:effectLst/>
                <a:latin typeface="メイリオ"/>
                <a:ea typeface="メイリオ"/>
              </a:rPr>
              <a:t>どんなものがありますか？</a:t>
            </a:r>
            <a:endParaRPr>
              <a:latin typeface="メイリオ"/>
              <a:ea typeface="メイリオ"/>
            </a:endParaRPr>
          </a:p>
        </p:txBody>
      </p:sp>
      <p:pic>
        <p:nvPicPr>
          <p:cNvPr id="1277" name="四角形 147"/>
          <p:cNvPicPr>
            <a:picLocks noGrp="1"/>
          </p:cNvPicPr>
          <p:nvPr>
            <p:ph sz="full" idx="1"/>
          </p:nvPr>
        </p:nvPicPr>
        <p:blipFill>
          <a:blip r:embed="rId1"/>
          <a:stretch>
            <a:fillRect/>
          </a:stretch>
        </p:blipFill>
        <p:spPr>
          <a:xfrm>
            <a:off x="4932147" y="2637116"/>
            <a:ext cx="2955921" cy="2593492"/>
          </a:xfrm>
          <a:prstGeom prst="rect">
            <a:avLst/>
          </a:prstGeom>
          <a:noFill/>
          <a:ln>
            <a:noFill/>
            <a:miter/>
          </a:ln>
        </p:spPr>
      </p:pic>
      <p:pic>
        <p:nvPicPr>
          <p:cNvPr id="1278" name="Picture 458" descr="buffet_baikingu_oomori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905" y="3789000"/>
            <a:ext cx="2954668" cy="2493645"/>
          </a:xfrm>
          <a:prstGeom prst="rect">
            <a:avLst/>
          </a:prstGeom>
          <a:noFill/>
          <a:ln>
            <a:miter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/>
      <p:sp>
        <p:nvSpPr>
          <p:cNvPr id="1284" name="四角形 0"/>
          <p:cNvSpPr>
            <a:spLocks noGrp="1" noChangeArrowheads="1"/>
          </p:cNvSpPr>
          <p:nvPr>
            <p:ph type="title" sz="full"/>
          </p:nvPr>
        </p:nvSpPr>
        <p:spPr>
          <a:xfrm>
            <a:off x="457200" y="269875"/>
            <a:ext cx="8229600" cy="2012950"/>
          </a:xfrm>
          <a:prstGeom prst="rect">
            <a:avLst/>
          </a:prstGeom>
          <a:ln w="57150">
            <a:solidFill>
              <a:srgbClr val="92D050"/>
            </a:solidFill>
            <a:miter/>
          </a:ln>
        </p:spPr>
        <p:txBody>
          <a:bodyPr vert="horz" wrap="square"/>
          <a:lstStyle/>
          <a:p>
            <a:pPr marL="0" indent="0" algn="l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ja-JP" altLang="en-US" sz="4000" b="1" baseline="0">
                <a:solidFill>
                  <a:srgbClr val="404040"/>
                </a:solidFill>
                <a:effectLst/>
                <a:latin typeface="メイリオ"/>
                <a:ea typeface="メイリオ"/>
              </a:rPr>
              <a:t>【質問】</a:t>
            </a:r>
            <a:endParaRPr kumimoji="1" lang="ja-JP" altLang="en-US" sz="4000" b="1" baseline="0">
              <a:solidFill>
                <a:srgbClr val="404040"/>
              </a:solidFill>
              <a:effectLst/>
              <a:latin typeface="メイリオ"/>
              <a:ea typeface="メイリオ"/>
            </a:endParaRPr>
          </a:p>
          <a:p>
            <a:pPr marL="0" indent="0" algn="l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ja-JP" altLang="en-US" sz="4000" b="1" baseline="0">
                <a:solidFill>
                  <a:srgbClr val="404040"/>
                </a:solidFill>
                <a:effectLst/>
                <a:latin typeface="メイリオ"/>
                <a:ea typeface="メイリオ"/>
              </a:rPr>
              <a:t>皆さんの生活で発生する食品ロスには、</a:t>
            </a:r>
            <a:r>
              <a:rPr kumimoji="1" lang="ja-JP" altLang="en-US" sz="4000" b="1" baseline="0">
                <a:solidFill>
                  <a:srgbClr val="404040"/>
                </a:solidFill>
                <a:effectLst/>
                <a:latin typeface="メイリオ"/>
                <a:ea typeface="メイリオ"/>
              </a:rPr>
              <a:t>どんなものがありますか？</a:t>
            </a:r>
            <a:endParaRPr>
              <a:latin typeface="メイリオ"/>
              <a:ea typeface="メイリオ"/>
            </a:endParaRPr>
          </a:p>
        </p:txBody>
      </p:sp>
      <p:sp>
        <p:nvSpPr>
          <p:cNvPr id="1285" name="四角形 0"/>
          <p:cNvSpPr>
            <a:spLocks noGrp="1" noChangeArrowheads="1"/>
          </p:cNvSpPr>
          <p:nvPr>
            <p:ph sz="full" idx="1"/>
          </p:nvPr>
        </p:nvSpPr>
        <p:spPr>
          <a:xfrm>
            <a:off x="457200" y="2982502"/>
            <a:ext cx="8229600" cy="572703"/>
          </a:xfrm>
          <a:prstGeom prst="rect">
            <a:avLst/>
          </a:prstGeom>
        </p:spPr>
        <p:txBody>
          <a:bodyPr vert="horz" wrap="square"/>
          <a:lstStyle/>
          <a:p>
            <a:pPr marL="342900" indent="-342900" fontAlgn="base"/>
            <a:r>
              <a:rPr kumimoji="1" lang="ja-JP" altLang="en-US">
                <a:latin typeface="メイリオ" pitchFamily="55" charset="-128"/>
                <a:ea typeface="メイリオ" pitchFamily="55" charset="-128"/>
              </a:rPr>
              <a:t>好き嫌いで食べ残し</a:t>
            </a:r>
            <a:endParaRPr kumimoji="1" lang="ja-JP" altLang="en-US">
              <a:latin typeface="メイリオ" pitchFamily="55" charset="-128"/>
              <a:ea typeface="メイリオ" pitchFamily="55" charset="-128"/>
            </a:endParaRPr>
          </a:p>
          <a:p>
            <a:pPr marL="342900" indent="-342900" fontAlgn="base"/>
            <a:endParaRPr kumimoji="1" lang="ja-JP" altLang="en-US">
              <a:latin typeface="メイリオ" pitchFamily="55" charset="-128"/>
              <a:ea typeface="メイリオ" pitchFamily="55" charset="-128"/>
            </a:endParaRPr>
          </a:p>
          <a:p>
            <a:pPr marL="342900" indent="-342900" fontAlgn="base"/>
            <a:endParaRPr kumimoji="1" lang="ja-JP" altLang="en-US">
              <a:latin typeface="メイリオ" pitchFamily="55" charset="-128"/>
              <a:ea typeface="メイリオ" pitchFamily="55" charset="-128"/>
            </a:endParaRPr>
          </a:p>
          <a:p>
            <a:pPr marL="342900" indent="-342900" fontAlgn="base"/>
            <a:endParaRPr kumimoji="1" lang="ja-JP" altLang="en-US"/>
          </a:p>
        </p:txBody>
      </p:sp>
      <p:sp>
        <p:nvSpPr>
          <p:cNvPr id="1286" name="四角形 460"/>
          <p:cNvSpPr>
            <a:spLocks noChangeArrowheads="1"/>
          </p:cNvSpPr>
          <p:nvPr/>
        </p:nvSpPr>
        <p:spPr>
          <a:xfrm>
            <a:off x="457200" y="3699693"/>
            <a:ext cx="8229600" cy="661594"/>
          </a:xfrm>
          <a:prstGeom prst="rect">
            <a:avLst/>
          </a:prstGeom>
          <a:noFill/>
          <a:ln>
            <a:miter/>
          </a:ln>
        </p:spPr>
        <p:txBody>
          <a:bodyPr vert="horz" wrap="square"/>
          <a:lstStyle>
            <a:lvl1pPr marL="34290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3200" b="0" i="0" u="none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marL="74295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28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2pPr>
            <a:lvl3pPr marL="114300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3pPr>
            <a:lvl4pPr marL="160020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4pPr>
            <a:lvl5pPr marL="205740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5pPr>
            <a:lvl6pPr marL="205740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6pPr>
            <a:lvl7pPr marL="205740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7pPr>
            <a:lvl8pPr marL="205740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8pPr>
            <a:lvl9pPr marL="205740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9pPr>
          </a:lstStyle>
          <a:p>
            <a:pPr marL="342900" indent="-342900" fontAlgn="base"/>
            <a:r>
              <a:rPr kumimoji="1" lang="ja-JP" altLang="en-US">
                <a:latin typeface="メイリオ" pitchFamily="55" charset="-128"/>
                <a:ea typeface="メイリオ" pitchFamily="55" charset="-128"/>
              </a:rPr>
              <a:t>料理を作りすぎて捨てた</a:t>
            </a:r>
            <a:endParaRPr kumimoji="1" lang="ja-JP" altLang="en-US">
              <a:latin typeface="メイリオ" pitchFamily="55" charset="-128"/>
              <a:ea typeface="メイリオ" pitchFamily="55" charset="-128"/>
            </a:endParaRPr>
          </a:p>
          <a:p>
            <a:pPr marL="342900" indent="-342900" algn="r" fontAlgn="base" latinLnBrk="0">
              <a:buNone/>
            </a:pPr>
            <a:endParaRPr kumimoji="1" lang="ja-JP" altLang="en-US">
              <a:latin typeface="メイリオ" pitchFamily="55" charset="-128"/>
              <a:ea typeface="メイリオ" pitchFamily="55" charset="-128"/>
            </a:endParaRPr>
          </a:p>
          <a:p>
            <a:pPr marL="342900" indent="-342900" fontAlgn="base"/>
            <a:endParaRPr kumimoji="1" lang="ja-JP" altLang="en-US">
              <a:latin typeface="メイリオ" pitchFamily="55" charset="-128"/>
              <a:ea typeface="メイリオ" pitchFamily="55" charset="-128"/>
            </a:endParaRPr>
          </a:p>
          <a:p>
            <a:pPr marL="342900" indent="-342900" fontAlgn="base"/>
            <a:endParaRPr kumimoji="1" lang="ja-JP" altLang="en-US">
              <a:latin typeface="メイリオ" pitchFamily="55" charset="-128"/>
              <a:ea typeface="メイリオ" pitchFamily="55" charset="-128"/>
            </a:endParaRPr>
          </a:p>
          <a:p>
            <a:pPr marL="342900" indent="-342900" fontAlgn="base"/>
            <a:endParaRPr kumimoji="1" lang="ja-JP" altLang="en-US"/>
          </a:p>
        </p:txBody>
      </p:sp>
      <p:sp>
        <p:nvSpPr>
          <p:cNvPr id="1287" name="四角形 461"/>
          <p:cNvSpPr>
            <a:spLocks noChangeArrowheads="1"/>
          </p:cNvSpPr>
          <p:nvPr/>
        </p:nvSpPr>
        <p:spPr>
          <a:xfrm>
            <a:off x="457201" y="5211693"/>
            <a:ext cx="8229600" cy="1745307"/>
          </a:xfrm>
          <a:prstGeom prst="rect">
            <a:avLst/>
          </a:prstGeom>
          <a:noFill/>
          <a:ln>
            <a:miter/>
          </a:ln>
        </p:spPr>
        <p:txBody>
          <a:bodyPr vert="horz" wrap="square"/>
          <a:lstStyle>
            <a:lvl1pPr marL="34290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3200" b="0" i="0" u="none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marL="74295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28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2pPr>
            <a:lvl3pPr marL="114300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3pPr>
            <a:lvl4pPr marL="160020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4pPr>
            <a:lvl5pPr marL="205740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5pPr>
            <a:lvl6pPr marL="205740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6pPr>
            <a:lvl7pPr marL="205740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7pPr>
            <a:lvl8pPr marL="205740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8pPr>
            <a:lvl9pPr marL="205740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9pPr>
          </a:lstStyle>
          <a:p>
            <a:pPr marL="342900" indent="-342900" fontAlgn="base"/>
            <a:r>
              <a:rPr kumimoji="1" lang="ja-JP" altLang="en-US">
                <a:latin typeface="メイリオ" pitchFamily="55" charset="-128"/>
                <a:ea typeface="メイリオ" pitchFamily="55" charset="-128"/>
              </a:rPr>
              <a:t>料理で食べられる部分を切りすぎた</a:t>
            </a:r>
            <a:endParaRPr kumimoji="1" lang="ja-JP" altLang="en-US">
              <a:latin typeface="メイリオ" pitchFamily="55" charset="-128"/>
              <a:ea typeface="メイリオ" pitchFamily="55" charset="-128"/>
            </a:endParaRPr>
          </a:p>
          <a:p>
            <a:pPr marL="342900" indent="-342900" algn="r" fontAlgn="base" latinLnBrk="0">
              <a:buNone/>
            </a:pPr>
            <a:r>
              <a:rPr kumimoji="1" lang="ja-JP" altLang="en-US">
                <a:latin typeface="メイリオ" pitchFamily="55" charset="-128"/>
                <a:ea typeface="メイリオ" pitchFamily="55" charset="-128"/>
              </a:rPr>
              <a:t>等</a:t>
            </a:r>
            <a:endParaRPr kumimoji="1" lang="ja-JP" altLang="en-US">
              <a:latin typeface="メイリオ" pitchFamily="55" charset="-128"/>
              <a:ea typeface="メイリオ" pitchFamily="55" charset="-128"/>
            </a:endParaRPr>
          </a:p>
          <a:p>
            <a:pPr marL="342900" indent="-342900" fontAlgn="base"/>
            <a:endParaRPr kumimoji="1" lang="ja-JP" altLang="en-US">
              <a:latin typeface="メイリオ" pitchFamily="55" charset="-128"/>
              <a:ea typeface="メイリオ" pitchFamily="55" charset="-128"/>
            </a:endParaRPr>
          </a:p>
          <a:p>
            <a:pPr marL="342900" indent="-342900" fontAlgn="base"/>
            <a:endParaRPr kumimoji="1" lang="ja-JP" altLang="en-US">
              <a:latin typeface="メイリオ" pitchFamily="55" charset="-128"/>
              <a:ea typeface="メイリオ" pitchFamily="55" charset="-128"/>
            </a:endParaRPr>
          </a:p>
          <a:p>
            <a:pPr marL="342900" indent="-342900" fontAlgn="base"/>
            <a:endParaRPr kumimoji="1" lang="ja-JP" altLang="en-US"/>
          </a:p>
        </p:txBody>
      </p:sp>
      <p:sp>
        <p:nvSpPr>
          <p:cNvPr id="1288" name="四角形 462"/>
          <p:cNvSpPr>
            <a:spLocks noChangeArrowheads="1"/>
          </p:cNvSpPr>
          <p:nvPr/>
        </p:nvSpPr>
        <p:spPr>
          <a:xfrm>
            <a:off x="457202" y="4419693"/>
            <a:ext cx="8229600" cy="521510"/>
          </a:xfrm>
          <a:prstGeom prst="rect">
            <a:avLst/>
          </a:prstGeom>
          <a:noFill/>
          <a:ln>
            <a:miter/>
          </a:ln>
        </p:spPr>
        <p:txBody>
          <a:bodyPr vert="horz" wrap="square"/>
          <a:lstStyle>
            <a:lvl1pPr marL="34290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3200" b="0" i="0" u="none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marL="74295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28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2pPr>
            <a:lvl3pPr marL="114300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3pPr>
            <a:lvl4pPr marL="160020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4pPr>
            <a:lvl5pPr marL="205740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5pPr>
            <a:lvl6pPr marL="205740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6pPr>
            <a:lvl7pPr marL="205740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7pPr>
            <a:lvl8pPr marL="205740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8pPr>
            <a:lvl9pPr marL="205740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9pPr>
          </a:lstStyle>
          <a:p>
            <a:pPr marL="342900" indent="-342900" fontAlgn="base"/>
            <a:r>
              <a:rPr kumimoji="1" lang="ja-JP" altLang="en-US">
                <a:latin typeface="メイリオ" pitchFamily="55" charset="-128"/>
                <a:ea typeface="メイリオ" pitchFamily="55" charset="-128"/>
              </a:rPr>
              <a:t>買いすぎて食べられなかった</a:t>
            </a:r>
            <a:endParaRPr kumimoji="1" lang="ja-JP" altLang="en-US">
              <a:latin typeface="メイリオ" pitchFamily="55" charset="-128"/>
              <a:ea typeface="メイリオ" pitchFamily="55" charset="-128"/>
            </a:endParaRPr>
          </a:p>
          <a:p>
            <a:pPr marL="342900" indent="-342900" fontAlgn="base"/>
            <a:endParaRPr kumimoji="1" lang="ja-JP" altLang="en-US">
              <a:latin typeface="メイリオ" pitchFamily="55" charset="-128"/>
              <a:ea typeface="メイリオ" pitchFamily="55" charset="-128"/>
            </a:endParaRPr>
          </a:p>
          <a:p>
            <a:pPr marL="342900" indent="-342900" fontAlgn="base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" dur="500"/>
                                        <p:tgtEl>
                                          <p:spTgt spid="1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5" grpId="0" animBg="1" autoUpdateAnimBg="0"/>
      <p:bldP spid="1286" grpId="0" animBg="1" autoUpdateAnimBg="0"/>
      <p:bldP spid="1288" grpId="0" animBg="1" autoUpdateAnimBg="0"/>
      <p:bldP spid="1287" grpId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/>
      <p:sp>
        <p:nvSpPr>
          <p:cNvPr id="1294" name="四角形 0"/>
          <p:cNvSpPr>
            <a:spLocks noGrp="1" noChangeArrowheads="1"/>
          </p:cNvSpPr>
          <p:nvPr>
            <p:ph type="title" sz="full"/>
          </p:nvPr>
        </p:nvSpPr>
        <p:spPr>
          <a:xfrm>
            <a:off x="457200" y="189000"/>
            <a:ext cx="8229600" cy="1862351"/>
          </a:xfrm>
          <a:prstGeom prst="rect">
            <a:avLst/>
          </a:prstGeom>
          <a:ln w="57150">
            <a:solidFill>
              <a:srgbClr val="92D050"/>
            </a:solidFill>
            <a:miter/>
          </a:ln>
        </p:spPr>
        <p:txBody>
          <a:bodyPr vert="horz" wrap="square"/>
          <a:lstStyle/>
          <a:p>
            <a:pPr marL="0" indent="0" algn="l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ja-JP" altLang="en-US" sz="4000" b="1" baseline="0">
                <a:solidFill>
                  <a:srgbClr val="404040"/>
                </a:solidFill>
                <a:effectLst/>
                <a:latin typeface="メイリオ"/>
                <a:ea typeface="メイリオ"/>
              </a:rPr>
              <a:t>【問題】</a:t>
            </a:r>
            <a:endParaRPr kumimoji="1" lang="ja-JP" altLang="en-US" sz="4000" b="1" baseline="0">
              <a:solidFill>
                <a:srgbClr val="404040"/>
              </a:solidFill>
              <a:effectLst/>
              <a:latin typeface="メイリオ"/>
              <a:ea typeface="メイリオ"/>
            </a:endParaRPr>
          </a:p>
          <a:p>
            <a:pPr marL="0" indent="0" algn="l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ja-JP" altLang="en-US" sz="4000" b="1" baseline="0">
                <a:solidFill>
                  <a:srgbClr val="404040"/>
                </a:solidFill>
                <a:effectLst/>
                <a:latin typeface="メイリオ"/>
                <a:ea typeface="メイリオ"/>
              </a:rPr>
              <a:t>食品ロスが発生すると問題になることは何でしょう？</a:t>
            </a:r>
            <a:endParaRPr>
              <a:latin typeface="メイリオ"/>
              <a:ea typeface="メイリオ"/>
            </a:endParaRPr>
          </a:p>
        </p:txBody>
      </p:sp>
      <p:sp>
        <p:nvSpPr>
          <p:cNvPr id="1295" name="四角形 0"/>
          <p:cNvSpPr>
            <a:spLocks noGrp="1" noChangeArrowheads="1"/>
          </p:cNvSpPr>
          <p:nvPr>
            <p:ph sz="full" idx="1"/>
          </p:nvPr>
        </p:nvSpPr>
        <p:spPr>
          <a:xfrm>
            <a:off x="752770" y="2281756"/>
            <a:ext cx="7934031" cy="1003244"/>
          </a:xfrm>
          <a:prstGeom prst="rect">
            <a:avLst/>
          </a:prstGeom>
        </p:spPr>
        <p:txBody>
          <a:bodyPr vert="horz" wrap="square"/>
          <a:lstStyle/>
          <a:p>
            <a:pPr marL="0" indent="0" fontAlgn="base" latinLnBrk="0">
              <a:buNone/>
            </a:pPr>
            <a:r>
              <a:rPr kumimoji="1" lang="ja-JP" altLang="en-US">
                <a:latin typeface="メイリオ" pitchFamily="55" charset="-128"/>
                <a:ea typeface="メイリオ" pitchFamily="55" charset="-128"/>
              </a:rPr>
              <a:t>ＳＤＧｓの17個の目標の内、どの目標に影響があるでしょうか</a:t>
            </a:r>
          </a:p>
        </p:txBody>
      </p:sp>
      <p:pic>
        <p:nvPicPr>
          <p:cNvPr id="1296" name="図 46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5232" y="2281756"/>
            <a:ext cx="723936" cy="723935"/>
          </a:xfrm>
          <a:prstGeom prst="rect">
            <a:avLst/>
          </a:prstGeom>
          <a:noFill/>
          <a:ln>
            <a:miter/>
          </a:ln>
        </p:spPr>
      </p:pic>
      <p:pic>
        <p:nvPicPr>
          <p:cNvPr id="1297" name="図 469"/>
          <p:cNvPicPr>
            <a:picLocks noChangeAspect="1"/>
          </p:cNvPicPr>
          <p:nvPr/>
        </p:nvPicPr>
        <p:blipFill>
          <a:blip r:embed="rId2"/>
          <a:srcRect l="17812" t="34187" r="19061" b="9695"/>
          <a:stretch>
            <a:fillRect/>
          </a:stretch>
        </p:blipFill>
        <p:spPr>
          <a:xfrm>
            <a:off x="1044000" y="3285000"/>
            <a:ext cx="6834195" cy="3314283"/>
          </a:xfrm>
          <a:prstGeom prst="rect">
            <a:avLst/>
          </a:prstGeom>
          <a:noFill/>
          <a:ln>
            <a:miter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/>
      <p:sp>
        <p:nvSpPr>
          <p:cNvPr id="1303" name="四角形 0"/>
          <p:cNvSpPr>
            <a:spLocks noGrp="1" noChangeArrowheads="1"/>
          </p:cNvSpPr>
          <p:nvPr>
            <p:ph type="title" sz="full"/>
          </p:nvPr>
        </p:nvSpPr>
        <p:spPr>
          <a:xfrm>
            <a:off x="457200" y="268287"/>
            <a:ext cx="8229600" cy="1146175"/>
          </a:xfrm>
          <a:prstGeom prst="rect">
            <a:avLst/>
          </a:prstGeom>
        </p:spPr>
        <p:txBody>
          <a:bodyPr vert="horz" wrap="square"/>
          <a:lstStyle/>
          <a:p>
            <a:pPr marL="0" indent="0" algn="l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ja-JP" altLang="en-US" sz="3200" baseline="0">
                <a:solidFill>
                  <a:schemeClr val="tx2"/>
                </a:solidFill>
                <a:effectLst/>
                <a:latin typeface="メイリオ"/>
                <a:ea typeface="メイリオ"/>
              </a:rPr>
              <a:t>食品ロスが発生すると問題になること(例)</a:t>
            </a:r>
            <a:endParaRPr>
              <a:latin typeface="メイリオ"/>
              <a:ea typeface="メイリオ"/>
            </a:endParaRPr>
          </a:p>
        </p:txBody>
      </p:sp>
      <p:sp>
        <p:nvSpPr>
          <p:cNvPr id="1304" name="四角形 0"/>
          <p:cNvSpPr>
            <a:spLocks noGrp="1" noChangeArrowheads="1"/>
          </p:cNvSpPr>
          <p:nvPr>
            <p:ph sz="full" idx="1"/>
          </p:nvPr>
        </p:nvSpPr>
        <p:spPr>
          <a:xfrm>
            <a:off x="457200" y="1562100"/>
            <a:ext cx="8229600" cy="4564062"/>
          </a:xfrm>
          <a:prstGeom prst="rect">
            <a:avLst/>
          </a:prstGeom>
        </p:spPr>
        <p:txBody>
          <a:bodyPr vert="horz" wrap="square"/>
          <a:lstStyle/>
          <a:p>
            <a:pPr fontAlgn="base" latinLnBrk="0"/>
            <a:endParaRPr lang="ja-JP" altLang="en-US">
              <a:latin typeface="メイリオ" pitchFamily="55" charset="-128"/>
              <a:ea typeface="メイリオ" pitchFamily="55" charset="-128"/>
            </a:endParaRPr>
          </a:p>
          <a:p>
            <a:pPr fontAlgn="base" latinLnBrk="0"/>
            <a:r>
              <a:rPr lang="ja-JP" altLang="en-US">
                <a:latin typeface="メイリオ" pitchFamily="55" charset="-128"/>
                <a:ea typeface="メイリオ" pitchFamily="55" charset="-128"/>
              </a:rPr>
              <a:t>環境問題(地球温暖化)</a:t>
            </a:r>
            <a:r>
              <a:rPr lang="ja-JP" altLang="en-US">
                <a:latin typeface="メイリオ" pitchFamily="55" charset="-128"/>
                <a:ea typeface="メイリオ" pitchFamily="55" charset="-128"/>
              </a:rPr>
              <a:t>に</a:t>
            </a:r>
            <a:endParaRPr lang="ja-JP" altLang="en-US">
              <a:latin typeface="メイリオ" pitchFamily="55" charset="-128"/>
              <a:ea typeface="メイリオ" pitchFamily="55" charset="-128"/>
            </a:endParaRPr>
          </a:p>
          <a:p>
            <a:pPr marL="0" indent="0" fontAlgn="base" latinLnBrk="0">
              <a:buNone/>
            </a:pPr>
            <a:r>
              <a:rPr lang="ja-JP" altLang="en-US">
                <a:latin typeface="メイリオ" pitchFamily="55" charset="-128"/>
                <a:ea typeface="メイリオ" pitchFamily="55" charset="-128"/>
              </a:rPr>
              <a:t>　</a:t>
            </a:r>
            <a:r>
              <a:rPr lang="ja-JP" altLang="en-US">
                <a:latin typeface="メイリオ" pitchFamily="55" charset="-128"/>
                <a:ea typeface="メイリオ" pitchFamily="55" charset="-128"/>
              </a:rPr>
              <a:t>つながる</a:t>
            </a:r>
            <a:endParaRPr lang="ja-JP" altLang="en-US">
              <a:latin typeface="メイリオ" pitchFamily="55" charset="-128"/>
              <a:ea typeface="メイリオ" pitchFamily="55" charset="-128"/>
            </a:endParaRPr>
          </a:p>
          <a:p>
            <a:pPr fontAlgn="base" latinLnBrk="0"/>
            <a:endParaRPr lang="ja-JP" altLang="en-US">
              <a:latin typeface="メイリオ" pitchFamily="55" charset="-128"/>
              <a:ea typeface="メイリオ" pitchFamily="55" charset="-128"/>
            </a:endParaRPr>
          </a:p>
          <a:p>
            <a:pPr fontAlgn="base" latinLnBrk="0"/>
            <a:r>
              <a:rPr lang="ja-JP" altLang="en-US">
                <a:latin typeface="メイリオ" pitchFamily="55" charset="-128"/>
                <a:ea typeface="メイリオ" pitchFamily="55" charset="-128"/>
              </a:rPr>
              <a:t>食べ物に困っている人がいる</a:t>
            </a:r>
            <a:endParaRPr lang="ja-JP" altLang="en-US">
              <a:latin typeface="メイリオ" pitchFamily="55" charset="-128"/>
              <a:ea typeface="メイリオ" pitchFamily="55" charset="-128"/>
            </a:endParaRPr>
          </a:p>
          <a:p>
            <a:pPr fontAlgn="base" latinLnBrk="0"/>
            <a:endParaRPr lang="ja-JP" altLang="en-US">
              <a:latin typeface="メイリオ" pitchFamily="55" charset="-128"/>
              <a:ea typeface="メイリオ" pitchFamily="55" charset="-128"/>
            </a:endParaRPr>
          </a:p>
          <a:p>
            <a:pPr fontAlgn="base" latinLnBrk="0"/>
            <a:r>
              <a:rPr lang="ja-JP" altLang="en-US">
                <a:latin typeface="メイリオ" pitchFamily="55" charset="-128"/>
                <a:ea typeface="メイリオ" pitchFamily="55" charset="-128"/>
              </a:rPr>
              <a:t>お金</a:t>
            </a:r>
            <a:r>
              <a:rPr lang="ja-JP" altLang="en-US">
                <a:latin typeface="メイリオ" pitchFamily="55" charset="-128"/>
                <a:ea typeface="メイリオ" pitchFamily="55" charset="-128"/>
              </a:rPr>
              <a:t>を</a:t>
            </a:r>
            <a:r>
              <a:rPr lang="ja-JP" altLang="en-US">
                <a:latin typeface="メイリオ" pitchFamily="55" charset="-128"/>
                <a:ea typeface="メイリオ" pitchFamily="55" charset="-128"/>
              </a:rPr>
              <a:t>無駄</a:t>
            </a:r>
            <a:r>
              <a:rPr lang="ja-JP" altLang="en-US">
                <a:latin typeface="メイリオ" pitchFamily="55" charset="-128"/>
                <a:ea typeface="メイリオ" pitchFamily="55" charset="-128"/>
              </a:rPr>
              <a:t>にしている</a:t>
            </a:r>
            <a:endParaRPr lang="ja-JP" altLang="en-US">
              <a:latin typeface="メイリオ" pitchFamily="55" charset="-128"/>
              <a:ea typeface="メイリオ" pitchFamily="55" charset="-128"/>
            </a:endParaRPr>
          </a:p>
          <a:p>
            <a:pPr fontAlgn="base" latinLnBrk="0"/>
            <a:endParaRPr lang="ja-JP" altLang="en-US">
              <a:latin typeface="メイリオ" pitchFamily="55" charset="-128"/>
              <a:ea typeface="メイリオ" pitchFamily="55" charset="-128"/>
            </a:endParaRPr>
          </a:p>
        </p:txBody>
      </p:sp>
      <p:sp>
        <p:nvSpPr>
          <p:cNvPr id="1305" name="直線 152"/>
          <p:cNvSpPr/>
          <p:nvPr/>
        </p:nvSpPr>
        <p:spPr>
          <a:xfrm>
            <a:off x="461962" y="1279525"/>
            <a:ext cx="8229600" cy="0"/>
          </a:xfrm>
          <a:prstGeom prst="line">
            <a:avLst/>
          </a:prstGeom>
          <a:noFill/>
          <a:ln w="76200" cap="rnd" cmpd="sng">
            <a:solidFill>
              <a:srgbClr val="92D050"/>
            </a:solidFill>
            <a:prstDash val="solid"/>
            <a:miter/>
          </a:ln>
        </p:spPr>
      </p:sp>
      <p:grpSp>
        <p:nvGrpSpPr>
          <p:cNvPr id="1306" name="グループ 476"/>
          <p:cNvGrpSpPr/>
          <p:nvPr/>
        </p:nvGrpSpPr>
        <p:grpSpPr>
          <a:xfrm>
            <a:off x="6352488" y="2071439"/>
            <a:ext cx="2539099" cy="762211"/>
            <a:chOff x="6352488" y="2071439"/>
            <a:chExt cx="2539099" cy="762211"/>
          </a:xfrm>
        </p:grpSpPr>
        <p:pic>
          <p:nvPicPr>
            <p:cNvPr id="1307" name="図 470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7249271" y="2071439"/>
              <a:ext cx="741458" cy="741333"/>
            </a:xfrm>
            <a:prstGeom prst="rect">
              <a:avLst/>
            </a:prstGeom>
            <a:noFill/>
            <a:ln>
              <a:miter/>
            </a:ln>
          </p:spPr>
        </p:pic>
        <p:pic>
          <p:nvPicPr>
            <p:cNvPr id="1308" name="図 47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129247" y="2071439"/>
              <a:ext cx="762340" cy="762211"/>
            </a:xfrm>
            <a:prstGeom prst="rect">
              <a:avLst/>
            </a:prstGeom>
            <a:noFill/>
            <a:ln>
              <a:miter/>
            </a:ln>
          </p:spPr>
        </p:pic>
        <p:pic>
          <p:nvPicPr>
            <p:cNvPr id="1309" name="図 47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52488" y="2071439"/>
              <a:ext cx="759023" cy="758895"/>
            </a:xfrm>
            <a:prstGeom prst="rect">
              <a:avLst/>
            </a:prstGeom>
            <a:noFill/>
            <a:ln>
              <a:miter/>
            </a:ln>
          </p:spPr>
        </p:pic>
      </p:grpSp>
      <p:grpSp>
        <p:nvGrpSpPr>
          <p:cNvPr id="1310" name="グループ 478"/>
          <p:cNvGrpSpPr/>
          <p:nvPr/>
        </p:nvGrpSpPr>
        <p:grpSpPr>
          <a:xfrm>
            <a:off x="6831127" y="3645000"/>
            <a:ext cx="1673111" cy="797677"/>
            <a:chOff x="6831127" y="3645000"/>
            <a:chExt cx="1673111" cy="797677"/>
          </a:xfrm>
        </p:grpSpPr>
        <p:pic>
          <p:nvPicPr>
            <p:cNvPr id="1311" name="図 47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31127" y="3645000"/>
              <a:ext cx="797433" cy="797677"/>
            </a:xfrm>
            <a:prstGeom prst="rect">
              <a:avLst/>
            </a:prstGeom>
            <a:noFill/>
            <a:ln>
              <a:miter/>
            </a:ln>
          </p:spPr>
        </p:pic>
        <p:pic>
          <p:nvPicPr>
            <p:cNvPr id="1312" name="図 47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706805" y="3645000"/>
              <a:ext cx="797433" cy="797677"/>
            </a:xfrm>
            <a:prstGeom prst="rect">
              <a:avLst/>
            </a:prstGeom>
            <a:noFill/>
            <a:ln>
              <a:miter/>
            </a:ln>
          </p:spPr>
        </p:pic>
      </p:grpSp>
      <p:pic>
        <p:nvPicPr>
          <p:cNvPr id="1313" name="図 47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10904" y="4941000"/>
            <a:ext cx="818193" cy="816889"/>
          </a:xfrm>
          <a:prstGeom prst="rect">
            <a:avLst/>
          </a:prstGeom>
          <a:noFill/>
          <a:ln>
            <a:miter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/>
      <p:sp>
        <p:nvSpPr>
          <p:cNvPr id="1319" name="四角形 0"/>
          <p:cNvSpPr>
            <a:spLocks noGrp="1" noChangeArrowheads="1"/>
          </p:cNvSpPr>
          <p:nvPr>
            <p:ph type="title" sz="full"/>
          </p:nvPr>
        </p:nvSpPr>
        <p:spPr>
          <a:xfrm>
            <a:off x="457200" y="268287"/>
            <a:ext cx="8229600" cy="1146175"/>
          </a:xfrm>
          <a:prstGeom prst="rect">
            <a:avLst/>
          </a:prstGeom>
        </p:spPr>
        <p:txBody>
          <a:bodyPr vert="horz" wrap="square"/>
          <a:lstStyle/>
          <a:p>
            <a:pPr marL="0" indent="0" algn="l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ja-JP" altLang="en-US" sz="4400" baseline="0">
                <a:solidFill>
                  <a:schemeClr val="tx2"/>
                </a:solidFill>
                <a:effectLst/>
                <a:latin typeface="メイリオ"/>
                <a:ea typeface="メイリオ"/>
              </a:rPr>
              <a:t>問題１　環境問題</a:t>
            </a:r>
            <a:endParaRPr>
              <a:latin typeface="メイリオ"/>
              <a:ea typeface="メイリオ"/>
            </a:endParaRPr>
          </a:p>
        </p:txBody>
      </p:sp>
      <p:sp>
        <p:nvSpPr>
          <p:cNvPr id="1320" name="四角形 0"/>
          <p:cNvSpPr>
            <a:spLocks noGrp="1" noChangeArrowheads="1"/>
          </p:cNvSpPr>
          <p:nvPr>
            <p:ph sz="full" idx="1"/>
          </p:nvPr>
        </p:nvSpPr>
        <p:spPr>
          <a:xfrm>
            <a:off x="457200" y="1562100"/>
            <a:ext cx="8229600" cy="4564062"/>
          </a:xfrm>
          <a:prstGeom prst="rect">
            <a:avLst/>
          </a:prstGeom>
        </p:spPr>
        <p:txBody>
          <a:bodyPr vert="horz" wrap="square"/>
          <a:lstStyle/>
          <a:p>
            <a:pPr fontAlgn="base" latinLnBrk="0"/>
            <a:r>
              <a:rPr kumimoji="1" lang="ja-JP" altLang="en-US">
                <a:latin typeface="メイリオ" pitchFamily="55" charset="-128"/>
                <a:ea typeface="メイリオ" pitchFamily="55" charset="-128"/>
              </a:rPr>
              <a:t>清掃工場(ごみの処分場)で</a:t>
            </a:r>
            <a:r>
              <a:rPr kumimoji="1" lang="ja-JP" altLang="en-US">
                <a:latin typeface="メイリオ" pitchFamily="55" charset="-128"/>
                <a:ea typeface="メイリオ" pitchFamily="55" charset="-128"/>
              </a:rPr>
              <a:t>捨てられた食べ物は燃やされる</a:t>
            </a:r>
            <a:endParaRPr lang="ja-JP" altLang="en-US"/>
          </a:p>
          <a:p>
            <a:pPr fontAlgn="base" latinLnBrk="0"/>
            <a:endParaRPr lang="ja-JP" altLang="en-US"/>
          </a:p>
          <a:p>
            <a:pPr fontAlgn="base" latinLnBrk="0"/>
            <a:endParaRPr lang="ja-JP" altLang="en-US"/>
          </a:p>
          <a:p>
            <a:pPr fontAlgn="base" latinLnBrk="0"/>
            <a:endParaRPr lang="ja-JP" altLang="en-US"/>
          </a:p>
        </p:txBody>
      </p:sp>
      <p:sp>
        <p:nvSpPr>
          <p:cNvPr id="1321" name="直線 152"/>
          <p:cNvSpPr/>
          <p:nvPr/>
        </p:nvSpPr>
        <p:spPr>
          <a:xfrm>
            <a:off x="461962" y="1279525"/>
            <a:ext cx="8229600" cy="0"/>
          </a:xfrm>
          <a:prstGeom prst="line">
            <a:avLst/>
          </a:prstGeom>
          <a:noFill/>
          <a:ln w="76200" cap="rnd" cmpd="sng">
            <a:solidFill>
              <a:srgbClr val="92D050"/>
            </a:solidFill>
            <a:prstDash val="solid"/>
            <a:miter/>
          </a:ln>
        </p:spPr>
      </p:sp>
      <p:pic>
        <p:nvPicPr>
          <p:cNvPr id="1322" name="図 6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48487" y="4724400"/>
            <a:ext cx="2003425" cy="2003425"/>
          </a:xfrm>
          <a:prstGeom prst="rect">
            <a:avLst/>
          </a:prstGeom>
          <a:noFill/>
          <a:ln>
            <a:miter/>
          </a:ln>
        </p:spPr>
      </p:pic>
      <p:pic>
        <p:nvPicPr>
          <p:cNvPr id="1323" name="Picture 258" descr="DSC_000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6128" y="2640331"/>
            <a:ext cx="5235699" cy="4014550"/>
          </a:xfrm>
          <a:prstGeom prst="rect">
            <a:avLst/>
          </a:prstGeom>
          <a:noFill/>
          <a:ln>
            <a:miter/>
          </a:ln>
        </p:spPr>
      </p:pic>
      <p:pic>
        <p:nvPicPr>
          <p:cNvPr id="1324" name="図 25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637000"/>
            <a:ext cx="3025747" cy="2269603"/>
          </a:xfrm>
          <a:prstGeom prst="rect">
            <a:avLst/>
          </a:prstGeom>
          <a:noFill/>
          <a:ln>
            <a:solidFill>
              <a:schemeClr val="bg1"/>
            </a:solidFill>
            <a:miter/>
          </a:ln>
          <a:effectLst/>
        </p:spPr>
      </p:pic>
      <p:grpSp>
        <p:nvGrpSpPr>
          <p:cNvPr id="1325" name="グループ 480"/>
          <p:cNvGrpSpPr/>
          <p:nvPr/>
        </p:nvGrpSpPr>
        <p:grpSpPr>
          <a:xfrm>
            <a:off x="6156000" y="434789"/>
            <a:ext cx="2539099" cy="762211"/>
            <a:chOff x="6352488" y="2071439"/>
            <a:chExt cx="2539099" cy="762211"/>
          </a:xfrm>
        </p:grpSpPr>
        <p:pic>
          <p:nvPicPr>
            <p:cNvPr id="1326" name="図 47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49271" y="2071439"/>
              <a:ext cx="741458" cy="741333"/>
            </a:xfrm>
            <a:prstGeom prst="rect">
              <a:avLst/>
            </a:prstGeom>
            <a:noFill/>
            <a:ln>
              <a:miter/>
            </a:ln>
          </p:spPr>
        </p:pic>
        <p:pic>
          <p:nvPicPr>
            <p:cNvPr id="1327" name="図 47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129247" y="2071439"/>
              <a:ext cx="762340" cy="762211"/>
            </a:xfrm>
            <a:prstGeom prst="rect">
              <a:avLst/>
            </a:prstGeom>
            <a:noFill/>
            <a:ln>
              <a:miter/>
            </a:ln>
          </p:spPr>
        </p:pic>
        <p:pic>
          <p:nvPicPr>
            <p:cNvPr id="1328" name="図 47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352488" y="2071439"/>
              <a:ext cx="759023" cy="758895"/>
            </a:xfrm>
            <a:prstGeom prst="rect">
              <a:avLst/>
            </a:prstGeom>
            <a:noFill/>
            <a:ln>
              <a:miter/>
            </a:ln>
          </p:spPr>
        </p:pic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/>
      <p:sp>
        <p:nvSpPr>
          <p:cNvPr id="1330" name="四角形 0"/>
          <p:cNvSpPr>
            <a:spLocks noGrp="1" noChangeArrowheads="1"/>
          </p:cNvSpPr>
          <p:nvPr>
            <p:ph type="title" sz="full"/>
          </p:nvPr>
        </p:nvSpPr>
        <p:spPr>
          <a:xfrm>
            <a:off x="457200" y="268287"/>
            <a:ext cx="8229600" cy="1146175"/>
          </a:xfrm>
          <a:prstGeom prst="rect">
            <a:avLst/>
          </a:prstGeom>
        </p:spPr>
        <p:txBody>
          <a:bodyPr vert="horz" wrap="square"/>
          <a:lstStyle/>
          <a:p>
            <a:pPr marL="0" indent="0" algn="l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ja-JP" altLang="en-US" sz="4400" baseline="0">
                <a:solidFill>
                  <a:schemeClr val="tx2"/>
                </a:solidFill>
                <a:effectLst/>
                <a:latin typeface="メイリオ"/>
                <a:ea typeface="メイリオ"/>
              </a:rPr>
              <a:t>問題１　環境問題</a:t>
            </a:r>
            <a:endParaRPr>
              <a:latin typeface="メイリオ"/>
              <a:ea typeface="メイリオ"/>
            </a:endParaRPr>
          </a:p>
        </p:txBody>
      </p:sp>
      <p:sp>
        <p:nvSpPr>
          <p:cNvPr id="1331" name="四角形 0"/>
          <p:cNvSpPr>
            <a:spLocks noGrp="1" noChangeArrowheads="1"/>
          </p:cNvSpPr>
          <p:nvPr>
            <p:ph sz="full" idx="1"/>
          </p:nvPr>
        </p:nvSpPr>
        <p:spPr>
          <a:xfrm>
            <a:off x="457200" y="1562100"/>
            <a:ext cx="8229600" cy="4564062"/>
          </a:xfrm>
          <a:prstGeom prst="rect">
            <a:avLst/>
          </a:prstGeom>
        </p:spPr>
        <p:txBody>
          <a:bodyPr vert="horz" wrap="square"/>
          <a:lstStyle/>
          <a:p>
            <a:pPr marL="342900" indent="-342900" fontAlgn="base" latinLnBrk="0"/>
            <a:r>
              <a:rPr kumimoji="1" lang="ja-JP" altLang="en-US">
                <a:latin typeface="メイリオ" pitchFamily="55" charset="-128"/>
                <a:ea typeface="メイリオ" pitchFamily="55" charset="-128"/>
              </a:rPr>
              <a:t>⽔分の多い⾷品は、廃棄の際に運搬や焼却で余分な二酸化炭素を排出</a:t>
            </a:r>
            <a:endParaRPr lang="ja-JP" altLang="en-US"/>
          </a:p>
          <a:p>
            <a:pPr marL="342900" indent="-342900" fontAlgn="base" latinLnBrk="0">
              <a:buNone/>
            </a:pPr>
            <a:r>
              <a:rPr kumimoji="1" lang="ja-JP" altLang="en-US">
                <a:latin typeface="メイリオ" pitchFamily="55" charset="-128"/>
                <a:ea typeface="メイリオ" pitchFamily="55" charset="-128"/>
              </a:rPr>
              <a:t>　→　地球温暖化の原因に</a:t>
            </a:r>
            <a:endParaRPr lang="ja-JP" altLang="en-US"/>
          </a:p>
          <a:p>
            <a:pPr marL="342900" indent="-342900" fontAlgn="base" latinLnBrk="0"/>
            <a:endParaRPr lang="ja-JP" altLang="en-US"/>
          </a:p>
        </p:txBody>
      </p:sp>
      <p:sp>
        <p:nvSpPr>
          <p:cNvPr id="1332" name="直線 152"/>
          <p:cNvSpPr/>
          <p:nvPr/>
        </p:nvSpPr>
        <p:spPr>
          <a:xfrm>
            <a:off x="461962" y="1279525"/>
            <a:ext cx="8229600" cy="0"/>
          </a:xfrm>
          <a:prstGeom prst="line">
            <a:avLst/>
          </a:prstGeom>
          <a:noFill/>
          <a:ln w="76200" cap="rnd" cmpd="sng">
            <a:solidFill>
              <a:srgbClr val="92D050"/>
            </a:solidFill>
            <a:prstDash val="solid"/>
            <a:miter/>
          </a:ln>
        </p:spPr>
      </p:sp>
      <p:pic>
        <p:nvPicPr>
          <p:cNvPr id="1333" name="図 12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5650" y="3643312"/>
            <a:ext cx="3743325" cy="2808288"/>
          </a:xfrm>
          <a:prstGeom prst="rect">
            <a:avLst/>
          </a:prstGeom>
          <a:noFill/>
          <a:ln cmpd="sng">
            <a:miter/>
          </a:ln>
        </p:spPr>
      </p:pic>
      <p:pic>
        <p:nvPicPr>
          <p:cNvPr id="1334" name="図 1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2687" y="3643312"/>
            <a:ext cx="3322638" cy="2808288"/>
          </a:xfrm>
          <a:prstGeom prst="rect">
            <a:avLst/>
          </a:prstGeom>
          <a:noFill/>
          <a:ln cmpd="sng">
            <a:miter/>
          </a:ln>
        </p:spPr>
      </p:pic>
      <p:grpSp>
        <p:nvGrpSpPr>
          <p:cNvPr id="1335" name="グループ 484"/>
          <p:cNvGrpSpPr/>
          <p:nvPr/>
        </p:nvGrpSpPr>
        <p:grpSpPr>
          <a:xfrm>
            <a:off x="6165416" y="405000"/>
            <a:ext cx="2539099" cy="762211"/>
            <a:chOff x="6352488" y="2071439"/>
            <a:chExt cx="2539099" cy="762211"/>
          </a:xfrm>
        </p:grpSpPr>
        <p:pic>
          <p:nvPicPr>
            <p:cNvPr id="1336" name="図 47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49271" y="2071439"/>
              <a:ext cx="741458" cy="741333"/>
            </a:xfrm>
            <a:prstGeom prst="rect">
              <a:avLst/>
            </a:prstGeom>
            <a:noFill/>
            <a:ln>
              <a:miter/>
            </a:ln>
          </p:spPr>
        </p:pic>
        <p:pic>
          <p:nvPicPr>
            <p:cNvPr id="1337" name="図 47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129247" y="2071439"/>
              <a:ext cx="762340" cy="762211"/>
            </a:xfrm>
            <a:prstGeom prst="rect">
              <a:avLst/>
            </a:prstGeom>
            <a:noFill/>
            <a:ln>
              <a:miter/>
            </a:ln>
          </p:spPr>
        </p:pic>
        <p:pic>
          <p:nvPicPr>
            <p:cNvPr id="1338" name="図 47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352488" y="2071439"/>
              <a:ext cx="759023" cy="758895"/>
            </a:xfrm>
            <a:prstGeom prst="rect">
              <a:avLst/>
            </a:prstGeom>
            <a:noFill/>
            <a:ln>
              <a:miter/>
            </a:ln>
          </p:spPr>
        </p:pic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/>
      <p:sp>
        <p:nvSpPr>
          <p:cNvPr id="1344" name="四角形 0"/>
          <p:cNvSpPr>
            <a:spLocks noGrp="1" noChangeArrowheads="1"/>
          </p:cNvSpPr>
          <p:nvPr>
            <p:ph type="title" sz="full"/>
          </p:nvPr>
        </p:nvSpPr>
        <p:spPr>
          <a:xfrm>
            <a:off x="457200" y="268287"/>
            <a:ext cx="8229600" cy="1146175"/>
          </a:xfrm>
          <a:prstGeom prst="rect">
            <a:avLst/>
          </a:prstGeom>
        </p:spPr>
        <p:txBody>
          <a:bodyPr vert="horz" wrap="square"/>
          <a:lstStyle/>
          <a:p>
            <a:pPr marL="0" indent="0" algn="l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ja-JP" altLang="en-US" sz="4400" baseline="0">
                <a:solidFill>
                  <a:schemeClr val="tx2"/>
                </a:solidFill>
                <a:effectLst/>
                <a:latin typeface="メイリオ"/>
                <a:ea typeface="メイリオ"/>
              </a:rPr>
              <a:t>地球</a:t>
            </a:r>
            <a:r>
              <a:rPr kumimoji="1" lang="ja-JP" altLang="en-US" sz="4400" baseline="0">
                <a:solidFill>
                  <a:schemeClr val="tx2"/>
                </a:solidFill>
                <a:effectLst/>
                <a:latin typeface="メイリオ"/>
                <a:ea typeface="メイリオ"/>
              </a:rPr>
              <a:t>温暖化</a:t>
            </a:r>
            <a:endParaRPr>
              <a:latin typeface="メイリオ"/>
              <a:ea typeface="メイリオ"/>
            </a:endParaRPr>
          </a:p>
        </p:txBody>
      </p:sp>
      <p:sp>
        <p:nvSpPr>
          <p:cNvPr id="1345" name="直線 152"/>
          <p:cNvSpPr/>
          <p:nvPr/>
        </p:nvSpPr>
        <p:spPr>
          <a:xfrm>
            <a:off x="461962" y="1279525"/>
            <a:ext cx="8229600" cy="0"/>
          </a:xfrm>
          <a:prstGeom prst="line">
            <a:avLst/>
          </a:prstGeom>
          <a:noFill/>
          <a:ln w="76200" cap="rnd" cmpd="sng">
            <a:solidFill>
              <a:srgbClr val="92D050"/>
            </a:solidFill>
            <a:prstDash val="solid"/>
            <a:miter/>
          </a:ln>
        </p:spPr>
      </p:sp>
      <p:sp>
        <p:nvSpPr>
          <p:cNvPr id="1346" name="四角形 0"/>
          <p:cNvSpPr>
            <a:spLocks noChangeArrowheads="1"/>
          </p:cNvSpPr>
          <p:nvPr/>
        </p:nvSpPr>
        <p:spPr>
          <a:xfrm>
            <a:off x="539750" y="3975100"/>
            <a:ext cx="4040187" cy="639762"/>
          </a:xfrm>
          <a:prstGeom prst="rect">
            <a:avLst/>
          </a:prstGeom>
          <a:noFill/>
          <a:ln>
            <a:miter/>
          </a:ln>
        </p:spPr>
        <p:txBody>
          <a:bodyPr vert="horz" wrap="square" anchor="b"/>
          <a:lstStyle/>
          <a:p>
            <a:pPr fontAlgn="base" latinLnBrk="0">
              <a:spcBef>
                <a:spcPct val="20000"/>
              </a:spcBef>
              <a:buClrTx/>
              <a:buSzTx/>
              <a:buFontTx/>
              <a:buNone/>
            </a:pPr>
            <a:endParaRPr kumimoji="1" lang="ja-JP" altLang="en-US" sz="2400" b="1"/>
          </a:p>
        </p:txBody>
      </p:sp>
      <p:sp>
        <p:nvSpPr>
          <p:cNvPr id="1347" name="四角形 0"/>
          <p:cNvSpPr>
            <a:spLocks noGrp="1" noChangeArrowheads="1"/>
          </p:cNvSpPr>
          <p:nvPr>
            <p:ph type="body" sz="quarter" idx="4294967295"/>
          </p:nvPr>
        </p:nvSpPr>
        <p:spPr>
          <a:xfrm>
            <a:off x="5078412" y="4282012"/>
            <a:ext cx="1363663" cy="501650"/>
          </a:xfrm>
          <a:prstGeom prst="rect">
            <a:avLst/>
          </a:prstGeom>
          <a:solidFill>
            <a:srgbClr val="FFFFFF"/>
          </a:solidFill>
          <a:ln w="25400" cap="flat" cmpd="sng">
            <a:solidFill>
              <a:srgbClr val="BBE0E3"/>
            </a:solidFill>
            <a:prstDash val="solid"/>
            <a:miter/>
          </a:ln>
        </p:spPr>
        <p:txBody>
          <a:bodyPr vert="horz" wrap="square"/>
          <a:lstStyle/>
          <a:p>
            <a:pPr marL="0" indent="0" algn="ctr" fontAlgn="base" latinLnBrk="0">
              <a:buNone/>
              <a:defRPr sz="2400"/>
            </a:pPr>
            <a:r>
              <a:rPr kumimoji="1" lang="ja-JP" altLang="en-US" sz="3600" b="1">
                <a:solidFill>
                  <a:srgbClr val="000000"/>
                </a:solidFill>
                <a:effectLst/>
                <a:latin typeface="メイリオ" pitchFamily="55" charset="-128"/>
                <a:ea typeface="メイリオ" pitchFamily="55" charset="-128"/>
              </a:rPr>
              <a:t>加工</a:t>
            </a:r>
          </a:p>
        </p:txBody>
      </p:sp>
      <p:sp>
        <p:nvSpPr>
          <p:cNvPr id="1348" name="四角形 0"/>
          <p:cNvSpPr>
            <a:spLocks noChangeArrowheads="1"/>
          </p:cNvSpPr>
          <p:nvPr/>
        </p:nvSpPr>
        <p:spPr>
          <a:xfrm>
            <a:off x="544512" y="4002087"/>
            <a:ext cx="4041775" cy="639763"/>
          </a:xfrm>
          <a:prstGeom prst="rect">
            <a:avLst/>
          </a:prstGeom>
          <a:noFill/>
          <a:ln>
            <a:miter/>
          </a:ln>
        </p:spPr>
        <p:txBody>
          <a:bodyPr vert="horz" wrap="square"/>
          <a:lstStyle>
            <a:lvl1pPr marL="34290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32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  <a:cs typeface="+mj-cs"/>
              </a:defRPr>
            </a:lvl1pPr>
            <a:lvl2pPr marL="74295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28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2pPr>
            <a:lvl3pPr marL="114300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3pPr>
            <a:lvl4pPr marL="160020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4pPr>
            <a:lvl5pPr marL="205740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5pPr>
            <a:lvl6pPr marL="205740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6pPr>
            <a:lvl7pPr marL="205740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7pPr>
            <a:lvl8pPr marL="205740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8pPr>
            <a:lvl9pPr marL="205740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9pPr>
          </a:lstStyle>
          <a:p>
            <a:pPr fontAlgn="base" latinLnBrk="0"/>
            <a:endParaRPr kumimoji="1" lang="ja-JP" altLang="en-US"/>
          </a:p>
        </p:txBody>
      </p:sp>
      <p:sp>
        <p:nvSpPr>
          <p:cNvPr id="1349" name="四角形 0"/>
          <p:cNvSpPr>
            <a:spLocks noChangeArrowheads="1"/>
          </p:cNvSpPr>
          <p:nvPr/>
        </p:nvSpPr>
        <p:spPr>
          <a:xfrm>
            <a:off x="544512" y="4278837"/>
            <a:ext cx="1517650" cy="506413"/>
          </a:xfrm>
          <a:prstGeom prst="rect">
            <a:avLst/>
          </a:prstGeom>
          <a:solidFill>
            <a:srgbClr val="FFFFFF"/>
          </a:solidFill>
          <a:ln w="25400" cap="flat" cmpd="sng">
            <a:solidFill>
              <a:srgbClr val="BBE0E3"/>
            </a:solidFill>
            <a:prstDash val="solid"/>
            <a:miter/>
          </a:ln>
        </p:spPr>
        <p:txBody>
          <a:bodyPr vert="horz" wrap="square"/>
          <a:lstStyle/>
          <a:p>
            <a:pPr algn="ctr" fontAlgn="base" latinLnBrk="0">
              <a:spcBef>
                <a:spcPct val="20000"/>
              </a:spcBef>
              <a:buClrTx/>
              <a:buSzTx/>
              <a:buFontTx/>
              <a:buNone/>
            </a:pPr>
            <a:r>
              <a:rPr kumimoji="1" lang="ja-JP" altLang="en-US" sz="3600" b="1">
                <a:solidFill>
                  <a:srgbClr val="000000"/>
                </a:solidFill>
                <a:effectLst/>
                <a:latin typeface="メイリオ" pitchFamily="55" charset="-128"/>
                <a:ea typeface="メイリオ" pitchFamily="55" charset="-128"/>
              </a:rPr>
              <a:t>生産</a:t>
            </a:r>
          </a:p>
        </p:txBody>
      </p:sp>
      <p:pic>
        <p:nvPicPr>
          <p:cNvPr id="1350" name="Picture 246" descr="tractor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9287" y="3188225"/>
            <a:ext cx="1412875" cy="1063625"/>
          </a:xfrm>
          <a:prstGeom prst="rect">
            <a:avLst/>
          </a:prstGeom>
          <a:noFill/>
          <a:ln>
            <a:miter/>
          </a:ln>
        </p:spPr>
      </p:pic>
      <p:sp>
        <p:nvSpPr>
          <p:cNvPr id="1351" name="直線 248"/>
          <p:cNvSpPr/>
          <p:nvPr/>
        </p:nvSpPr>
        <p:spPr>
          <a:xfrm>
            <a:off x="2260600" y="4586812"/>
            <a:ext cx="519112" cy="0"/>
          </a:xfrm>
          <a:prstGeom prst="line">
            <a:avLst/>
          </a:prstGeom>
          <a:noFill/>
          <a:ln w="101600" cap="flat" cmpd="sng">
            <a:solidFill>
              <a:srgbClr val="C00000"/>
            </a:solidFill>
            <a:prstDash val="solid"/>
            <a:miter/>
            <a:tailEnd type="triangle"/>
          </a:ln>
        </p:spPr>
      </p:sp>
      <p:sp>
        <p:nvSpPr>
          <p:cNvPr id="1352" name="四角形 0"/>
          <p:cNvSpPr>
            <a:spLocks noChangeArrowheads="1"/>
          </p:cNvSpPr>
          <p:nvPr/>
        </p:nvSpPr>
        <p:spPr>
          <a:xfrm>
            <a:off x="2849562" y="4278837"/>
            <a:ext cx="1516063" cy="508000"/>
          </a:xfrm>
          <a:prstGeom prst="rect">
            <a:avLst/>
          </a:prstGeom>
          <a:solidFill>
            <a:srgbClr val="FFFFFF"/>
          </a:solidFill>
          <a:ln w="25400" cap="flat" cmpd="sng">
            <a:solidFill>
              <a:srgbClr val="BBE0E3"/>
            </a:solidFill>
            <a:prstDash val="solid"/>
            <a:miter/>
          </a:ln>
        </p:spPr>
        <p:txBody>
          <a:bodyPr vert="horz" wrap="square"/>
          <a:lstStyle/>
          <a:p>
            <a:pPr algn="ctr" fontAlgn="base" latinLnBrk="0">
              <a:spcBef>
                <a:spcPct val="20000"/>
              </a:spcBef>
              <a:buClrTx/>
              <a:buSzTx/>
              <a:buFontTx/>
              <a:buNone/>
            </a:pPr>
            <a:r>
              <a:rPr kumimoji="1" lang="ja-JP" altLang="en-US" sz="3600" b="1">
                <a:solidFill>
                  <a:srgbClr val="000000"/>
                </a:solidFill>
                <a:effectLst/>
                <a:latin typeface="メイリオ" pitchFamily="55" charset="-128"/>
                <a:ea typeface="メイリオ" pitchFamily="55" charset="-128"/>
              </a:rPr>
              <a:t>保管</a:t>
            </a:r>
          </a:p>
        </p:txBody>
      </p:sp>
      <p:sp>
        <p:nvSpPr>
          <p:cNvPr id="1353" name="直線 263"/>
          <p:cNvSpPr/>
          <p:nvPr/>
        </p:nvSpPr>
        <p:spPr>
          <a:xfrm>
            <a:off x="4422775" y="4601100"/>
            <a:ext cx="517525" cy="0"/>
          </a:xfrm>
          <a:prstGeom prst="line">
            <a:avLst/>
          </a:prstGeom>
          <a:noFill/>
          <a:ln w="101600" cap="flat" cmpd="sng">
            <a:solidFill>
              <a:srgbClr val="C00000"/>
            </a:solidFill>
            <a:prstDash val="solid"/>
            <a:miter/>
            <a:tailEnd type="triangle"/>
          </a:ln>
        </p:spPr>
      </p:sp>
      <p:sp>
        <p:nvSpPr>
          <p:cNvPr id="1354" name="直線 264"/>
          <p:cNvSpPr/>
          <p:nvPr/>
        </p:nvSpPr>
        <p:spPr>
          <a:xfrm>
            <a:off x="6599237" y="4574112"/>
            <a:ext cx="517525" cy="0"/>
          </a:xfrm>
          <a:prstGeom prst="line">
            <a:avLst/>
          </a:prstGeom>
          <a:noFill/>
          <a:ln w="101600" cap="flat" cmpd="sng">
            <a:solidFill>
              <a:srgbClr val="C00000"/>
            </a:solidFill>
            <a:prstDash val="solid"/>
            <a:miter/>
            <a:tailEnd type="triangle"/>
          </a:ln>
        </p:spPr>
      </p:sp>
      <p:sp>
        <p:nvSpPr>
          <p:cNvPr id="1355" name="四角形 0"/>
          <p:cNvSpPr>
            <a:spLocks noChangeArrowheads="1"/>
          </p:cNvSpPr>
          <p:nvPr/>
        </p:nvSpPr>
        <p:spPr>
          <a:xfrm>
            <a:off x="7173912" y="4282012"/>
            <a:ext cx="1517650" cy="500063"/>
          </a:xfrm>
          <a:prstGeom prst="rect">
            <a:avLst/>
          </a:prstGeom>
          <a:solidFill>
            <a:srgbClr val="FFFFFF"/>
          </a:solidFill>
          <a:ln w="25400" cap="flat" cmpd="sng">
            <a:solidFill>
              <a:srgbClr val="BBE0E3"/>
            </a:solidFill>
            <a:prstDash val="solid"/>
            <a:miter/>
          </a:ln>
        </p:spPr>
        <p:txBody>
          <a:bodyPr vert="horz" wrap="square"/>
          <a:lstStyle/>
          <a:p>
            <a:pPr algn="ctr" fontAlgn="base" latinLnBrk="0">
              <a:spcBef>
                <a:spcPct val="20000"/>
              </a:spcBef>
              <a:buClrTx/>
              <a:buSzTx/>
              <a:buFontTx/>
              <a:buNone/>
            </a:pPr>
            <a:r>
              <a:rPr kumimoji="1" lang="ja-JP" altLang="en-US" sz="3600" b="1">
                <a:solidFill>
                  <a:srgbClr val="000000"/>
                </a:solidFill>
                <a:effectLst/>
                <a:latin typeface="メイリオ" pitchFamily="55" charset="-128"/>
                <a:ea typeface="メイリオ" pitchFamily="55" charset="-128"/>
              </a:rPr>
              <a:t>販売</a:t>
            </a:r>
          </a:p>
        </p:txBody>
      </p:sp>
      <p:pic>
        <p:nvPicPr>
          <p:cNvPr id="1356" name="Picture 26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150" y="4858275"/>
            <a:ext cx="1368425" cy="690562"/>
          </a:xfrm>
          <a:prstGeom prst="rect">
            <a:avLst/>
          </a:prstGeom>
          <a:noFill/>
          <a:ln>
            <a:miter/>
          </a:ln>
        </p:spPr>
      </p:pic>
      <p:pic>
        <p:nvPicPr>
          <p:cNvPr id="1357" name="Picture 267" descr="building_koujou_entotsu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0162" y="2950100"/>
            <a:ext cx="1331913" cy="1331912"/>
          </a:xfrm>
          <a:prstGeom prst="rect">
            <a:avLst/>
          </a:prstGeom>
          <a:noFill/>
          <a:ln>
            <a:miter/>
          </a:ln>
        </p:spPr>
      </p:pic>
      <p:sp>
        <p:nvSpPr>
          <p:cNvPr id="1358" name="テキスト 268"/>
          <p:cNvSpPr>
            <a:spLocks noChangeArrowheads="1"/>
          </p:cNvSpPr>
          <p:nvPr/>
        </p:nvSpPr>
        <p:spPr>
          <a:xfrm>
            <a:off x="1553262" y="2730963"/>
            <a:ext cx="1074738" cy="554037"/>
          </a:xfrm>
          <a:prstGeom prst="cloudCallout">
            <a:avLst>
              <a:gd name="adj1" fmla="val -31462"/>
              <a:gd name="adj2" fmla="val 79999"/>
            </a:avLst>
          </a:prstGeom>
          <a:solidFill>
            <a:srgbClr val="FFA6A6"/>
          </a:solidFill>
          <a:ln w="9525">
            <a:solidFill>
              <a:srgbClr val="C00000"/>
            </a:solidFill>
          </a:ln>
        </p:spPr>
        <p:txBody>
          <a:bodyPr vert="horz" wrap="square">
            <a:spAutoFit/>
          </a:bodyPr>
          <a:lstStyle/>
          <a:p>
            <a:pPr fontAlgn="base" latinLnBrk="0"/>
            <a:r>
              <a:rPr lang="ja-JP" altLang="en-US" sz="2000">
                <a:latin typeface="メイリオ" pitchFamily="55" charset="-128"/>
                <a:ea typeface="メイリオ" pitchFamily="55" charset="-128"/>
              </a:rPr>
              <a:t>CO</a:t>
            </a:r>
            <a:r>
              <a:rPr lang="ja-JP" altLang="en-US" sz="1800">
                <a:latin typeface="メイリオ" pitchFamily="55" charset="-128"/>
                <a:ea typeface="メイリオ" pitchFamily="55" charset="-128"/>
              </a:rPr>
              <a:t>2</a:t>
            </a:r>
          </a:p>
        </p:txBody>
      </p:sp>
      <p:sp>
        <p:nvSpPr>
          <p:cNvPr id="1359" name="四角形 0"/>
          <p:cNvSpPr>
            <a:spLocks noGrp="1" noChangeArrowheads="1"/>
          </p:cNvSpPr>
          <p:nvPr>
            <p:ph sz="full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</p:spPr>
        <p:txBody>
          <a:bodyPr vert="horz" wrap="square"/>
          <a:lstStyle/>
          <a:p>
            <a:pPr fontAlgn="base" latinLnBrk="0"/>
            <a:r>
              <a:rPr kumimoji="1" lang="ja-JP" altLang="en-US" sz="2800">
                <a:latin typeface="メイリオ"/>
                <a:ea typeface="メイリオ"/>
              </a:rPr>
              <a:t>廃棄の時だけでなく、食品の生産から販売までの各段階で</a:t>
            </a:r>
            <a:r>
              <a:rPr kumimoji="1" lang="ja-JP" altLang="en-US" sz="2800">
                <a:latin typeface="メイリオ"/>
                <a:ea typeface="メイリオ"/>
              </a:rPr>
              <a:t>温室効果ガスが発生している</a:t>
            </a:r>
            <a:endParaRPr kumimoji="1" lang="ja-JP" altLang="en-US" sz="2800">
              <a:latin typeface="メイリオ"/>
              <a:ea typeface="メイリオ"/>
            </a:endParaRPr>
          </a:p>
        </p:txBody>
      </p:sp>
      <p:sp>
        <p:nvSpPr>
          <p:cNvPr id="1360" name="テキスト 296"/>
          <p:cNvSpPr>
            <a:spLocks noChangeArrowheads="1"/>
          </p:cNvSpPr>
          <p:nvPr/>
        </p:nvSpPr>
        <p:spPr>
          <a:xfrm>
            <a:off x="2311400" y="5577412"/>
            <a:ext cx="1076325" cy="592138"/>
          </a:xfrm>
          <a:prstGeom prst="cloudCallout">
            <a:avLst>
              <a:gd name="adj1" fmla="val -23449"/>
              <a:gd name="adj2" fmla="val -64870"/>
            </a:avLst>
          </a:prstGeom>
          <a:solidFill>
            <a:srgbClr val="FFA6A6"/>
          </a:solidFill>
          <a:ln w="9525">
            <a:solidFill>
              <a:srgbClr val="C00000"/>
            </a:solidFill>
          </a:ln>
        </p:spPr>
        <p:txBody>
          <a:bodyPr vert="horz" wrap="square">
            <a:spAutoFit/>
          </a:bodyPr>
          <a:lstStyle/>
          <a:p>
            <a:pPr fontAlgn="base" latinLnBrk="0"/>
            <a:r>
              <a:rPr lang="ja-JP" altLang="en-US" sz="2000">
                <a:latin typeface="メイリオ" pitchFamily="55" charset="-128"/>
                <a:ea typeface="メイリオ" pitchFamily="55" charset="-128"/>
              </a:rPr>
              <a:t>CO</a:t>
            </a:r>
            <a:r>
              <a:rPr lang="ja-JP" altLang="en-US" sz="1800">
                <a:latin typeface="メイリオ" pitchFamily="55" charset="-128"/>
                <a:ea typeface="メイリオ" pitchFamily="55" charset="-128"/>
              </a:rPr>
              <a:t>2</a:t>
            </a:r>
          </a:p>
        </p:txBody>
      </p:sp>
      <p:sp>
        <p:nvSpPr>
          <p:cNvPr id="1361" name="テキスト 297"/>
          <p:cNvSpPr>
            <a:spLocks noChangeArrowheads="1"/>
          </p:cNvSpPr>
          <p:nvPr/>
        </p:nvSpPr>
        <p:spPr>
          <a:xfrm>
            <a:off x="4248150" y="2730963"/>
            <a:ext cx="1076325" cy="554037"/>
          </a:xfrm>
          <a:prstGeom prst="cloudCallout">
            <a:avLst>
              <a:gd name="adj1" fmla="val 61531"/>
              <a:gd name="adj2" fmla="val 24541"/>
            </a:avLst>
          </a:prstGeom>
          <a:solidFill>
            <a:srgbClr val="FFA6A6"/>
          </a:solidFill>
          <a:ln w="9525">
            <a:solidFill>
              <a:srgbClr val="C00000"/>
            </a:solidFill>
          </a:ln>
        </p:spPr>
        <p:txBody>
          <a:bodyPr vert="horz" wrap="square">
            <a:spAutoFit/>
          </a:bodyPr>
          <a:lstStyle/>
          <a:p>
            <a:pPr fontAlgn="base" latinLnBrk="0"/>
            <a:r>
              <a:rPr lang="ja-JP" altLang="en-US" sz="2000">
                <a:latin typeface="メイリオ" pitchFamily="55" charset="-128"/>
                <a:ea typeface="メイリオ" pitchFamily="55" charset="-128"/>
              </a:rPr>
              <a:t>CO</a:t>
            </a:r>
            <a:r>
              <a:rPr lang="ja-JP" altLang="en-US" sz="1800">
                <a:latin typeface="メイリオ" pitchFamily="55" charset="-128"/>
                <a:ea typeface="メイリオ" pitchFamily="55" charset="-128"/>
              </a:rPr>
              <a:t>2</a:t>
            </a:r>
          </a:p>
        </p:txBody>
      </p:sp>
      <p:pic>
        <p:nvPicPr>
          <p:cNvPr id="1362" name="Picture 298" descr="car_truck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4248150" y="4872562"/>
            <a:ext cx="862012" cy="676275"/>
          </a:xfrm>
          <a:prstGeom prst="rect">
            <a:avLst/>
          </a:prstGeom>
          <a:noFill/>
          <a:ln>
            <a:miter/>
          </a:ln>
        </p:spPr>
      </p:pic>
      <p:pic>
        <p:nvPicPr>
          <p:cNvPr id="1363" name="Picture 299" descr="car_truck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6442075" y="4864625"/>
            <a:ext cx="862012" cy="676275"/>
          </a:xfrm>
          <a:prstGeom prst="rect">
            <a:avLst/>
          </a:prstGeom>
          <a:noFill/>
          <a:ln>
            <a:miter/>
          </a:ln>
        </p:spPr>
      </p:pic>
      <p:sp>
        <p:nvSpPr>
          <p:cNvPr id="1364" name="テキスト 302"/>
          <p:cNvSpPr>
            <a:spLocks noChangeArrowheads="1"/>
          </p:cNvSpPr>
          <p:nvPr/>
        </p:nvSpPr>
        <p:spPr>
          <a:xfrm>
            <a:off x="4248150" y="5577412"/>
            <a:ext cx="1076325" cy="592138"/>
          </a:xfrm>
          <a:prstGeom prst="cloudCallout">
            <a:avLst>
              <a:gd name="adj1" fmla="val -23449"/>
              <a:gd name="adj2" fmla="val -64870"/>
            </a:avLst>
          </a:prstGeom>
          <a:solidFill>
            <a:srgbClr val="FFA6A6"/>
          </a:solidFill>
          <a:ln w="9525">
            <a:solidFill>
              <a:srgbClr val="C00000"/>
            </a:solidFill>
          </a:ln>
        </p:spPr>
        <p:txBody>
          <a:bodyPr vert="horz" wrap="square">
            <a:spAutoFit/>
          </a:bodyPr>
          <a:lstStyle/>
          <a:p>
            <a:pPr fontAlgn="base" latinLnBrk="0"/>
            <a:r>
              <a:rPr lang="ja-JP" altLang="en-US" sz="2000">
                <a:latin typeface="メイリオ" pitchFamily="55" charset="-128"/>
                <a:ea typeface="メイリオ" pitchFamily="55" charset="-128"/>
              </a:rPr>
              <a:t>CO</a:t>
            </a:r>
            <a:r>
              <a:rPr lang="ja-JP" altLang="en-US" sz="1800">
                <a:latin typeface="メイリオ" pitchFamily="55" charset="-128"/>
                <a:ea typeface="メイリオ" pitchFamily="55" charset="-128"/>
              </a:rPr>
              <a:t>2</a:t>
            </a:r>
          </a:p>
        </p:txBody>
      </p:sp>
      <p:sp>
        <p:nvSpPr>
          <p:cNvPr id="1365" name="テキスト 303"/>
          <p:cNvSpPr>
            <a:spLocks noChangeArrowheads="1"/>
          </p:cNvSpPr>
          <p:nvPr/>
        </p:nvSpPr>
        <p:spPr>
          <a:xfrm>
            <a:off x="6442075" y="5577412"/>
            <a:ext cx="1074737" cy="592138"/>
          </a:xfrm>
          <a:prstGeom prst="cloudCallout">
            <a:avLst>
              <a:gd name="adj1" fmla="val -23449"/>
              <a:gd name="adj2" fmla="val -64870"/>
            </a:avLst>
          </a:prstGeom>
          <a:solidFill>
            <a:srgbClr val="FFA6A6"/>
          </a:solidFill>
          <a:ln w="9525">
            <a:solidFill>
              <a:srgbClr val="C00000"/>
            </a:solidFill>
          </a:ln>
        </p:spPr>
        <p:txBody>
          <a:bodyPr vert="horz" wrap="square">
            <a:spAutoFit/>
          </a:bodyPr>
          <a:lstStyle/>
          <a:p>
            <a:pPr fontAlgn="base" latinLnBrk="0"/>
            <a:r>
              <a:rPr lang="ja-JP" altLang="en-US" sz="2000">
                <a:latin typeface="メイリオ" pitchFamily="55" charset="-128"/>
                <a:ea typeface="メイリオ" pitchFamily="55" charset="-128"/>
              </a:rPr>
              <a:t>CO</a:t>
            </a:r>
            <a:r>
              <a:rPr lang="ja-JP" altLang="en-US" sz="1800">
                <a:latin typeface="メイリオ" pitchFamily="55" charset="-128"/>
                <a:ea typeface="メイリオ" pitchFamily="55" charset="-128"/>
              </a:rPr>
              <a:t>2</a:t>
            </a:r>
          </a:p>
        </p:txBody>
      </p:sp>
      <p:pic>
        <p:nvPicPr>
          <p:cNvPr id="1366" name="図 3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49802" y="2776803"/>
            <a:ext cx="1365870" cy="1545166"/>
          </a:xfrm>
          <a:prstGeom prst="rect">
            <a:avLst/>
          </a:prstGeom>
        </p:spPr>
      </p:pic>
      <p:sp>
        <p:nvSpPr>
          <p:cNvPr id="1367" name="テキスト 325"/>
          <p:cNvSpPr>
            <a:spLocks noChangeArrowheads="1"/>
          </p:cNvSpPr>
          <p:nvPr/>
        </p:nvSpPr>
        <p:spPr>
          <a:xfrm>
            <a:off x="6334919" y="2730963"/>
            <a:ext cx="1076325" cy="554037"/>
          </a:xfrm>
          <a:prstGeom prst="cloudCallout">
            <a:avLst>
              <a:gd name="adj1" fmla="val 61531"/>
              <a:gd name="adj2" fmla="val 24541"/>
            </a:avLst>
          </a:prstGeom>
          <a:solidFill>
            <a:srgbClr val="FFA6A6"/>
          </a:solidFill>
          <a:ln w="9525">
            <a:solidFill>
              <a:srgbClr val="C00000"/>
            </a:solidFill>
          </a:ln>
        </p:spPr>
        <p:txBody>
          <a:bodyPr vert="horz" wrap="square">
            <a:spAutoFit/>
          </a:bodyPr>
          <a:lstStyle/>
          <a:p>
            <a:pPr fontAlgn="base" latinLnBrk="0"/>
            <a:r>
              <a:rPr lang="ja-JP" altLang="en-US" sz="2000">
                <a:latin typeface="メイリオ" pitchFamily="55" charset="-128"/>
                <a:ea typeface="メイリオ" pitchFamily="55" charset="-128"/>
              </a:rPr>
              <a:t>CO</a:t>
            </a:r>
            <a:r>
              <a:rPr lang="ja-JP" altLang="en-US" sz="1800">
                <a:latin typeface="メイリオ" pitchFamily="55" charset="-128"/>
                <a:ea typeface="メイリオ" pitchFamily="55" charset="-128"/>
              </a:rPr>
              <a:t>2</a:t>
            </a:r>
          </a:p>
        </p:txBody>
      </p:sp>
      <p:grpSp>
        <p:nvGrpSpPr>
          <p:cNvPr id="1368" name="グループ 488"/>
          <p:cNvGrpSpPr/>
          <p:nvPr/>
        </p:nvGrpSpPr>
        <p:grpSpPr>
          <a:xfrm>
            <a:off x="6156000" y="434789"/>
            <a:ext cx="2539099" cy="762211"/>
            <a:chOff x="6352488" y="2071439"/>
            <a:chExt cx="2539099" cy="762211"/>
          </a:xfrm>
        </p:grpSpPr>
        <p:pic>
          <p:nvPicPr>
            <p:cNvPr id="1369" name="図 47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249271" y="2071439"/>
              <a:ext cx="741458" cy="741333"/>
            </a:xfrm>
            <a:prstGeom prst="rect">
              <a:avLst/>
            </a:prstGeom>
            <a:noFill/>
            <a:ln>
              <a:miter/>
            </a:ln>
          </p:spPr>
        </p:pic>
        <p:pic>
          <p:nvPicPr>
            <p:cNvPr id="1370" name="図 47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129247" y="2071439"/>
              <a:ext cx="762340" cy="762211"/>
            </a:xfrm>
            <a:prstGeom prst="rect">
              <a:avLst/>
            </a:prstGeom>
            <a:noFill/>
            <a:ln>
              <a:miter/>
            </a:ln>
          </p:spPr>
        </p:pic>
        <p:pic>
          <p:nvPicPr>
            <p:cNvPr id="1371" name="図 472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352488" y="2071439"/>
              <a:ext cx="759023" cy="758895"/>
            </a:xfrm>
            <a:prstGeom prst="rect">
              <a:avLst/>
            </a:prstGeom>
            <a:noFill/>
            <a:ln>
              <a:miter/>
            </a:ln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/>
      <p:sp>
        <p:nvSpPr>
          <p:cNvPr id="1121" name="四角形 0"/>
          <p:cNvSpPr>
            <a:spLocks noGrp="1" noChangeArrowheads="1"/>
          </p:cNvSpPr>
          <p:nvPr>
            <p:ph type="title" sz="full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wrap="square"/>
          <a:lstStyle/>
          <a:p>
            <a:pPr marL="0" indent="0" algn="l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ja-JP" altLang="en-US" sz="4400" baseline="0">
                <a:solidFill>
                  <a:schemeClr val="tx2"/>
                </a:solidFill>
                <a:effectLst/>
                <a:latin typeface="メイリオ" pitchFamily="55" charset="-128"/>
                <a:ea typeface="メイリオ" pitchFamily="55" charset="-128"/>
              </a:rPr>
              <a:t>食品ロスの問題について知ろう</a:t>
            </a:r>
          </a:p>
        </p:txBody>
      </p:sp>
      <p:sp>
        <p:nvSpPr>
          <p:cNvPr id="1122" name="四角形 0"/>
          <p:cNvSpPr>
            <a:spLocks noGrp="1" noChangeArrowheads="1"/>
          </p:cNvSpPr>
          <p:nvPr>
            <p:ph sz="full" idx="1"/>
          </p:nvPr>
        </p:nvSpPr>
        <p:spPr>
          <a:xfrm>
            <a:off x="457200" y="1601934"/>
            <a:ext cx="8229600" cy="531177"/>
          </a:xfrm>
          <a:prstGeom prst="rect">
            <a:avLst/>
          </a:prstGeom>
        </p:spPr>
        <p:txBody>
          <a:bodyPr vert="horz" wrap="square"/>
          <a:lstStyle/>
          <a:p>
            <a:pPr marL="0" indent="0" fontAlgn="base" latinLnBrk="0">
              <a:buNone/>
            </a:pPr>
            <a:r>
              <a:rPr kumimoji="1" lang="ja-JP" altLang="en-US" sz="3600" b="1">
                <a:solidFill>
                  <a:srgbClr val="C00000"/>
                </a:solidFill>
                <a:latin typeface="メイリオ" pitchFamily="55" charset="-128"/>
                <a:ea typeface="メイリオ" pitchFamily="55" charset="-128"/>
              </a:rPr>
              <a:t>今日の目標</a:t>
            </a:r>
          </a:p>
        </p:txBody>
      </p:sp>
      <p:sp>
        <p:nvSpPr>
          <p:cNvPr id="1123" name="直線 151"/>
          <p:cNvSpPr/>
          <p:nvPr/>
        </p:nvSpPr>
        <p:spPr>
          <a:xfrm>
            <a:off x="461962" y="1279525"/>
            <a:ext cx="8229600" cy="0"/>
          </a:xfrm>
          <a:prstGeom prst="line">
            <a:avLst/>
          </a:prstGeom>
          <a:noFill/>
          <a:ln w="76200" cap="rnd" cmpd="sng">
            <a:solidFill>
              <a:srgbClr val="92D050"/>
            </a:solidFill>
            <a:prstDash val="solid"/>
            <a:miter/>
          </a:ln>
        </p:spPr>
      </p:sp>
      <p:grpSp>
        <p:nvGrpSpPr>
          <p:cNvPr id="1124" name="グループ 359"/>
          <p:cNvGrpSpPr/>
          <p:nvPr/>
        </p:nvGrpSpPr>
        <p:grpSpPr>
          <a:xfrm>
            <a:off x="468000" y="4149974"/>
            <a:ext cx="8229600" cy="717894"/>
            <a:chOff x="468000" y="4149974"/>
            <a:chExt cx="8229600" cy="717894"/>
          </a:xfrm>
        </p:grpSpPr>
        <p:sp>
          <p:nvSpPr>
            <p:cNvPr id="1125" name="四角形 354"/>
            <p:cNvSpPr/>
            <p:nvPr/>
          </p:nvSpPr>
          <p:spPr>
            <a:xfrm>
              <a:off x="1260274" y="4437000"/>
              <a:ext cx="4244198" cy="295275"/>
            </a:xfrm>
            <a:prstGeom prst="rect">
              <a:avLst/>
            </a:prstGeom>
            <a:solidFill>
              <a:srgbClr val="92D050">
                <a:alpha val="47000"/>
              </a:srgbClr>
            </a:solidFill>
            <a:ln w="25400" cap="flat" cmpd="sng" algn="ctr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ja-JP" altLang="en-US"/>
              </a:pPr>
              <a:endParaRPr lang="ja-JP" altLang="en-US"/>
            </a:p>
          </p:txBody>
        </p:sp>
        <p:sp>
          <p:nvSpPr>
            <p:cNvPr id="1126" name="四角形 355"/>
            <p:cNvSpPr>
              <a:spLocks noChangeArrowheads="1"/>
            </p:cNvSpPr>
            <p:nvPr/>
          </p:nvSpPr>
          <p:spPr>
            <a:xfrm>
              <a:off x="468000" y="4149974"/>
              <a:ext cx="8229600" cy="717894"/>
            </a:xfrm>
            <a:prstGeom prst="rect">
              <a:avLst/>
            </a:prstGeom>
            <a:noFill/>
            <a:ln>
              <a:miter/>
            </a:ln>
          </p:spPr>
          <p:txBody>
            <a:bodyPr vert="horz" wrap="square"/>
            <a:lstStyle>
              <a:lvl1pPr marL="34290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kumimoji="1" sz="3200" b="0" i="0" u="none" baseline="0">
                  <a:solidFill>
                    <a:schemeClr val="tx1"/>
                  </a:solidFill>
                  <a:effectLst/>
                  <a:latin typeface="+mj-lt"/>
                  <a:ea typeface="+mj-ea"/>
                  <a:cs typeface="+mj-cs"/>
                </a:defRPr>
              </a:lvl1pPr>
              <a:lvl2pPr marL="742950" indent="-28575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har char="–"/>
                <a:defRPr kumimoji="1" sz="2800" b="0" i="0" u="none" baseline="0">
                  <a:solidFill>
                    <a:schemeClr val="tx1"/>
                  </a:solidFill>
                  <a:effectLst/>
                  <a:latin typeface="Arial" pitchFamily="39" charset="0"/>
                  <a:ea typeface="ＭＳ Ｐゴシック" pitchFamily="55" charset="-128"/>
                </a:defRPr>
              </a:lvl2pPr>
              <a:lvl3pPr marL="1143000" indent="-2286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kumimoji="1" sz="2400" b="0" i="0" u="none" baseline="0">
                  <a:solidFill>
                    <a:schemeClr val="tx1"/>
                  </a:solidFill>
                  <a:effectLst/>
                  <a:latin typeface="Arial" pitchFamily="39" charset="0"/>
                  <a:ea typeface="ＭＳ Ｐゴシック" pitchFamily="55" charset="-128"/>
                </a:defRPr>
              </a:lvl3pPr>
              <a:lvl4pPr marL="1600200" indent="-2286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har char="–"/>
                <a:defRPr kumimoji="1" sz="2000" b="0" i="0" u="none" baseline="0">
                  <a:solidFill>
                    <a:schemeClr val="tx1"/>
                  </a:solidFill>
                  <a:effectLst/>
                  <a:latin typeface="Arial" pitchFamily="39" charset="0"/>
                  <a:ea typeface="ＭＳ Ｐゴシック" pitchFamily="55" charset="-128"/>
                </a:defRPr>
              </a:lvl4pPr>
              <a:lvl5pPr marL="2057400" indent="-2286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kumimoji="1" sz="2000" b="0" i="0" u="none" baseline="0">
                  <a:solidFill>
                    <a:schemeClr val="tx1"/>
                  </a:solidFill>
                  <a:effectLst/>
                  <a:latin typeface="Arial" pitchFamily="39" charset="0"/>
                  <a:ea typeface="ＭＳ Ｐゴシック" pitchFamily="55" charset="-128"/>
                </a:defRPr>
              </a:lvl5pPr>
              <a:lvl6pPr marL="2057400" indent="-2286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kumimoji="1" sz="2000" b="0" i="0" u="none" baseline="0">
                  <a:solidFill>
                    <a:schemeClr val="tx1"/>
                  </a:solidFill>
                  <a:effectLst/>
                  <a:latin typeface="Arial" pitchFamily="39" charset="0"/>
                  <a:ea typeface="ＭＳ Ｐゴシック" pitchFamily="55" charset="-128"/>
                </a:defRPr>
              </a:lvl6pPr>
              <a:lvl7pPr marL="2057400" indent="-2286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kumimoji="1" sz="2000" b="0" i="0" u="none" baseline="0">
                  <a:solidFill>
                    <a:schemeClr val="tx1"/>
                  </a:solidFill>
                  <a:effectLst/>
                  <a:latin typeface="Arial" pitchFamily="39" charset="0"/>
                  <a:ea typeface="ＭＳ Ｐゴシック" pitchFamily="55" charset="-128"/>
                </a:defRPr>
              </a:lvl7pPr>
              <a:lvl8pPr marL="2057400" indent="-2286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kumimoji="1" sz="2000" b="0" i="0" u="none" baseline="0">
                  <a:solidFill>
                    <a:schemeClr val="tx1"/>
                  </a:solidFill>
                  <a:effectLst/>
                  <a:latin typeface="Arial" pitchFamily="39" charset="0"/>
                  <a:ea typeface="ＭＳ Ｐゴシック" pitchFamily="55" charset="-128"/>
                </a:defRPr>
              </a:lvl8pPr>
              <a:lvl9pPr marL="2057400" indent="-2286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kumimoji="1" sz="2000" b="0" i="0" u="none" baseline="0">
                  <a:solidFill>
                    <a:schemeClr val="tx1"/>
                  </a:solidFill>
                  <a:effectLst/>
                  <a:latin typeface="Arial" pitchFamily="39" charset="0"/>
                  <a:ea typeface="ＭＳ Ｐゴシック" pitchFamily="55" charset="-128"/>
                </a:defRPr>
              </a:lvl9pPr>
            </a:lstStyle>
            <a:p>
              <a:pPr fontAlgn="base" latinLnBrk="0"/>
              <a:r>
                <a:rPr kumimoji="1" lang="ja-JP" altLang="en-US" sz="3600">
                  <a:latin typeface="メイリオ" pitchFamily="55" charset="-128"/>
                  <a:ea typeface="メイリオ" pitchFamily="55" charset="-128"/>
                </a:rPr>
                <a:t>「私たちができること」を考えよう</a:t>
              </a:r>
            </a:p>
          </p:txBody>
        </p:sp>
      </p:grpSp>
      <p:grpSp>
        <p:nvGrpSpPr>
          <p:cNvPr id="1127" name="グループ 357"/>
          <p:cNvGrpSpPr/>
          <p:nvPr/>
        </p:nvGrpSpPr>
        <p:grpSpPr>
          <a:xfrm>
            <a:off x="457200" y="2131227"/>
            <a:ext cx="8229600" cy="1515174"/>
            <a:chOff x="457200" y="2131227"/>
            <a:chExt cx="8229600" cy="1515174"/>
          </a:xfrm>
        </p:grpSpPr>
        <p:sp>
          <p:nvSpPr>
            <p:cNvPr id="1128" name="四角形 353"/>
            <p:cNvSpPr/>
            <p:nvPr/>
          </p:nvSpPr>
          <p:spPr>
            <a:xfrm>
              <a:off x="3132000" y="2773725"/>
              <a:ext cx="4614530" cy="295275"/>
            </a:xfrm>
            <a:prstGeom prst="rect">
              <a:avLst/>
            </a:prstGeom>
            <a:solidFill>
              <a:srgbClr val="92D050">
                <a:alpha val="47000"/>
              </a:srgbClr>
            </a:solidFill>
            <a:ln w="25400" cap="flat" cmpd="sng" algn="ctr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ja-JP" altLang="en-US"/>
              </a:pPr>
              <a:endParaRPr lang="ja-JP" altLang="en-US"/>
            </a:p>
          </p:txBody>
        </p:sp>
        <p:sp>
          <p:nvSpPr>
            <p:cNvPr id="1129" name="四角形 356"/>
            <p:cNvSpPr>
              <a:spLocks noChangeArrowheads="1"/>
            </p:cNvSpPr>
            <p:nvPr/>
          </p:nvSpPr>
          <p:spPr>
            <a:xfrm>
              <a:off x="457200" y="2131227"/>
              <a:ext cx="8229600" cy="1515174"/>
            </a:xfrm>
            <a:prstGeom prst="rect">
              <a:avLst/>
            </a:prstGeom>
            <a:noFill/>
            <a:ln>
              <a:miter/>
            </a:ln>
          </p:spPr>
          <p:txBody>
            <a:bodyPr vert="horz" wrap="square"/>
            <a:lstStyle>
              <a:lvl1pPr marL="34290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kumimoji="1" sz="3200" b="0" i="0" u="none" baseline="0">
                  <a:solidFill>
                    <a:schemeClr val="tx1"/>
                  </a:solidFill>
                  <a:effectLst/>
                  <a:latin typeface="+mj-lt"/>
                  <a:ea typeface="+mj-ea"/>
                  <a:cs typeface="+mj-cs"/>
                </a:defRPr>
              </a:lvl1pPr>
              <a:lvl2pPr marL="742950" indent="-28575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har char="–"/>
                <a:defRPr kumimoji="1" sz="2800" b="0" i="0" u="none" baseline="0">
                  <a:solidFill>
                    <a:schemeClr val="tx1"/>
                  </a:solidFill>
                  <a:effectLst/>
                  <a:latin typeface="Arial" pitchFamily="39" charset="0"/>
                  <a:ea typeface="ＭＳ Ｐゴシック" pitchFamily="55" charset="-128"/>
                </a:defRPr>
              </a:lvl2pPr>
              <a:lvl3pPr marL="1143000" indent="-2286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kumimoji="1" sz="2400" b="0" i="0" u="none" baseline="0">
                  <a:solidFill>
                    <a:schemeClr val="tx1"/>
                  </a:solidFill>
                  <a:effectLst/>
                  <a:latin typeface="Arial" pitchFamily="39" charset="0"/>
                  <a:ea typeface="ＭＳ Ｐゴシック" pitchFamily="55" charset="-128"/>
                </a:defRPr>
              </a:lvl3pPr>
              <a:lvl4pPr marL="1600200" indent="-2286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har char="–"/>
                <a:defRPr kumimoji="1" sz="2000" b="0" i="0" u="none" baseline="0">
                  <a:solidFill>
                    <a:schemeClr val="tx1"/>
                  </a:solidFill>
                  <a:effectLst/>
                  <a:latin typeface="Arial" pitchFamily="39" charset="0"/>
                  <a:ea typeface="ＭＳ Ｐゴシック" pitchFamily="55" charset="-128"/>
                </a:defRPr>
              </a:lvl4pPr>
              <a:lvl5pPr marL="2057400" indent="-2286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kumimoji="1" sz="2000" b="0" i="0" u="none" baseline="0">
                  <a:solidFill>
                    <a:schemeClr val="tx1"/>
                  </a:solidFill>
                  <a:effectLst/>
                  <a:latin typeface="Arial" pitchFamily="39" charset="0"/>
                  <a:ea typeface="ＭＳ Ｐゴシック" pitchFamily="55" charset="-128"/>
                </a:defRPr>
              </a:lvl5pPr>
              <a:lvl6pPr marL="2057400" indent="-2286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kumimoji="1" sz="2000" b="0" i="0" u="none" baseline="0">
                  <a:solidFill>
                    <a:schemeClr val="tx1"/>
                  </a:solidFill>
                  <a:effectLst/>
                  <a:latin typeface="Arial" pitchFamily="39" charset="0"/>
                  <a:ea typeface="ＭＳ Ｐゴシック" pitchFamily="55" charset="-128"/>
                </a:defRPr>
              </a:lvl6pPr>
              <a:lvl7pPr marL="2057400" indent="-2286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kumimoji="1" sz="2000" b="0" i="0" u="none" baseline="0">
                  <a:solidFill>
                    <a:schemeClr val="tx1"/>
                  </a:solidFill>
                  <a:effectLst/>
                  <a:latin typeface="Arial" pitchFamily="39" charset="0"/>
                  <a:ea typeface="ＭＳ Ｐゴシック" pitchFamily="55" charset="-128"/>
                </a:defRPr>
              </a:lvl7pPr>
              <a:lvl8pPr marL="2057400" indent="-2286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kumimoji="1" sz="2000" b="0" i="0" u="none" baseline="0">
                  <a:solidFill>
                    <a:schemeClr val="tx1"/>
                  </a:solidFill>
                  <a:effectLst/>
                  <a:latin typeface="Arial" pitchFamily="39" charset="0"/>
                  <a:ea typeface="ＭＳ Ｐゴシック" pitchFamily="55" charset="-128"/>
                </a:defRPr>
              </a:lvl8pPr>
              <a:lvl9pPr marL="2057400" indent="-2286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kumimoji="1" sz="2000" b="0" i="0" u="none" baseline="0">
                  <a:solidFill>
                    <a:schemeClr val="tx1"/>
                  </a:solidFill>
                  <a:effectLst/>
                  <a:latin typeface="Arial" pitchFamily="39" charset="0"/>
                  <a:ea typeface="ＭＳ Ｐゴシック" pitchFamily="55" charset="-128"/>
                </a:defRPr>
              </a:lvl9pPr>
            </a:lstStyle>
            <a:p>
              <a:pPr marL="0" indent="0" fontAlgn="base" latinLnBrk="0">
                <a:lnSpc>
                  <a:spcPts val="2020"/>
                </a:lnSpc>
                <a:buNone/>
              </a:pPr>
              <a:endParaRPr kumimoji="1" lang="ja-JP" altLang="en-US" sz="3600" b="1">
                <a:solidFill>
                  <a:srgbClr val="C00000"/>
                </a:solidFill>
                <a:latin typeface="メイリオ" pitchFamily="55" charset="-128"/>
                <a:ea typeface="メイリオ" pitchFamily="55" charset="-128"/>
              </a:endParaRPr>
            </a:p>
            <a:p>
              <a:pPr fontAlgn="base" latinLnBrk="0"/>
              <a:r>
                <a:rPr kumimoji="1" lang="ja-JP" altLang="en-US" sz="3600">
                  <a:latin typeface="メイリオ" pitchFamily="55" charset="-128"/>
                  <a:ea typeface="メイリオ" pitchFamily="55" charset="-128"/>
                </a:rPr>
                <a:t>食品ロスが様々な問題につながる</a:t>
              </a:r>
              <a:br>
                <a:rPr kumimoji="1" lang="ja-JP" altLang="en-US" sz="3600">
                  <a:latin typeface="メイリオ" pitchFamily="55" charset="-128"/>
                  <a:ea typeface="メイリオ" pitchFamily="55" charset="-128"/>
                </a:rPr>
              </a:br>
              <a:r>
                <a:rPr kumimoji="1" lang="ja-JP" altLang="en-US" sz="3600">
                  <a:latin typeface="メイリオ" pitchFamily="55" charset="-128"/>
                  <a:ea typeface="メイリオ" pitchFamily="55" charset="-128"/>
                </a:rPr>
                <a:t>ことを理解しよう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" dur="500"/>
                                        <p:tgtEl>
                                          <p:spTgt spid="1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/>
      <p:sp>
        <p:nvSpPr>
          <p:cNvPr id="1373" name="四角形 0"/>
          <p:cNvSpPr>
            <a:spLocks noGrp="1" noChangeArrowheads="1"/>
          </p:cNvSpPr>
          <p:nvPr>
            <p:ph type="title" sz="full"/>
          </p:nvPr>
        </p:nvSpPr>
        <p:spPr>
          <a:xfrm>
            <a:off x="457200" y="268287"/>
            <a:ext cx="8229600" cy="1146175"/>
          </a:xfrm>
          <a:prstGeom prst="rect">
            <a:avLst/>
          </a:prstGeom>
        </p:spPr>
        <p:txBody>
          <a:bodyPr vert="horz" wrap="square"/>
          <a:lstStyle/>
          <a:p>
            <a:pPr marL="0" indent="0" algn="l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ja-JP" altLang="en-US" sz="4400" baseline="0">
                <a:solidFill>
                  <a:schemeClr val="tx2"/>
                </a:solidFill>
                <a:effectLst/>
                <a:latin typeface="メイリオ"/>
                <a:ea typeface="メイリオ"/>
              </a:rPr>
              <a:t>地球温暖化で起きる様々な問題</a:t>
            </a:r>
            <a:endParaRPr>
              <a:latin typeface="メイリオ"/>
              <a:ea typeface="メイリオ"/>
            </a:endParaRPr>
          </a:p>
        </p:txBody>
      </p:sp>
      <p:sp>
        <p:nvSpPr>
          <p:cNvPr id="1374" name="直線 152"/>
          <p:cNvSpPr/>
          <p:nvPr/>
        </p:nvSpPr>
        <p:spPr>
          <a:xfrm>
            <a:off x="461962" y="1279525"/>
            <a:ext cx="8229600" cy="0"/>
          </a:xfrm>
          <a:prstGeom prst="line">
            <a:avLst/>
          </a:prstGeom>
          <a:noFill/>
          <a:ln w="76200" cap="rnd" cmpd="sng">
            <a:solidFill>
              <a:srgbClr val="92D050"/>
            </a:solidFill>
            <a:prstDash val="solid"/>
            <a:miter/>
          </a:ln>
        </p:spPr>
      </p:sp>
      <p:sp>
        <p:nvSpPr>
          <p:cNvPr id="1375" name="四角形 0"/>
          <p:cNvSpPr>
            <a:spLocks noGrp="1" noChangeArrowheads="1"/>
          </p:cNvSpPr>
          <p:nvPr>
            <p:ph type="body" sz="quarter" idx="4294967295"/>
          </p:nvPr>
        </p:nvSpPr>
        <p:spPr>
          <a:xfrm>
            <a:off x="457075" y="1557337"/>
            <a:ext cx="8508619" cy="4568825"/>
          </a:xfrm>
          <a:prstGeom prst="rect">
            <a:avLst/>
          </a:prstGeom>
        </p:spPr>
        <p:txBody>
          <a:bodyPr vert="horz" wrap="square"/>
          <a:lstStyle/>
          <a:p>
            <a:pPr marL="342900" indent="-342900" fontAlgn="base" latinLnBrk="0">
              <a:buFont typeface="Arial"/>
              <a:buChar char="•"/>
              <a:defRPr sz="2400"/>
            </a:pPr>
            <a:r>
              <a:rPr kumimoji="1" lang="ja-JP" altLang="en-US" sz="3200">
                <a:latin typeface="メイリオ"/>
                <a:ea typeface="メイリオ"/>
              </a:rPr>
              <a:t>異常気象・災害の増加(大雨・高温等)</a:t>
            </a:r>
            <a:endParaRPr>
              <a:latin typeface="メイリオ"/>
              <a:ea typeface="メイリオ"/>
            </a:endParaRPr>
          </a:p>
          <a:p>
            <a:pPr marL="0" indent="0" fontAlgn="base" latinLnBrk="0">
              <a:buNone/>
              <a:defRPr sz="2400"/>
            </a:pPr>
            <a:endParaRPr kumimoji="1" lang="ja-JP" altLang="en-US" sz="2400"/>
          </a:p>
          <a:p>
            <a:pPr marL="0" indent="0" fontAlgn="base" latinLnBrk="0">
              <a:buNone/>
              <a:defRPr sz="2400"/>
            </a:pPr>
            <a:endParaRPr kumimoji="1" lang="ja-JP" altLang="en-US" sz="2400"/>
          </a:p>
          <a:p>
            <a:pPr marL="0" indent="0" fontAlgn="base" latinLnBrk="0">
              <a:buNone/>
              <a:defRPr sz="2400"/>
            </a:pPr>
            <a:endParaRPr kumimoji="1" lang="ja-JP" altLang="en-US" sz="2400"/>
          </a:p>
          <a:p>
            <a:pPr marL="0" indent="0" fontAlgn="base" latinLnBrk="0">
              <a:buNone/>
              <a:defRPr sz="2400"/>
            </a:pPr>
            <a:endParaRPr kumimoji="1" lang="ja-JP" altLang="en-US" sz="2400"/>
          </a:p>
          <a:p>
            <a:pPr marL="0" indent="0" fontAlgn="base" latinLnBrk="0">
              <a:buNone/>
              <a:defRPr sz="2400"/>
            </a:pPr>
            <a:endParaRPr kumimoji="1" lang="ja-JP" altLang="en-US" sz="2400"/>
          </a:p>
          <a:p>
            <a:pPr marL="0" indent="0" fontAlgn="base" latinLnBrk="0">
              <a:buNone/>
              <a:defRPr sz="2400"/>
            </a:pPr>
            <a:endParaRPr kumimoji="1" lang="ja-JP" altLang="en-US" sz="2400"/>
          </a:p>
          <a:p>
            <a:pPr marL="0" indent="0" fontAlgn="base" latinLnBrk="0">
              <a:buNone/>
              <a:defRPr sz="2400"/>
            </a:pPr>
            <a:endParaRPr kumimoji="1" lang="ja-JP" altLang="en-US" sz="2400"/>
          </a:p>
          <a:p>
            <a:pPr marL="0" indent="0" fontAlgn="base" latinLnBrk="0">
              <a:buNone/>
              <a:defRPr sz="2400"/>
            </a:pPr>
            <a:endParaRPr kumimoji="1" lang="ja-JP" altLang="en-US" sz="2400"/>
          </a:p>
          <a:p>
            <a:pPr marL="342900" indent="-342900" fontAlgn="base" latinLnBrk="0">
              <a:buClr>
                <a:schemeClr val="tx1"/>
              </a:buClr>
              <a:buFont typeface="Arial"/>
              <a:buChar char="•"/>
              <a:defRPr sz="2400"/>
            </a:pPr>
            <a:r>
              <a:rPr kumimoji="1" lang="ja-JP" altLang="en-US" sz="3200">
                <a:latin typeface="メイリオ"/>
                <a:ea typeface="メイリオ"/>
              </a:rPr>
              <a:t>食べ物が採れる地域の変化(漁業・農業への影響)</a:t>
            </a:r>
            <a:endParaRPr kumimoji="1" lang="ja-JP" altLang="en-US" sz="2400">
              <a:latin typeface="メイリオ"/>
              <a:ea typeface="メイリオ"/>
            </a:endParaRPr>
          </a:p>
        </p:txBody>
      </p:sp>
      <p:pic>
        <p:nvPicPr>
          <p:cNvPr id="1376" name="Picture 344" descr="素材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4212" y="2276475"/>
            <a:ext cx="3671888" cy="2773362"/>
          </a:xfrm>
          <a:prstGeom prst="rect">
            <a:avLst/>
          </a:prstGeom>
          <a:noFill/>
          <a:ln>
            <a:miter/>
          </a:ln>
        </p:spPr>
      </p:pic>
      <p:pic>
        <p:nvPicPr>
          <p:cNvPr id="1377" name="Picture 345" descr="温暖化用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8262" y="2276475"/>
            <a:ext cx="3240088" cy="2867025"/>
          </a:xfrm>
          <a:prstGeom prst="rect">
            <a:avLst/>
          </a:prstGeom>
          <a:noFill/>
          <a:ln>
            <a:miter/>
          </a:ln>
        </p:spPr>
      </p:pic>
      <p:sp>
        <p:nvSpPr>
          <p:cNvPr id="1378" name="Text Box 346"/>
          <p:cNvSpPr txBox="1">
            <a:spLocks noChangeArrowheads="1"/>
          </p:cNvSpPr>
          <p:nvPr/>
        </p:nvSpPr>
        <p:spPr>
          <a:xfrm>
            <a:off x="1692275" y="5049837"/>
            <a:ext cx="2879725" cy="246063"/>
          </a:xfrm>
          <a:prstGeom prst="rect">
            <a:avLst/>
          </a:prstGeom>
          <a:noFill/>
          <a:ln>
            <a:miter/>
          </a:ln>
        </p:spPr>
        <p:txBody>
          <a:bodyPr vert="horz" wrap="square">
            <a:spAutoFit/>
          </a:bodyPr>
          <a:lstStyle/>
          <a:p>
            <a:pPr algn="l" eaLnBrk="1" fontAlgn="base" latinLnBrk="0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ja-JP" altLang="en-US" sz="1000"/>
              <a:t>出典：災害廃棄物対策フォトチャンネル（環境省）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/>
      <p:sp>
        <p:nvSpPr>
          <p:cNvPr id="1380" name="四角形 0"/>
          <p:cNvSpPr>
            <a:spLocks noGrp="1" noChangeArrowheads="1"/>
          </p:cNvSpPr>
          <p:nvPr>
            <p:ph type="title" sz="full"/>
          </p:nvPr>
        </p:nvSpPr>
        <p:spPr>
          <a:xfrm>
            <a:off x="457200" y="268287"/>
            <a:ext cx="8229600" cy="1146175"/>
          </a:xfrm>
          <a:prstGeom prst="rect">
            <a:avLst/>
          </a:prstGeom>
        </p:spPr>
        <p:txBody>
          <a:bodyPr vert="horz" wrap="square"/>
          <a:lstStyle/>
          <a:p>
            <a:pPr marL="0" indent="0" algn="l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ja-JP" altLang="en-US" sz="4400" baseline="0">
                <a:solidFill>
                  <a:schemeClr val="tx2"/>
                </a:solidFill>
                <a:effectLst/>
                <a:latin typeface="メイリオ"/>
                <a:ea typeface="メイリオ"/>
              </a:rPr>
              <a:t>問題２　飢餓</a:t>
            </a:r>
            <a:endParaRPr>
              <a:latin typeface="メイリオ"/>
              <a:ea typeface="メイリオ"/>
            </a:endParaRPr>
          </a:p>
        </p:txBody>
      </p:sp>
      <p:pic>
        <p:nvPicPr>
          <p:cNvPr id="1381" name="図 37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2000" y="6373725"/>
            <a:ext cx="1951026" cy="295275"/>
          </a:xfrm>
          <a:prstGeom prst="rect">
            <a:avLst/>
          </a:prstGeom>
        </p:spPr>
      </p:pic>
      <p:sp>
        <p:nvSpPr>
          <p:cNvPr id="1382" name="四角形 0"/>
          <p:cNvSpPr>
            <a:spLocks noGrp="1" noChangeArrowheads="1"/>
          </p:cNvSpPr>
          <p:nvPr>
            <p:ph sz="full" idx="1"/>
          </p:nvPr>
        </p:nvSpPr>
        <p:spPr>
          <a:xfrm>
            <a:off x="-107555" y="1561774"/>
            <a:ext cx="9359112" cy="5110526"/>
          </a:xfrm>
          <a:prstGeom prst="rect">
            <a:avLst/>
          </a:prstGeom>
        </p:spPr>
        <p:txBody>
          <a:bodyPr vert="horz" wrap="square"/>
          <a:lstStyle/>
          <a:p>
            <a:pPr marL="0" indent="0" fontAlgn="base" latinLnBrk="0">
              <a:buNone/>
            </a:pPr>
            <a:r>
              <a:rPr lang="ja-JP" altLang="en-US">
                <a:latin typeface="メイリオ"/>
                <a:ea typeface="メイリオ"/>
              </a:rPr>
              <a:t>・私たちは当たり前のように給食が出てきて</a:t>
            </a:r>
            <a:br>
              <a:rPr lang="ja-JP" altLang="en-US">
                <a:latin typeface="メイリオ"/>
                <a:ea typeface="メイリオ"/>
              </a:rPr>
            </a:br>
            <a:r>
              <a:rPr lang="ja-JP" altLang="en-US">
                <a:latin typeface="メイリオ"/>
                <a:ea typeface="メイリオ"/>
              </a:rPr>
              <a:t>　</a:t>
            </a:r>
            <a:r>
              <a:rPr lang="ja-JP" altLang="en-US">
                <a:latin typeface="メイリオ"/>
                <a:ea typeface="メイリオ"/>
              </a:rPr>
              <a:t>食事ができるけど...</a:t>
            </a:r>
            <a:endParaRPr lang="ja-JP" altLang="en-US">
              <a:latin typeface="メイリオ"/>
              <a:ea typeface="メイリオ"/>
            </a:endParaRPr>
          </a:p>
          <a:p>
            <a:pPr fontAlgn="base" latinLnBrk="0"/>
            <a:endParaRPr lang="ja-JP" altLang="en-US">
              <a:latin typeface="メイリオ"/>
              <a:ea typeface="メイリオ"/>
            </a:endParaRPr>
          </a:p>
          <a:p>
            <a:pPr fontAlgn="base" latinLnBrk="0"/>
            <a:endParaRPr lang="ja-JP" altLang="en-US">
              <a:latin typeface="メイリオ"/>
              <a:ea typeface="メイリオ"/>
            </a:endParaRPr>
          </a:p>
          <a:p>
            <a:pPr fontAlgn="base" latinLnBrk="0"/>
            <a:endParaRPr lang="ja-JP" altLang="en-US">
              <a:latin typeface="メイリオ"/>
              <a:ea typeface="メイリオ"/>
            </a:endParaRPr>
          </a:p>
          <a:p>
            <a:pPr fontAlgn="base" latinLnBrk="0"/>
            <a:endParaRPr lang="ja-JP" altLang="en-US">
              <a:latin typeface="メイリオ"/>
              <a:ea typeface="メイリオ"/>
            </a:endParaRPr>
          </a:p>
          <a:p>
            <a:pPr fontAlgn="base" latinLnBrk="0"/>
            <a:endParaRPr lang="ja-JP" altLang="en-US">
              <a:latin typeface="メイリオ"/>
              <a:ea typeface="メイリオ"/>
            </a:endParaRPr>
          </a:p>
          <a:p>
            <a:pPr fontAlgn="base" latinLnBrk="0"/>
            <a:endParaRPr lang="ja-JP" altLang="en-US">
              <a:latin typeface="メイリオ"/>
              <a:ea typeface="メイリオ"/>
            </a:endParaRPr>
          </a:p>
          <a:p>
            <a:pPr marL="0" indent="0" fontAlgn="base" latinLnBrk="0">
              <a:buNone/>
            </a:pPr>
            <a:r>
              <a:rPr lang="ja-JP" altLang="en-US">
                <a:latin typeface="メイリオ"/>
                <a:ea typeface="メイリオ"/>
              </a:rPr>
              <a:t>・世界では</a:t>
            </a:r>
            <a:r>
              <a:rPr lang="ja-JP" altLang="en-US" b="1">
                <a:solidFill>
                  <a:srgbClr val="C00000"/>
                </a:solidFill>
                <a:latin typeface="メイリオ"/>
                <a:ea typeface="メイリオ"/>
                <a:cs typeface="+mj-lt"/>
              </a:rPr>
              <a:t>約7.7億人</a:t>
            </a:r>
            <a:r>
              <a:rPr lang="ja-JP" altLang="en-US">
                <a:latin typeface="メイリオ"/>
                <a:ea typeface="メイリオ"/>
              </a:rPr>
              <a:t>が飢餓に苦しんでいる</a:t>
            </a:r>
            <a:endParaRPr lang="ja-JP" altLang="en-US">
              <a:latin typeface="メイリオ"/>
              <a:ea typeface="メイリオ"/>
            </a:endParaRPr>
          </a:p>
          <a:p>
            <a:pPr fontAlgn="base" latinLnBrk="0"/>
            <a:endParaRPr lang="ja-JP" altLang="en-US"/>
          </a:p>
        </p:txBody>
      </p:sp>
      <p:sp>
        <p:nvSpPr>
          <p:cNvPr id="1383" name="直線 152"/>
          <p:cNvSpPr/>
          <p:nvPr/>
        </p:nvSpPr>
        <p:spPr>
          <a:xfrm>
            <a:off x="461962" y="1279525"/>
            <a:ext cx="8229600" cy="0"/>
          </a:xfrm>
          <a:prstGeom prst="line">
            <a:avLst/>
          </a:prstGeom>
          <a:noFill/>
          <a:ln w="76200" cap="rnd" cmpd="sng">
            <a:solidFill>
              <a:srgbClr val="92D050"/>
            </a:solidFill>
            <a:prstDash val="solid"/>
            <a:miter/>
          </a:ln>
        </p:spPr>
      </p:sp>
      <p:grpSp>
        <p:nvGrpSpPr>
          <p:cNvPr id="1384" name="グループ 492"/>
          <p:cNvGrpSpPr/>
          <p:nvPr/>
        </p:nvGrpSpPr>
        <p:grpSpPr>
          <a:xfrm>
            <a:off x="7020000" y="405000"/>
            <a:ext cx="1673111" cy="797677"/>
            <a:chOff x="6831127" y="3645000"/>
            <a:chExt cx="1673111" cy="797677"/>
          </a:xfrm>
        </p:grpSpPr>
        <p:pic>
          <p:nvPicPr>
            <p:cNvPr id="1385" name="図 47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831127" y="3645000"/>
              <a:ext cx="797433" cy="797677"/>
            </a:xfrm>
            <a:prstGeom prst="rect">
              <a:avLst/>
            </a:prstGeom>
            <a:noFill/>
            <a:ln>
              <a:miter/>
            </a:ln>
          </p:spPr>
        </p:pic>
        <p:pic>
          <p:nvPicPr>
            <p:cNvPr id="1386" name="図 47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06805" y="3645000"/>
              <a:ext cx="797433" cy="797677"/>
            </a:xfrm>
            <a:prstGeom prst="rect">
              <a:avLst/>
            </a:prstGeom>
            <a:noFill/>
            <a:ln>
              <a:miter/>
            </a:ln>
          </p:spPr>
        </p:pic>
      </p:grpSp>
      <p:pic>
        <p:nvPicPr>
          <p:cNvPr id="1387" name="図 47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8319" y="2493000"/>
            <a:ext cx="4851363" cy="3502721"/>
          </a:xfrm>
          <a:prstGeom prst="rect">
            <a:avLst/>
          </a:prstGeom>
          <a:noFill/>
          <a:ln>
            <a:miter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/>
      <p:pic>
        <p:nvPicPr>
          <p:cNvPr id="1393" name="図 49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97253" y="2781000"/>
            <a:ext cx="2884650" cy="295275"/>
          </a:xfrm>
          <a:prstGeom prst="rect">
            <a:avLst/>
          </a:prstGeom>
        </p:spPr>
      </p:pic>
      <p:sp>
        <p:nvSpPr>
          <p:cNvPr id="1394" name="四角形 0"/>
          <p:cNvSpPr>
            <a:spLocks noGrp="1" noChangeArrowheads="1"/>
          </p:cNvSpPr>
          <p:nvPr>
            <p:ph type="title" sz="full"/>
          </p:nvPr>
        </p:nvSpPr>
        <p:spPr>
          <a:xfrm>
            <a:off x="457200" y="268287"/>
            <a:ext cx="8229600" cy="1146175"/>
          </a:xfrm>
          <a:prstGeom prst="rect">
            <a:avLst/>
          </a:prstGeom>
        </p:spPr>
        <p:txBody>
          <a:bodyPr vert="horz" wrap="square"/>
          <a:lstStyle/>
          <a:p>
            <a:pPr marL="0" indent="0" algn="l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ja-JP" altLang="en-US" sz="4400" baseline="0">
                <a:solidFill>
                  <a:schemeClr val="tx2"/>
                </a:solidFill>
                <a:effectLst/>
                <a:latin typeface="メイリオ"/>
                <a:ea typeface="メイリオ"/>
              </a:rPr>
              <a:t>問題２　飢餓</a:t>
            </a:r>
            <a:endParaRPr>
              <a:latin typeface="メイリオ"/>
              <a:ea typeface="メイリオ"/>
            </a:endParaRPr>
          </a:p>
        </p:txBody>
      </p:sp>
      <p:sp>
        <p:nvSpPr>
          <p:cNvPr id="1395" name="四角形 0"/>
          <p:cNvSpPr>
            <a:spLocks noGrp="1" noChangeArrowheads="1"/>
          </p:cNvSpPr>
          <p:nvPr>
            <p:ph sz="full" idx="1"/>
          </p:nvPr>
        </p:nvSpPr>
        <p:spPr>
          <a:xfrm>
            <a:off x="457234" y="1562288"/>
            <a:ext cx="8687590" cy="5037965"/>
          </a:xfrm>
          <a:prstGeom prst="rect">
            <a:avLst/>
          </a:prstGeom>
        </p:spPr>
        <p:txBody>
          <a:bodyPr vert="horz" wrap="square"/>
          <a:lstStyle/>
          <a:p>
            <a:pPr fontAlgn="base" latinLnBrk="0"/>
            <a:r>
              <a:rPr lang="ja-JP" altLang="en-US">
                <a:latin typeface="メイリオ"/>
                <a:ea typeface="メイリオ"/>
                <a:cs typeface="+mj-lt"/>
              </a:rPr>
              <a:t>十分に食事が取れず、</a:t>
            </a:r>
            <a:r>
              <a:rPr lang="ja-JP" altLang="en-US">
                <a:latin typeface="メイリオ"/>
                <a:ea typeface="メイリオ"/>
                <a:cs typeface="+mj-lt"/>
              </a:rPr>
              <a:t>重度な栄養不足により</a:t>
            </a:r>
            <a:r>
              <a:rPr lang="ja-JP" altLang="en-US">
                <a:latin typeface="メイリオ"/>
                <a:ea typeface="メイリオ"/>
                <a:cs typeface="+mj-lt"/>
              </a:rPr>
              <a:t>命の危険がある</a:t>
            </a:r>
            <a:r>
              <a:rPr lang="ja-JP" altLang="en-US" b="1">
                <a:solidFill>
                  <a:srgbClr val="C00000"/>
                </a:solidFill>
                <a:latin typeface="メイリオ"/>
                <a:ea typeface="メイリオ"/>
                <a:cs typeface="+mj-lt"/>
              </a:rPr>
              <a:t>５歳未満の</a:t>
            </a:r>
            <a:r>
              <a:rPr lang="ja-JP" altLang="en-US" b="1">
                <a:solidFill>
                  <a:srgbClr val="C00000"/>
                </a:solidFill>
                <a:latin typeface="メイリオ"/>
                <a:ea typeface="メイリオ"/>
                <a:cs typeface="+mj-lt"/>
              </a:rPr>
              <a:t>子ども</a:t>
            </a:r>
            <a:r>
              <a:rPr lang="ja-JP" altLang="en-US">
                <a:latin typeface="メイリオ"/>
                <a:ea typeface="メイリオ"/>
                <a:cs typeface="+mj-lt"/>
              </a:rPr>
              <a:t>が</a:t>
            </a:r>
            <a:br>
              <a:rPr lang="ja-JP" altLang="en-US">
                <a:latin typeface="メイリオ"/>
                <a:ea typeface="メイリオ"/>
                <a:cs typeface="+mj-lt"/>
              </a:rPr>
            </a:br>
            <a:r>
              <a:rPr lang="ja-JP" altLang="en-US" b="1">
                <a:solidFill>
                  <a:srgbClr val="C00000"/>
                </a:solidFill>
                <a:latin typeface="メイリオ"/>
                <a:ea typeface="メイリオ"/>
                <a:cs typeface="+mj-lt"/>
              </a:rPr>
              <a:t>4,500万人以上</a:t>
            </a:r>
            <a:r>
              <a:rPr lang="ja-JP" altLang="en-US">
                <a:latin typeface="メイリオ"/>
                <a:ea typeface="メイリオ"/>
                <a:cs typeface="+mj-lt"/>
              </a:rPr>
              <a:t>いる</a:t>
            </a:r>
            <a:endParaRPr lang="ja-JP" altLang="en-US">
              <a:latin typeface="メイリオ"/>
              <a:ea typeface="メイリオ"/>
              <a:cs typeface="+mj-lt"/>
            </a:endParaRPr>
          </a:p>
          <a:p>
            <a:pPr fontAlgn="base" latinLnBrk="0">
              <a:lnSpc>
                <a:spcPts val="1839"/>
              </a:lnSpc>
            </a:pPr>
            <a:endParaRPr lang="ja-JP" altLang="en-US">
              <a:latin typeface="メイリオ"/>
              <a:ea typeface="メイリオ"/>
              <a:cs typeface="+mj-lt"/>
            </a:endParaRPr>
          </a:p>
          <a:p>
            <a:pPr fontAlgn="base" latinLnBrk="0">
              <a:lnSpc>
                <a:spcPts val="1839"/>
              </a:lnSpc>
            </a:pPr>
            <a:endParaRPr lang="ja-JP" altLang="en-US">
              <a:latin typeface="メイリオ"/>
              <a:ea typeface="メイリオ"/>
              <a:cs typeface="+mj-lt"/>
            </a:endParaRPr>
          </a:p>
          <a:p>
            <a:pPr fontAlgn="base" latinLnBrk="0">
              <a:lnSpc>
                <a:spcPts val="1839"/>
              </a:lnSpc>
            </a:pPr>
            <a:endParaRPr lang="ja-JP" altLang="en-US">
              <a:latin typeface="メイリオ"/>
              <a:ea typeface="メイリオ"/>
              <a:cs typeface="+mj-lt"/>
            </a:endParaRPr>
          </a:p>
          <a:p>
            <a:pPr fontAlgn="base" latinLnBrk="0">
              <a:lnSpc>
                <a:spcPts val="1839"/>
              </a:lnSpc>
            </a:pPr>
            <a:endParaRPr lang="ja-JP" altLang="en-US">
              <a:latin typeface="メイリオ"/>
              <a:ea typeface="メイリオ"/>
              <a:cs typeface="+mj-lt"/>
            </a:endParaRPr>
          </a:p>
          <a:p>
            <a:pPr fontAlgn="base" latinLnBrk="0">
              <a:lnSpc>
                <a:spcPts val="1839"/>
              </a:lnSpc>
            </a:pPr>
            <a:endParaRPr lang="ja-JP" altLang="en-US">
              <a:latin typeface="メイリオ"/>
              <a:ea typeface="メイリオ"/>
              <a:cs typeface="+mj-lt"/>
            </a:endParaRPr>
          </a:p>
          <a:p>
            <a:pPr fontAlgn="base" latinLnBrk="0">
              <a:lnSpc>
                <a:spcPts val="1839"/>
              </a:lnSpc>
            </a:pPr>
            <a:endParaRPr lang="ja-JP" altLang="en-US">
              <a:latin typeface="メイリオ"/>
              <a:ea typeface="メイリオ"/>
              <a:cs typeface="+mj-lt"/>
            </a:endParaRPr>
          </a:p>
          <a:p>
            <a:pPr fontAlgn="base" latinLnBrk="0">
              <a:lnSpc>
                <a:spcPts val="1839"/>
              </a:lnSpc>
            </a:pPr>
            <a:endParaRPr lang="ja-JP" altLang="en-US">
              <a:latin typeface="メイリオ"/>
              <a:ea typeface="メイリオ"/>
              <a:cs typeface="+mj-lt"/>
            </a:endParaRPr>
          </a:p>
          <a:p>
            <a:pPr fontAlgn="base" latinLnBrk="0"/>
            <a:r>
              <a:rPr lang="ja-JP" altLang="en-US">
                <a:latin typeface="メイリオ"/>
                <a:ea typeface="メイリオ"/>
                <a:cs typeface="+mj-lt"/>
              </a:rPr>
              <a:t>成長期に満足にご飯を食べられな</a:t>
            </a:r>
            <a:r>
              <a:rPr lang="ja-JP" altLang="en-US">
                <a:latin typeface="メイリオ"/>
                <a:ea typeface="メイリオ"/>
                <a:cs typeface="+mj-lt"/>
              </a:rPr>
              <a:t>いと</a:t>
            </a:r>
            <a:br>
              <a:rPr lang="ja-JP" altLang="en-US">
                <a:latin typeface="メイリオ"/>
                <a:ea typeface="メイリオ"/>
                <a:cs typeface="+mj-lt"/>
              </a:rPr>
            </a:br>
            <a:r>
              <a:rPr lang="ja-JP" altLang="en-US">
                <a:latin typeface="メイリオ"/>
                <a:ea typeface="メイリオ"/>
                <a:cs typeface="+mj-lt"/>
              </a:rPr>
              <a:t>体が弱くなり、病気にかかりやすくなる</a:t>
            </a:r>
            <a:endParaRPr lang="ja-JP" altLang="en-US">
              <a:latin typeface="メイリオ"/>
              <a:ea typeface="メイリオ"/>
              <a:cs typeface="+mj-lt"/>
            </a:endParaRPr>
          </a:p>
          <a:p>
            <a:pPr fontAlgn="base" latinLnBrk="0"/>
            <a:endParaRPr lang="ja-JP" altLang="en-US"/>
          </a:p>
        </p:txBody>
      </p:sp>
      <p:sp>
        <p:nvSpPr>
          <p:cNvPr id="1396" name="直線 152"/>
          <p:cNvSpPr/>
          <p:nvPr/>
        </p:nvSpPr>
        <p:spPr>
          <a:xfrm>
            <a:off x="461962" y="1279525"/>
            <a:ext cx="8229600" cy="0"/>
          </a:xfrm>
          <a:prstGeom prst="line">
            <a:avLst/>
          </a:prstGeom>
          <a:noFill/>
          <a:ln w="76200" cap="rnd" cmpd="sng">
            <a:solidFill>
              <a:srgbClr val="92D050"/>
            </a:solidFill>
            <a:prstDash val="solid"/>
            <a:miter/>
          </a:ln>
        </p:spPr>
      </p:sp>
      <p:grpSp>
        <p:nvGrpSpPr>
          <p:cNvPr id="1397" name="グループ 427"/>
          <p:cNvGrpSpPr/>
          <p:nvPr/>
        </p:nvGrpSpPr>
        <p:grpSpPr>
          <a:xfrm>
            <a:off x="6940917" y="399323"/>
            <a:ext cx="1673111" cy="797677"/>
            <a:chOff x="6831127" y="3645000"/>
            <a:chExt cx="1673111" cy="797677"/>
          </a:xfrm>
        </p:grpSpPr>
        <p:pic>
          <p:nvPicPr>
            <p:cNvPr id="1398" name="図 47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831127" y="3645000"/>
              <a:ext cx="797433" cy="797677"/>
            </a:xfrm>
            <a:prstGeom prst="rect">
              <a:avLst/>
            </a:prstGeom>
            <a:noFill/>
            <a:ln>
              <a:miter/>
            </a:ln>
          </p:spPr>
        </p:pic>
        <p:pic>
          <p:nvPicPr>
            <p:cNvPr id="1399" name="図 47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06805" y="3645000"/>
              <a:ext cx="797433" cy="797677"/>
            </a:xfrm>
            <a:prstGeom prst="rect">
              <a:avLst/>
            </a:prstGeom>
            <a:noFill/>
            <a:ln>
              <a:miter/>
            </a:ln>
          </p:spPr>
        </p:pic>
      </p:grpSp>
      <p:pic>
        <p:nvPicPr>
          <p:cNvPr id="1400" name="図 48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565000"/>
            <a:ext cx="2264313" cy="2779178"/>
          </a:xfrm>
          <a:prstGeom prst="rect">
            <a:avLst/>
          </a:prstGeom>
          <a:noFill/>
          <a:ln>
            <a:miter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/>
      <p:sp>
        <p:nvSpPr>
          <p:cNvPr id="1402" name="四角形 435"/>
          <p:cNvSpPr>
            <a:spLocks noChangeArrowheads="1"/>
          </p:cNvSpPr>
          <p:nvPr/>
        </p:nvSpPr>
        <p:spPr>
          <a:xfrm>
            <a:off x="476531" y="1367634"/>
            <a:ext cx="8443089" cy="4564062"/>
          </a:xfrm>
          <a:prstGeom prst="rect">
            <a:avLst/>
          </a:prstGeom>
          <a:noFill/>
          <a:ln>
            <a:miter/>
          </a:ln>
        </p:spPr>
        <p:txBody>
          <a:bodyPr vert="horz" wrap="square"/>
          <a:lstStyle>
            <a:lvl1pPr marL="34290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3200" b="0" i="0" u="none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marL="74295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28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2pPr>
            <a:lvl3pPr marL="114300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3pPr>
            <a:lvl4pPr marL="160020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4pPr>
            <a:lvl5pPr marL="205740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5pPr>
            <a:lvl6pPr marL="205740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6pPr>
            <a:lvl7pPr marL="205740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7pPr>
            <a:lvl8pPr marL="205740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8pPr>
            <a:lvl9pPr marL="205740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9pPr>
          </a:lstStyle>
          <a:p>
            <a:pPr fontAlgn="base" latinLnBrk="0"/>
            <a:r>
              <a:rPr lang="ja-JP" altLang="en-US">
                <a:latin typeface="メイリオ"/>
                <a:ea typeface="メイリオ"/>
                <a:cs typeface="+mj-lt"/>
              </a:rPr>
              <a:t>家で眠っている食べ物は</a:t>
            </a:r>
            <a:r>
              <a:rPr lang="en-US" altLang="ja-JP" noProof="0" dirty="0" err="0">
                <a:ea typeface="メイリオ" pitchFamily="55" charset="-128"/>
              </a:rPr>
              <a:t>フードバンクに寄付すると、食べ物に困っている人に届けてくれる</a:t>
            </a:r>
            <a:endParaRPr lang="ja-JP" altLang="en-US">
              <a:latin typeface="メイリオ"/>
              <a:ea typeface="メイリオ"/>
              <a:cs typeface="+mj-lt"/>
            </a:endParaRPr>
          </a:p>
          <a:p>
            <a:pPr fontAlgn="base" latinLnBrk="0"/>
            <a:endParaRPr lang="ja-JP" altLang="en-US"/>
          </a:p>
        </p:txBody>
      </p:sp>
      <p:sp>
        <p:nvSpPr>
          <p:cNvPr id="1403" name="四角形 430"/>
          <p:cNvSpPr>
            <a:spLocks noChangeArrowheads="1"/>
          </p:cNvSpPr>
          <p:nvPr/>
        </p:nvSpPr>
        <p:spPr>
          <a:xfrm>
            <a:off x="476531" y="549000"/>
            <a:ext cx="8229600" cy="1146175"/>
          </a:xfrm>
          <a:prstGeom prst="rect">
            <a:avLst/>
          </a:prstGeom>
          <a:noFill/>
          <a:ln>
            <a:miter/>
          </a:ln>
        </p:spPr>
        <p:txBody>
          <a:bodyPr vert="horz" wrap="square"/>
          <a:lstStyle>
            <a:lvl1pPr marL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kumimoji="1" sz="4400" b="0" i="0" u="none" baseline="0">
                <a:solidFill>
                  <a:schemeClr val="tx2"/>
                </a:solidFill>
                <a:effectLst/>
                <a:latin typeface="Arial" pitchFamily="39" charset="0"/>
                <a:ea typeface="ＭＳ Ｐゴシック" pitchFamily="55" charset="-128"/>
                <a:cs typeface="+mj-cs"/>
              </a:defRPr>
            </a:lvl1pPr>
            <a:lvl2pPr marL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kumimoji="1" sz="4400" b="0" i="0" u="none" baseline="0">
                <a:solidFill>
                  <a:schemeClr val="tx2"/>
                </a:solidFill>
                <a:effectLst/>
                <a:latin typeface="Arial" pitchFamily="39" charset="0"/>
                <a:ea typeface="ＭＳ Ｐゴシック" pitchFamily="55" charset="-128"/>
              </a:defRPr>
            </a:lvl2pPr>
            <a:lvl3pPr marL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kumimoji="1" sz="4400" b="0" i="0" u="none" baseline="0">
                <a:solidFill>
                  <a:schemeClr val="tx2"/>
                </a:solidFill>
                <a:effectLst/>
                <a:latin typeface="Arial" pitchFamily="39" charset="0"/>
                <a:ea typeface="ＭＳ Ｐゴシック" pitchFamily="55" charset="-128"/>
              </a:defRPr>
            </a:lvl3pPr>
            <a:lvl4pPr marL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kumimoji="1" sz="4400" b="0" i="0" u="none" baseline="0">
                <a:solidFill>
                  <a:schemeClr val="tx2"/>
                </a:solidFill>
                <a:effectLst/>
                <a:latin typeface="Arial" pitchFamily="39" charset="0"/>
                <a:ea typeface="ＭＳ Ｐゴシック" pitchFamily="55" charset="-128"/>
              </a:defRPr>
            </a:lvl4pPr>
            <a:lvl5pPr marL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kumimoji="1" sz="4400" b="0" i="0" u="none" baseline="0">
                <a:solidFill>
                  <a:schemeClr val="tx2"/>
                </a:solidFill>
                <a:effectLst/>
                <a:latin typeface="Arial" pitchFamily="39" charset="0"/>
                <a:ea typeface="ＭＳ Ｐゴシック" pitchFamily="55" charset="-128"/>
              </a:defRPr>
            </a:lvl5pPr>
            <a:lvl6pPr marL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kumimoji="1" sz="4400" b="0" i="0" u="none" baseline="0">
                <a:solidFill>
                  <a:schemeClr val="tx2"/>
                </a:solidFill>
                <a:effectLst/>
                <a:latin typeface="Arial" pitchFamily="39" charset="0"/>
                <a:ea typeface="ＭＳ Ｐゴシック" pitchFamily="55" charset="-128"/>
              </a:defRPr>
            </a:lvl6pPr>
            <a:lvl7pPr marL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kumimoji="1" sz="4400" b="0" i="0" u="none" baseline="0">
                <a:solidFill>
                  <a:schemeClr val="tx2"/>
                </a:solidFill>
                <a:effectLst/>
                <a:latin typeface="Arial" pitchFamily="39" charset="0"/>
                <a:ea typeface="ＭＳ Ｐゴシック" pitchFamily="55" charset="-128"/>
              </a:defRPr>
            </a:lvl7pPr>
            <a:lvl8pPr marL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kumimoji="1" sz="4400" b="0" i="0" u="none" baseline="0">
                <a:solidFill>
                  <a:schemeClr val="tx2"/>
                </a:solidFill>
                <a:effectLst/>
                <a:latin typeface="Arial" pitchFamily="39" charset="0"/>
                <a:ea typeface="ＭＳ Ｐゴシック" pitchFamily="55" charset="-128"/>
              </a:defRPr>
            </a:lvl8pPr>
            <a:lvl9pPr marL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kumimoji="1" sz="4400" b="0" i="0" u="none" baseline="0">
                <a:solidFill>
                  <a:schemeClr val="tx2"/>
                </a:solidFill>
                <a:effectLst/>
                <a:latin typeface="Arial" pitchFamily="39" charset="0"/>
                <a:ea typeface="ＭＳ Ｐゴシック" pitchFamily="55" charset="-128"/>
              </a:defRPr>
            </a:lvl9pPr>
          </a:lstStyle>
          <a:p>
            <a:pPr marL="0" indent="0" algn="l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ja-JP" altLang="en-US" sz="4400" baseline="0">
                <a:solidFill>
                  <a:schemeClr val="tx2"/>
                </a:solidFill>
                <a:effectLst/>
                <a:latin typeface="メイリオ"/>
                <a:ea typeface="メイリオ"/>
              </a:rPr>
              <a:t>問題２　飢餓</a:t>
            </a:r>
            <a:endParaRPr>
              <a:latin typeface="メイリオ"/>
              <a:ea typeface="メイリオ"/>
            </a:endParaRPr>
          </a:p>
        </p:txBody>
      </p:sp>
      <p:pic>
        <p:nvPicPr>
          <p:cNvPr id="1404" name="図 102"/>
          <p:cNvPicPr>
            <a:picLocks noChangeAspect="1"/>
          </p:cNvPicPr>
          <p:nvPr/>
        </p:nvPicPr>
        <p:blipFill>
          <a:blip r:embed="rId1"/>
          <a:srcRect l="52777" t="18980"/>
          <a:stretch>
            <a:fillRect/>
          </a:stretch>
        </p:blipFill>
        <p:spPr>
          <a:xfrm>
            <a:off x="1244321" y="2875249"/>
            <a:ext cx="2763553" cy="3554443"/>
          </a:xfrm>
          <a:prstGeom prst="rect">
            <a:avLst/>
          </a:prstGeom>
          <a:noFill/>
          <a:ln>
            <a:miter/>
          </a:ln>
        </p:spPr>
      </p:pic>
      <p:sp>
        <p:nvSpPr>
          <p:cNvPr id="1405" name="Text Box 103"/>
          <p:cNvSpPr txBox="1">
            <a:spLocks noChangeArrowheads="1"/>
          </p:cNvSpPr>
          <p:nvPr/>
        </p:nvSpPr>
        <p:spPr>
          <a:xfrm>
            <a:off x="1368887" y="6520339"/>
            <a:ext cx="3059113" cy="337661"/>
          </a:xfrm>
          <a:prstGeom prst="rect">
            <a:avLst/>
          </a:prstGeom>
          <a:noFill/>
          <a:ln>
            <a:miter/>
          </a:ln>
        </p:spPr>
        <p:txBody>
          <a:bodyPr vert="horz" wrap="square">
            <a:spAutoFit/>
          </a:bodyPr>
          <a:lstStyle/>
          <a:p>
            <a:pPr fontAlgn="base" latinLnBrk="0">
              <a:spcBef>
                <a:spcPct val="50000"/>
              </a:spcBef>
              <a:buClrTx/>
              <a:buSzTx/>
              <a:buFontTx/>
              <a:buNone/>
            </a:pPr>
            <a:r>
              <a:rPr lang="ja-JP" altLang="en-US" sz="1600"/>
              <a:t>静鉄ストアにあるフードポスト</a:t>
            </a:r>
          </a:p>
        </p:txBody>
      </p:sp>
      <p:sp>
        <p:nvSpPr>
          <p:cNvPr id="1406" name="直線 431"/>
          <p:cNvSpPr/>
          <p:nvPr/>
        </p:nvSpPr>
        <p:spPr>
          <a:xfrm>
            <a:off x="476530" y="1307507"/>
            <a:ext cx="8229600" cy="0"/>
          </a:xfrm>
          <a:prstGeom prst="line">
            <a:avLst/>
          </a:prstGeom>
          <a:noFill/>
          <a:ln w="76200" cap="rnd" cmpd="sng">
            <a:solidFill>
              <a:srgbClr val="92D050"/>
            </a:solidFill>
            <a:prstDash val="solid"/>
            <a:miter/>
          </a:ln>
        </p:spPr>
      </p:sp>
      <p:grpSp>
        <p:nvGrpSpPr>
          <p:cNvPr id="1407" name="グループ 432"/>
          <p:cNvGrpSpPr/>
          <p:nvPr/>
        </p:nvGrpSpPr>
        <p:grpSpPr>
          <a:xfrm>
            <a:off x="6904820" y="427305"/>
            <a:ext cx="1673111" cy="797677"/>
            <a:chOff x="6831127" y="3645000"/>
            <a:chExt cx="1673111" cy="797677"/>
          </a:xfrm>
        </p:grpSpPr>
        <p:pic>
          <p:nvPicPr>
            <p:cNvPr id="1408" name="図 47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831127" y="3645000"/>
              <a:ext cx="797433" cy="797677"/>
            </a:xfrm>
            <a:prstGeom prst="rect">
              <a:avLst/>
            </a:prstGeom>
            <a:noFill/>
            <a:ln>
              <a:miter/>
            </a:ln>
          </p:spPr>
        </p:pic>
        <p:pic>
          <p:nvPicPr>
            <p:cNvPr id="1409" name="図 47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06805" y="3645000"/>
              <a:ext cx="797433" cy="797677"/>
            </a:xfrm>
            <a:prstGeom prst="rect">
              <a:avLst/>
            </a:prstGeom>
            <a:noFill/>
            <a:ln>
              <a:miter/>
            </a:ln>
          </p:spPr>
        </p:pic>
      </p:grpSp>
      <p:sp>
        <p:nvSpPr>
          <p:cNvPr id="1410" name="テキスト 437"/>
          <p:cNvSpPr/>
          <p:nvPr/>
        </p:nvSpPr>
        <p:spPr>
          <a:xfrm>
            <a:off x="4921199" y="4138096"/>
            <a:ext cx="4114801" cy="2122765"/>
          </a:xfrm>
          <a:prstGeom prst="wedgeRectCallout">
            <a:avLst>
              <a:gd name="adj1" fmla="val -47502"/>
              <a:gd name="adj2" fmla="val -26603"/>
            </a:avLst>
          </a:prstGeom>
          <a:solidFill>
            <a:schemeClr val="bg1"/>
          </a:solidFill>
          <a:ln w="7620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p>
            <a:pPr algn="ctr">
              <a:defRPr lang="ja-JP" altLang="en-US"/>
            </a:pPr>
            <a:r>
              <a:rPr lang="ja-JP" altLang="en-US" sz="2400">
                <a:latin typeface="メイリオ"/>
                <a:ea typeface="メイリオ"/>
              </a:rPr>
              <a:t>寄付できるもの</a:t>
            </a:r>
            <a:endParaRPr lang="ja-JP" altLang="en-US" sz="2000">
              <a:latin typeface="メイリオ"/>
              <a:ea typeface="メイリオ"/>
            </a:endParaRPr>
          </a:p>
          <a:p>
            <a:pPr algn="ctr">
              <a:lnSpc>
                <a:spcPct val="150000"/>
              </a:lnSpc>
              <a:defRPr lang="ja-JP" altLang="en-US"/>
            </a:pPr>
            <a:r>
              <a:rPr kumimoji="1" lang="ja-JP" altLang="en-US" sz="2400" b="1">
                <a:solidFill>
                  <a:srgbClr val="C00000"/>
                </a:solidFill>
                <a:latin typeface="メイリオ" pitchFamily="55" charset="-128"/>
                <a:ea typeface="メイリオ" pitchFamily="55" charset="-128"/>
              </a:rPr>
              <a:t>未開封</a:t>
            </a:r>
            <a:endParaRPr kumimoji="1" lang="ja-JP" altLang="en-US" sz="2400" b="1">
              <a:solidFill>
                <a:srgbClr val="C00000"/>
              </a:solidFill>
              <a:latin typeface="メイリオ" pitchFamily="55" charset="-128"/>
              <a:ea typeface="メイリオ" pitchFamily="55" charset="-128"/>
            </a:endParaRPr>
          </a:p>
          <a:p>
            <a:pPr algn="ctr">
              <a:lnSpc>
                <a:spcPct val="150000"/>
              </a:lnSpc>
              <a:defRPr lang="ja-JP" altLang="en-US"/>
            </a:pPr>
            <a:r>
              <a:rPr kumimoji="1" lang="ja-JP" altLang="en-US" sz="2400" b="1">
                <a:solidFill>
                  <a:srgbClr val="C00000"/>
                </a:solidFill>
                <a:latin typeface="メイリオ" pitchFamily="55" charset="-128"/>
                <a:ea typeface="メイリオ" pitchFamily="55" charset="-128"/>
              </a:rPr>
              <a:t>常温保存</a:t>
            </a:r>
            <a:endParaRPr lang="ja-JP" altLang="en-US" sz="3600" b="1">
              <a:latin typeface="メイリオ"/>
              <a:ea typeface="メイリオ"/>
            </a:endParaRPr>
          </a:p>
          <a:p>
            <a:pPr algn="ctr">
              <a:lnSpc>
                <a:spcPct val="150000"/>
              </a:lnSpc>
              <a:defRPr lang="ja-JP" altLang="en-US"/>
            </a:pPr>
            <a:r>
              <a:rPr kumimoji="1" lang="ja-JP" altLang="en-US" sz="2400" b="1">
                <a:solidFill>
                  <a:srgbClr val="C00000"/>
                </a:solidFill>
                <a:latin typeface="メイリオ" pitchFamily="55" charset="-128"/>
                <a:ea typeface="メイリオ" pitchFamily="55" charset="-128"/>
              </a:rPr>
              <a:t>賞味期限２か月以上</a:t>
            </a:r>
            <a:endParaRPr kumimoji="1" lang="ja-JP" altLang="en-US" sz="2400" b="1">
              <a:solidFill>
                <a:srgbClr val="C00000"/>
              </a:solidFill>
              <a:latin typeface="メイリオ" pitchFamily="55" charset="-128"/>
              <a:ea typeface="メイリオ" pitchFamily="55" charset="-128"/>
            </a:endParaRPr>
          </a:p>
        </p:txBody>
      </p:sp>
      <p:grpSp>
        <p:nvGrpSpPr>
          <p:cNvPr id="1411" name="グループ 347"/>
          <p:cNvGrpSpPr/>
          <p:nvPr/>
        </p:nvGrpSpPr>
        <p:grpSpPr>
          <a:xfrm>
            <a:off x="3403887" y="2475055"/>
            <a:ext cx="2782293" cy="1663041"/>
            <a:chOff x="3499264" y="2415338"/>
            <a:chExt cx="2782293" cy="1663041"/>
          </a:xfrm>
        </p:grpSpPr>
        <p:pic>
          <p:nvPicPr>
            <p:cNvPr id="1412" name="図 7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420000">
              <a:off x="4618516" y="2415338"/>
              <a:ext cx="1663041" cy="1663041"/>
            </a:xfrm>
            <a:prstGeom prst="rect">
              <a:avLst/>
            </a:prstGeom>
            <a:noFill/>
            <a:ln>
              <a:miter/>
            </a:ln>
          </p:spPr>
        </p:pic>
        <p:sp>
          <p:nvSpPr>
            <p:cNvPr id="1413" name="図形 438"/>
            <p:cNvSpPr/>
            <p:nvPr/>
          </p:nvSpPr>
          <p:spPr>
            <a:xfrm rot="-20880000" flipH="1">
              <a:off x="3499264" y="2623335"/>
              <a:ext cx="1313862" cy="1177701"/>
            </a:xfrm>
            <a:prstGeom prst="circularArrow">
              <a:avLst>
                <a:gd name="adj1" fmla="val 12500"/>
                <a:gd name="adj2" fmla="val 1142319"/>
                <a:gd name="adj3" fmla="val 20457680"/>
                <a:gd name="adj4" fmla="val 13137355"/>
                <a:gd name="adj5" fmla="val 12500"/>
              </a:avLst>
            </a:prstGeom>
            <a:solidFill>
              <a:srgbClr val="FFC000"/>
            </a:solidFill>
            <a:ln w="25400" cap="flat" cmpd="sng" algn="ctr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ja-JP" altLang="en-US"/>
              </a:pPr>
              <a:endParaRPr lang="ja-JP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18962622852996 -0.0403701588511467 -0.0274606961756945 -0.0706433653831482 -0.0501924268901348 -0.0933504849672318 C -0.134470760822296 -0.210651472210884 -0.243365362286568 -0.0655993074178696 -0.25188684463501 0.0529803372919559 E" pathEditMode="relative" rAng="0" ptsTypes="">
                                      <p:cBhvr>
                                        <p:cTn id="6" dur="2000" fill="hold"/>
                                        <p:tgtEl>
                                          <p:spTgt spid="14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4" fill="hold">
                                          <p:stCondLst>
                                            <p:cond delay="1996"/>
                                          </p:stCondLst>
                                        </p:cTn>
                                        <p:tgtEl>
                                          <p:spTgt spid="1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1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/>
      <p:sp>
        <p:nvSpPr>
          <p:cNvPr id="1419" name="図形 488">
            <a:hlinkClick r:id="" action="ppaction://noaction" highlightClick="1"/>
          </p:cNvPr>
          <p:cNvSpPr/>
          <p:nvPr/>
        </p:nvSpPr>
        <p:spPr>
          <a:xfrm>
            <a:off x="896384" y="2925069"/>
            <a:ext cx="2021728" cy="295137"/>
          </a:xfrm>
          <a:prstGeom prst="actionButtonBlank">
            <a:avLst/>
          </a:prstGeom>
          <a:solidFill>
            <a:srgbClr val="FFE69A">
              <a:alpha val="56000"/>
            </a:srgbClr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ja-JP" altLang="en-US"/>
            </a:pPr>
            <a:endParaRPr lang="ja-JP" altLang="en-US"/>
          </a:p>
        </p:txBody>
      </p:sp>
      <p:sp>
        <p:nvSpPr>
          <p:cNvPr id="1420" name="四角形 0"/>
          <p:cNvSpPr>
            <a:spLocks noGrp="1" noChangeArrowheads="1"/>
          </p:cNvSpPr>
          <p:nvPr>
            <p:ph type="title" sz="full"/>
          </p:nvPr>
        </p:nvSpPr>
        <p:spPr>
          <a:xfrm>
            <a:off x="457200" y="268287"/>
            <a:ext cx="8229600" cy="1146175"/>
          </a:xfrm>
          <a:prstGeom prst="rect">
            <a:avLst/>
          </a:prstGeom>
        </p:spPr>
        <p:txBody>
          <a:bodyPr vert="horz" wrap="square"/>
          <a:lstStyle/>
          <a:p>
            <a:pPr marL="0" indent="0" algn="l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ja-JP" altLang="en-US" sz="4400" baseline="0">
                <a:solidFill>
                  <a:schemeClr val="tx2"/>
                </a:solidFill>
                <a:effectLst/>
                <a:latin typeface="メイリオ"/>
                <a:ea typeface="メイリオ"/>
              </a:rPr>
              <a:t>問題３　税金の無駄遣い</a:t>
            </a:r>
            <a:endParaRPr>
              <a:latin typeface="メイリオ"/>
              <a:ea typeface="メイリオ"/>
            </a:endParaRPr>
          </a:p>
        </p:txBody>
      </p:sp>
      <p:sp>
        <p:nvSpPr>
          <p:cNvPr id="1421" name="四角形 0"/>
          <p:cNvSpPr>
            <a:spLocks noGrp="1" noChangeArrowheads="1"/>
          </p:cNvSpPr>
          <p:nvPr>
            <p:ph sz="full" idx="1"/>
          </p:nvPr>
        </p:nvSpPr>
        <p:spPr>
          <a:xfrm>
            <a:off x="457171" y="1562100"/>
            <a:ext cx="8399269" cy="4564062"/>
          </a:xfrm>
          <a:prstGeom prst="rect">
            <a:avLst/>
          </a:prstGeom>
        </p:spPr>
        <p:txBody>
          <a:bodyPr vert="horz" wrap="square"/>
          <a:lstStyle/>
          <a:p>
            <a:pPr fontAlgn="base" latinLnBrk="0"/>
            <a:r>
              <a:rPr kumimoji="1" lang="ja-JP" altLang="en-US">
                <a:latin typeface="メイリオ" pitchFamily="55" charset="-128"/>
                <a:ea typeface="メイリオ" pitchFamily="55" charset="-128"/>
              </a:rPr>
              <a:t>処理にお金(税金)がかかる</a:t>
            </a:r>
            <a:endParaRPr lang="ja-JP" altLang="en-US"/>
          </a:p>
          <a:p>
            <a:pPr fontAlgn="base" latinLnBrk="0"/>
            <a:r>
              <a:rPr kumimoji="1" lang="ja-JP" altLang="en-US">
                <a:latin typeface="メイリオ" pitchFamily="55" charset="-128"/>
                <a:ea typeface="メイリオ" pitchFamily="55" charset="-128"/>
              </a:rPr>
              <a:t>日本の市町村におけるごみ</a:t>
            </a:r>
            <a:r>
              <a:rPr kumimoji="1" lang="ja-JP" altLang="en-US">
                <a:latin typeface="メイリオ" pitchFamily="55" charset="-128"/>
                <a:ea typeface="メイリオ" pitchFamily="55" charset="-128"/>
              </a:rPr>
              <a:t>処理費用は</a:t>
            </a:r>
            <a:endParaRPr kumimoji="1" lang="ja-JP" altLang="en-US">
              <a:latin typeface="メイリオ" pitchFamily="55" charset="-128"/>
              <a:ea typeface="メイリオ" pitchFamily="55" charset="-128"/>
            </a:endParaRPr>
          </a:p>
          <a:p>
            <a:pPr marL="0" indent="0" fontAlgn="base" latinLnBrk="0">
              <a:buNone/>
            </a:pPr>
            <a:r>
              <a:rPr kumimoji="1" lang="ja-JP" altLang="en-US">
                <a:latin typeface="メイリオ" pitchFamily="55" charset="-128"/>
                <a:ea typeface="メイリオ" pitchFamily="55" charset="-128"/>
              </a:rPr>
              <a:t>　</a:t>
            </a:r>
            <a:r>
              <a:rPr kumimoji="1" lang="ja-JP" altLang="en-US" b="1">
                <a:solidFill>
                  <a:srgbClr val="C00000"/>
                </a:solidFill>
                <a:latin typeface="メイリオ" pitchFamily="55" charset="-128"/>
                <a:ea typeface="メイリオ" pitchFamily="55" charset="-128"/>
              </a:rPr>
              <a:t>約２.2兆円</a:t>
            </a:r>
            <a:r>
              <a:rPr kumimoji="1" lang="ja-JP" altLang="en-US" sz="2000" b="1">
                <a:solidFill>
                  <a:srgbClr val="C00000"/>
                </a:solidFill>
                <a:latin typeface="メイリオ" pitchFamily="55" charset="-128"/>
                <a:ea typeface="メイリオ" pitchFamily="55" charset="-128"/>
              </a:rPr>
              <a:t>　　</a:t>
            </a:r>
            <a:r>
              <a:rPr kumimoji="1" lang="ja-JP" altLang="en-US" sz="1800">
                <a:latin typeface="メイリオ" pitchFamily="55" charset="-128"/>
                <a:ea typeface="メイリオ" pitchFamily="55" charset="-128"/>
              </a:rPr>
              <a:t>※R３年度（前年度比）</a:t>
            </a:r>
            <a:endParaRPr kumimoji="1" lang="ja-JP" altLang="en-US">
              <a:latin typeface="メイリオ" pitchFamily="55" charset="-128"/>
              <a:ea typeface="メイリオ" pitchFamily="55" charset="-128"/>
            </a:endParaRPr>
          </a:p>
          <a:p>
            <a:pPr fontAlgn="base" latinLnBrk="0"/>
            <a:endParaRPr lang="ja-JP" altLang="en-US"/>
          </a:p>
        </p:txBody>
      </p:sp>
      <p:sp>
        <p:nvSpPr>
          <p:cNvPr id="1422" name="直線 152"/>
          <p:cNvSpPr/>
          <p:nvPr/>
        </p:nvSpPr>
        <p:spPr>
          <a:xfrm>
            <a:off x="461962" y="1279525"/>
            <a:ext cx="8229600" cy="0"/>
          </a:xfrm>
          <a:prstGeom prst="line">
            <a:avLst/>
          </a:prstGeom>
          <a:noFill/>
          <a:ln w="76200" cap="rnd" cmpd="sng">
            <a:solidFill>
              <a:srgbClr val="92D050"/>
            </a:solidFill>
            <a:prstDash val="solid"/>
            <a:miter/>
          </a:ln>
        </p:spPr>
      </p:sp>
      <p:pic>
        <p:nvPicPr>
          <p:cNvPr id="1423" name="図 29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32000" y="3514725"/>
            <a:ext cx="5511800" cy="3068637"/>
          </a:xfrm>
          <a:prstGeom prst="rect">
            <a:avLst/>
          </a:prstGeom>
          <a:noFill/>
          <a:ln cmpd="sng">
            <a:miter/>
          </a:ln>
        </p:spPr>
      </p:pic>
      <p:pic>
        <p:nvPicPr>
          <p:cNvPr id="1424" name="図 29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962" y="3514725"/>
            <a:ext cx="3886200" cy="2159000"/>
          </a:xfrm>
          <a:prstGeom prst="rect">
            <a:avLst/>
          </a:prstGeom>
          <a:noFill/>
          <a:ln w="38100" cmpd="sng">
            <a:solidFill>
              <a:schemeClr val="bg1"/>
            </a:solidFill>
            <a:miter/>
          </a:ln>
          <a:effectLst/>
        </p:spPr>
      </p:pic>
      <p:pic>
        <p:nvPicPr>
          <p:cNvPr id="1425" name="図 40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3369" y="268287"/>
            <a:ext cx="818193" cy="816889"/>
          </a:xfrm>
          <a:prstGeom prst="rect">
            <a:avLst/>
          </a:prstGeom>
          <a:noFill/>
          <a:ln>
            <a:miter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/>
      <p:sp>
        <p:nvSpPr>
          <p:cNvPr id="1431" name="四角形 0"/>
          <p:cNvSpPr>
            <a:spLocks noGrp="1" noChangeArrowheads="1"/>
          </p:cNvSpPr>
          <p:nvPr>
            <p:ph type="title" sz="full"/>
          </p:nvPr>
        </p:nvSpPr>
        <p:spPr>
          <a:xfrm>
            <a:off x="457200" y="268287"/>
            <a:ext cx="8229600" cy="1146175"/>
          </a:xfrm>
          <a:prstGeom prst="rect">
            <a:avLst/>
          </a:prstGeom>
          <a:ln>
            <a:noFill/>
            <a:miter/>
          </a:ln>
        </p:spPr>
        <p:txBody>
          <a:bodyPr vert="horz" wrap="square"/>
          <a:lstStyle/>
          <a:p>
            <a:pPr marL="0" indent="0" algn="l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ja-JP" altLang="en-US" sz="4400" baseline="0">
                <a:solidFill>
                  <a:schemeClr val="tx2"/>
                </a:solidFill>
                <a:effectLst/>
                <a:latin typeface="メイリオ"/>
                <a:ea typeface="メイリオ"/>
              </a:rPr>
              <a:t>身近な食品ロスの例</a:t>
            </a:r>
            <a:endParaRPr>
              <a:latin typeface="メイリオ"/>
              <a:ea typeface="メイリオ"/>
            </a:endParaRPr>
          </a:p>
        </p:txBody>
      </p:sp>
      <p:sp>
        <p:nvSpPr>
          <p:cNvPr id="1432" name="四角形 0"/>
          <p:cNvSpPr>
            <a:spLocks noGrp="1" noChangeArrowheads="1"/>
          </p:cNvSpPr>
          <p:nvPr>
            <p:ph sz="full" idx="1"/>
          </p:nvPr>
        </p:nvSpPr>
        <p:spPr>
          <a:xfrm>
            <a:off x="457140" y="1562100"/>
            <a:ext cx="8364526" cy="4564062"/>
          </a:xfrm>
          <a:prstGeom prst="rect">
            <a:avLst/>
          </a:prstGeom>
        </p:spPr>
        <p:txBody>
          <a:bodyPr vert="horz" wrap="square"/>
          <a:lstStyle/>
          <a:p>
            <a:pPr marL="342900" indent="-342900" fontAlgn="base" latinLnBrk="0"/>
            <a:r>
              <a:rPr kumimoji="1" lang="ja-JP" altLang="en-US">
                <a:latin typeface="メイリオ" pitchFamily="55" charset="-128"/>
                <a:ea typeface="メイリオ" pitchFamily="55" charset="-128"/>
              </a:rPr>
              <a:t>給食の食べ残し事例</a:t>
            </a:r>
            <a:endParaRPr kumimoji="1" lang="ja-JP" altLang="en-US">
              <a:latin typeface="メイリオ" pitchFamily="55" charset="-128"/>
              <a:ea typeface="メイリオ" pitchFamily="55" charset="-128"/>
            </a:endParaRPr>
          </a:p>
          <a:p>
            <a:pPr marL="342900" indent="-342900" fontAlgn="base" latinLnBrk="0">
              <a:buNone/>
            </a:pPr>
            <a:endParaRPr kumimoji="1" lang="ja-JP" altLang="en-US"/>
          </a:p>
        </p:txBody>
      </p:sp>
      <p:sp>
        <p:nvSpPr>
          <p:cNvPr id="1433" name="直線 153"/>
          <p:cNvSpPr/>
          <p:nvPr/>
        </p:nvSpPr>
        <p:spPr>
          <a:xfrm>
            <a:off x="461962" y="1279525"/>
            <a:ext cx="8229600" cy="0"/>
          </a:xfrm>
          <a:prstGeom prst="line">
            <a:avLst/>
          </a:prstGeom>
          <a:noFill/>
          <a:ln w="76200" cap="rnd" cmpd="sng">
            <a:solidFill>
              <a:srgbClr val="92D050"/>
            </a:solidFill>
            <a:prstDash val="solid"/>
            <a:miter/>
          </a:ln>
        </p:spPr>
      </p:sp>
      <p:pic>
        <p:nvPicPr>
          <p:cNvPr id="1434" name="Picture 158" descr="buffet_baikingu_oomori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38725" y="3941762"/>
            <a:ext cx="2736850" cy="2309813"/>
          </a:xfrm>
          <a:prstGeom prst="rect">
            <a:avLst/>
          </a:prstGeom>
          <a:noFill/>
          <a:ln>
            <a:miter/>
          </a:ln>
        </p:spPr>
      </p:pic>
      <p:pic>
        <p:nvPicPr>
          <p:cNvPr id="1435" name="Picture 159" descr="kyusyoku_boy_girl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250" y="4067175"/>
            <a:ext cx="2232025" cy="2058987"/>
          </a:xfrm>
          <a:prstGeom prst="rect">
            <a:avLst/>
          </a:prstGeom>
          <a:noFill/>
          <a:ln>
            <a:miter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repeatCount="1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" dur="1" repeatCount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>
                                      <p:cBhvr>
                                        <p:cTn id="6" dur="500" repeatCount="1000"/>
                                        <p:tgtEl>
                                          <p:spTgt spid="1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repeatCount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>
                                      <p:cBhvr>
                                        <p:cTn id="9" dur="500" repeatCount="1000"/>
                                        <p:tgtEl>
                                          <p:spTgt spid="1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2" grpId="0" animBg="1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/>
      <p:sp>
        <p:nvSpPr>
          <p:cNvPr id="1437" name="四角形 0"/>
          <p:cNvSpPr>
            <a:spLocks noGrp="1" noChangeArrowheads="1"/>
          </p:cNvSpPr>
          <p:nvPr>
            <p:ph type="title" sz="full"/>
          </p:nvPr>
        </p:nvSpPr>
        <p:spPr>
          <a:xfrm>
            <a:off x="457200" y="269875"/>
            <a:ext cx="8229600" cy="2012950"/>
          </a:xfrm>
          <a:prstGeom prst="rect">
            <a:avLst/>
          </a:prstGeom>
          <a:ln w="57150">
            <a:solidFill>
              <a:srgbClr val="92D050"/>
            </a:solidFill>
            <a:miter/>
          </a:ln>
        </p:spPr>
        <p:txBody>
          <a:bodyPr vert="horz" wrap="square"/>
          <a:lstStyle/>
          <a:p>
            <a:pPr marL="0" indent="0" algn="l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ja-JP" altLang="en-US" sz="4000" b="1" baseline="0">
                <a:solidFill>
                  <a:srgbClr val="404040"/>
                </a:solidFill>
                <a:effectLst/>
                <a:latin typeface="メイリオ"/>
                <a:ea typeface="メイリオ"/>
              </a:rPr>
              <a:t>【質問】</a:t>
            </a:r>
            <a:endParaRPr kumimoji="1" lang="ja-JP" altLang="en-US" sz="4000" b="1" baseline="0">
              <a:solidFill>
                <a:srgbClr val="404040"/>
              </a:solidFill>
              <a:effectLst/>
              <a:latin typeface="メイリオ"/>
              <a:ea typeface="メイリオ"/>
            </a:endParaRPr>
          </a:p>
          <a:p>
            <a:pPr marL="0" indent="0" algn="l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ja-JP" altLang="en-US" sz="4000" b="1" baseline="0">
                <a:solidFill>
                  <a:srgbClr val="404040"/>
                </a:solidFill>
                <a:effectLst/>
                <a:latin typeface="メイリオ"/>
                <a:ea typeface="メイリオ"/>
              </a:rPr>
              <a:t>○○中学校の給食はどれだけ</a:t>
            </a:r>
            <a:r>
              <a:rPr kumimoji="1" lang="ja-JP" altLang="en-US" sz="4000" b="1" baseline="0">
                <a:solidFill>
                  <a:srgbClr val="404040"/>
                </a:solidFill>
                <a:effectLst/>
                <a:latin typeface="メイリオ"/>
                <a:ea typeface="メイリオ"/>
              </a:rPr>
              <a:t>残されているでしょうか？</a:t>
            </a:r>
            <a:endParaRPr>
              <a:latin typeface="メイリオ"/>
              <a:ea typeface="メイリオ"/>
            </a:endParaRPr>
          </a:p>
        </p:txBody>
      </p:sp>
      <p:pic>
        <p:nvPicPr>
          <p:cNvPr id="1438" name="四角形 114" descr="無題"/>
          <p:cNvPicPr>
            <a:picLocks noGrp="1"/>
          </p:cNvPicPr>
          <p:nvPr>
            <p:ph sz="full" idx="1"/>
          </p:nvPr>
        </p:nvPicPr>
        <p:blipFill>
          <a:blip r:embed="rId1"/>
          <a:stretch>
            <a:fillRect/>
          </a:stretch>
        </p:blipFill>
        <p:spPr>
          <a:xfrm>
            <a:off x="3132000" y="3573000"/>
            <a:ext cx="2228850" cy="2428875"/>
          </a:xfrm>
          <a:prstGeom prst="rect">
            <a:avLst/>
          </a:prstGeom>
          <a:noFill/>
          <a:ln>
            <a:noFill/>
            <a:miter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/>
      <p:pic>
        <p:nvPicPr>
          <p:cNvPr id="1440" name="Picture 8" descr="【富士岡小】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750" y="260350"/>
            <a:ext cx="8128000" cy="6096000"/>
          </a:xfrm>
          <a:prstGeom prst="rect">
            <a:avLst/>
          </a:prstGeom>
          <a:noFill/>
          <a:ln>
            <a:miter/>
          </a:ln>
        </p:spPr>
      </p:pic>
      <p:sp>
        <p:nvSpPr>
          <p:cNvPr id="1441" name="タイトル 1"/>
          <p:cNvSpPr>
            <a:spLocks noChangeArrowheads="1"/>
          </p:cNvSpPr>
          <p:nvPr/>
        </p:nvSpPr>
        <p:spPr>
          <a:xfrm>
            <a:off x="0" y="1628775"/>
            <a:ext cx="9144000" cy="4029075"/>
          </a:xfrm>
          <a:prstGeom prst="rect">
            <a:avLst/>
          </a:prstGeom>
          <a:solidFill>
            <a:srgbClr val="D4F3B5"/>
          </a:solidFill>
          <a:ln w="9525">
            <a:solidFill>
              <a:srgbClr val="000000"/>
            </a:solidFill>
            <a:miter/>
          </a:ln>
        </p:spPr>
        <p:txBody>
          <a:bodyPr vert="horz" wrap="square" anchor="b"/>
          <a:lstStyle/>
          <a:p>
            <a:pPr algn="ctr" fontAlgn="base" latinLnBrk="0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3600" b="1">
                <a:solidFill>
                  <a:schemeClr val="tx2"/>
                </a:solidFill>
                <a:effectLst/>
                <a:latin typeface="メイリオ" pitchFamily="55" charset="-128"/>
                <a:ea typeface="メイリオ" pitchFamily="55" charset="-128"/>
              </a:rPr>
              <a:t>○</a:t>
            </a:r>
            <a:r>
              <a:rPr lang="en-US" altLang="ja-JP" sz="3600" b="1">
                <a:solidFill>
                  <a:schemeClr val="tx2"/>
                </a:solidFill>
                <a:effectLst/>
                <a:latin typeface="メイリオ" pitchFamily="55" charset="-128"/>
                <a:ea typeface="メイリオ" pitchFamily="55" charset="-128"/>
              </a:rPr>
              <a:t>月</a:t>
            </a:r>
            <a:r>
              <a:rPr lang="ja-JP" altLang="en-US" sz="3600" b="1">
                <a:solidFill>
                  <a:schemeClr val="tx2"/>
                </a:solidFill>
                <a:effectLst/>
                <a:latin typeface="メイリオ" pitchFamily="55" charset="-128"/>
                <a:ea typeface="メイリオ" pitchFamily="55" charset="-128"/>
              </a:rPr>
              <a:t>×</a:t>
            </a:r>
            <a:r>
              <a:rPr lang="en-US" altLang="ja-JP" sz="3600" b="1">
                <a:solidFill>
                  <a:schemeClr val="tx2"/>
                </a:solidFill>
                <a:effectLst/>
                <a:latin typeface="メイリオ" pitchFamily="55" charset="-128"/>
                <a:ea typeface="メイリオ" pitchFamily="55" charset="-128"/>
              </a:rPr>
              <a:t>日（金）の給食</a:t>
            </a:r>
            <a:endParaRPr lang="en-US" altLang="ja-JP">
              <a:latin typeface="メイリオ" pitchFamily="55" charset="-128"/>
              <a:ea typeface="メイリオ" pitchFamily="55" charset="-128"/>
            </a:endParaRPr>
          </a:p>
          <a:p>
            <a:pPr algn="ctr" fontAlgn="base" latinLnBrk="0">
              <a:spcBef>
                <a:spcPct val="0"/>
              </a:spcBef>
              <a:buClrTx/>
              <a:buSzTx/>
              <a:buFontTx/>
              <a:buNone/>
            </a:pPr>
            <a:endParaRPr lang="en-US" altLang="ja-JP" sz="3600">
              <a:solidFill>
                <a:schemeClr val="tx2"/>
              </a:solidFill>
              <a:effectLst/>
              <a:latin typeface="メイリオ" pitchFamily="55" charset="-128"/>
              <a:ea typeface="メイリオ" pitchFamily="55" charset="-128"/>
            </a:endParaRPr>
          </a:p>
          <a:p>
            <a:pPr algn="ctr" fontAlgn="base" latinLnBrk="0">
              <a:spcBef>
                <a:spcPct val="0"/>
              </a:spcBef>
              <a:buClrTx/>
              <a:buSzTx/>
              <a:buFontTx/>
              <a:buNone/>
            </a:pPr>
            <a:br>
              <a:rPr lang="en-US" altLang="ja-JP" sz="3600">
                <a:solidFill>
                  <a:schemeClr val="tx2"/>
                </a:solidFill>
                <a:effectLst/>
                <a:latin typeface="メイリオ" pitchFamily="55" charset="-128"/>
                <a:ea typeface="メイリオ" pitchFamily="55" charset="-128"/>
              </a:rPr>
            </a:br>
            <a:r>
              <a:rPr lang="ja-JP" altLang="en-US" sz="3600">
                <a:solidFill>
                  <a:schemeClr val="tx2"/>
                </a:solidFill>
                <a:effectLst/>
                <a:latin typeface="HG丸ｺﾞｼｯｸM-PRO" pitchFamily="55" charset="-128"/>
                <a:ea typeface="HG丸ｺﾞｼｯｸM-PRO" pitchFamily="55" charset="-128"/>
              </a:rPr>
              <a:t>献立を紹介</a:t>
            </a:r>
            <a:endParaRPr lang="en-US" altLang="ja-JP" sz="3600">
              <a:solidFill>
                <a:schemeClr val="tx2"/>
              </a:solidFill>
              <a:effectLst/>
              <a:latin typeface="HG丸ｺﾞｼｯｸM-PRO" pitchFamily="55" charset="-128"/>
              <a:ea typeface="HG丸ｺﾞｼｯｸM-PRO" pitchFamily="55" charset="-128"/>
            </a:endParaRPr>
          </a:p>
          <a:p>
            <a:pPr algn="ctr" fontAlgn="base" latinLnBrk="0">
              <a:spcBef>
                <a:spcPct val="0"/>
              </a:spcBef>
              <a:buClrTx/>
              <a:buSzTx/>
              <a:buFontTx/>
              <a:buNone/>
            </a:pPr>
            <a:br>
              <a:rPr lang="en-US" altLang="ja-JP" sz="3600">
                <a:solidFill>
                  <a:schemeClr val="tx2"/>
                </a:solidFill>
                <a:effectLst/>
                <a:latin typeface="HG丸ｺﾞｼｯｸM-PRO" pitchFamily="55" charset="-128"/>
                <a:ea typeface="HG丸ｺﾞｼｯｸM-PRO" pitchFamily="55" charset="-128"/>
              </a:rPr>
            </a:br>
            <a:endParaRPr lang="ja-JP" altLang="en-US" sz="3600">
              <a:solidFill>
                <a:schemeClr val="tx2"/>
              </a:solidFill>
              <a:effectLst/>
              <a:latin typeface="HG丸ｺﾞｼｯｸM-PRO" pitchFamily="55" charset="-128"/>
              <a:ea typeface="HG丸ｺﾞｼｯｸM-PRO" pitchFamily="55" charset="-128"/>
            </a:endParaRPr>
          </a:p>
        </p:txBody>
      </p:sp>
      <p:sp>
        <p:nvSpPr>
          <p:cNvPr id="1442" name="四角形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miter/>
          </a:ln>
        </p:spPr>
        <p:txBody>
          <a:bodyPr vert="horz" wrap="square"/>
          <a:lstStyle/>
          <a:p>
            <a:pPr algn="r" fontAlgn="base" latinLnBrk="0"/>
            <a:fld id="{4C0725E2-C565-4C46-BCA1-17B69D054ECD}" type="slidenum">
              <a:rPr lang="ja-JP" altLang="en-US" sz="1400" noProof="0" dirty="0" err="0"/>
              <a:pPr algn="r" fontAlgn="base" latinLnBrk="0"/>
              <a:t>9</a:t>
            </a:fld>
          </a:p>
        </p:txBody>
      </p:sp>
      <p:sp>
        <p:nvSpPr>
          <p:cNvPr id="1443" name="テキスト 356"/>
          <p:cNvSpPr txBox="1"/>
          <p:nvPr/>
        </p:nvSpPr>
        <p:spPr>
          <a:xfrm>
            <a:off x="2408271" y="3244781"/>
            <a:ext cx="4324738" cy="36843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ash"/>
          </a:ln>
        </p:spPr>
        <p:txBody>
          <a:bodyPr wrap="square">
            <a:spAutoFit/>
          </a:bodyPr>
          <a:p>
            <a:pPr algn="ctr">
              <a:defRPr lang="ja-JP" altLang="en-US"/>
            </a:pPr>
            <a:r>
              <a:rPr lang="ja-JP" altLang="en-US" b="1">
                <a:latin typeface="メイリオ"/>
                <a:ea typeface="メイリオ"/>
              </a:rPr>
              <a:t>学校の献立・残量を挿入</a:t>
            </a:r>
            <a:endParaRPr lang="ja-JP" altLang="en-US" b="1">
              <a:latin typeface="メイリオ"/>
              <a:ea typeface="メイリオ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repeatCount="1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repeatCount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" dur="500" repeatCount="1000" fill="hold"/>
                                        <p:tgtEl>
                                          <p:spTgt spid="1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 repeatCount="1000" fill="hold"/>
                                        <p:tgtEl>
                                          <p:spTgt spid="1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1" grpId="0" animBg="1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/>
      <p:pic>
        <p:nvPicPr>
          <p:cNvPr id="1445" name="図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850" y="260350"/>
            <a:ext cx="8278812" cy="6208712"/>
          </a:xfrm>
          <a:prstGeom prst="rect">
            <a:avLst/>
          </a:prstGeom>
          <a:noFill/>
          <a:ln>
            <a:miter/>
          </a:ln>
        </p:spPr>
      </p:pic>
      <p:sp>
        <p:nvSpPr>
          <p:cNvPr id="1446" name="タイトル 1"/>
          <p:cNvSpPr>
            <a:spLocks noChangeArrowheads="1"/>
          </p:cNvSpPr>
          <p:nvPr/>
        </p:nvSpPr>
        <p:spPr>
          <a:xfrm>
            <a:off x="0" y="1628775"/>
            <a:ext cx="9144000" cy="3600450"/>
          </a:xfrm>
          <a:prstGeom prst="rect">
            <a:avLst/>
          </a:prstGeom>
          <a:solidFill>
            <a:srgbClr val="D4F3B5"/>
          </a:solidFill>
          <a:ln w="9525">
            <a:solidFill>
              <a:srgbClr val="000000"/>
            </a:solidFill>
            <a:miter/>
          </a:ln>
        </p:spPr>
        <p:txBody>
          <a:bodyPr vert="horz" wrap="square" anchor="b"/>
          <a:lstStyle/>
          <a:p>
            <a:pPr algn="ctr" fontAlgn="base" latinLnBrk="0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3600" b="1">
                <a:solidFill>
                  <a:schemeClr val="tx2"/>
                </a:solidFill>
                <a:effectLst/>
                <a:latin typeface="メイリオ" pitchFamily="55" charset="-128"/>
                <a:ea typeface="メイリオ" pitchFamily="55" charset="-128"/>
              </a:rPr>
              <a:t>○</a:t>
            </a:r>
            <a:r>
              <a:rPr lang="en-US" altLang="ja-JP" sz="3600" b="1">
                <a:solidFill>
                  <a:schemeClr val="tx2"/>
                </a:solidFill>
                <a:effectLst/>
                <a:latin typeface="メイリオ" pitchFamily="55" charset="-128"/>
                <a:ea typeface="メイリオ" pitchFamily="55" charset="-128"/>
              </a:rPr>
              <a:t>月</a:t>
            </a:r>
            <a:r>
              <a:rPr lang="ja-JP" altLang="en-US" sz="3600" b="1">
                <a:solidFill>
                  <a:schemeClr val="tx2"/>
                </a:solidFill>
                <a:effectLst/>
                <a:latin typeface="メイリオ" pitchFamily="55" charset="-128"/>
                <a:ea typeface="メイリオ" pitchFamily="55" charset="-128"/>
              </a:rPr>
              <a:t>×</a:t>
            </a:r>
            <a:r>
              <a:rPr lang="en-US" altLang="ja-JP" sz="3600" b="1">
                <a:solidFill>
                  <a:schemeClr val="tx2"/>
                </a:solidFill>
                <a:effectLst/>
                <a:latin typeface="メイリオ" pitchFamily="55" charset="-128"/>
                <a:ea typeface="メイリオ" pitchFamily="55" charset="-128"/>
              </a:rPr>
              <a:t>日（金）の残食</a:t>
            </a:r>
            <a:br>
              <a:rPr lang="en-US" altLang="ja-JP" sz="3600">
                <a:solidFill>
                  <a:schemeClr val="tx2"/>
                </a:solidFill>
                <a:effectLst/>
                <a:latin typeface="メイリオ" pitchFamily="55" charset="-128"/>
                <a:ea typeface="メイリオ" pitchFamily="55" charset="-128"/>
              </a:rPr>
            </a:br>
            <a:r>
              <a:rPr lang="en-US" altLang="ja-JP" sz="3600">
                <a:solidFill>
                  <a:schemeClr val="tx2"/>
                </a:solidFill>
                <a:effectLst/>
                <a:latin typeface="メイリオ" pitchFamily="55" charset="-128"/>
                <a:ea typeface="メイリオ" pitchFamily="55" charset="-128"/>
              </a:rPr>
              <a:t>ごはん　</a:t>
            </a:r>
            <a:r>
              <a:rPr lang="ja-JP" altLang="en-US" sz="3600">
                <a:solidFill>
                  <a:schemeClr val="tx2"/>
                </a:solidFill>
                <a:effectLst/>
                <a:latin typeface="メイリオ" pitchFamily="55" charset="-128"/>
                <a:ea typeface="メイリオ" pitchFamily="55" charset="-128"/>
              </a:rPr>
              <a:t>●</a:t>
            </a:r>
            <a:r>
              <a:rPr lang="en-US" altLang="ja-JP" sz="3600">
                <a:solidFill>
                  <a:schemeClr val="tx2"/>
                </a:solidFill>
                <a:effectLst/>
                <a:latin typeface="メイリオ" pitchFamily="55" charset="-128"/>
                <a:ea typeface="メイリオ" pitchFamily="55" charset="-128"/>
              </a:rPr>
              <a:t>kg　</a:t>
            </a:r>
            <a:br>
              <a:rPr lang="en-US" altLang="ja-JP" sz="3600">
                <a:solidFill>
                  <a:schemeClr val="tx2"/>
                </a:solidFill>
                <a:effectLst/>
                <a:latin typeface="メイリオ" pitchFamily="55" charset="-128"/>
                <a:ea typeface="メイリオ" pitchFamily="55" charset="-128"/>
              </a:rPr>
            </a:br>
            <a:r>
              <a:rPr lang="en-US" altLang="ja-JP" sz="3600">
                <a:solidFill>
                  <a:schemeClr val="tx2"/>
                </a:solidFill>
                <a:effectLst/>
                <a:latin typeface="メイリオ" pitchFamily="55" charset="-128"/>
                <a:ea typeface="メイリオ" pitchFamily="55" charset="-128"/>
              </a:rPr>
              <a:t>おかず　</a:t>
            </a:r>
            <a:r>
              <a:rPr lang="ja-JP" altLang="en-US" sz="3600">
                <a:solidFill>
                  <a:schemeClr val="tx2"/>
                </a:solidFill>
                <a:effectLst/>
                <a:latin typeface="メイリオ" pitchFamily="55" charset="-128"/>
                <a:ea typeface="メイリオ" pitchFamily="55" charset="-128"/>
              </a:rPr>
              <a:t>▲</a:t>
            </a:r>
            <a:r>
              <a:rPr lang="en-US" altLang="ja-JP" sz="3600">
                <a:solidFill>
                  <a:schemeClr val="tx2"/>
                </a:solidFill>
                <a:effectLst/>
                <a:latin typeface="メイリオ" pitchFamily="55" charset="-128"/>
                <a:ea typeface="メイリオ" pitchFamily="55" charset="-128"/>
              </a:rPr>
              <a:t>kg</a:t>
            </a:r>
            <a:br>
              <a:rPr lang="en-US" altLang="ja-JP" sz="3600">
                <a:solidFill>
                  <a:schemeClr val="tx2"/>
                </a:solidFill>
                <a:effectLst/>
                <a:latin typeface="メイリオ" pitchFamily="55" charset="-128"/>
                <a:ea typeface="メイリオ" pitchFamily="55" charset="-128"/>
              </a:rPr>
            </a:br>
            <a:r>
              <a:rPr lang="en-US" altLang="ja-JP" sz="3600">
                <a:solidFill>
                  <a:schemeClr val="tx2"/>
                </a:solidFill>
                <a:effectLst/>
                <a:latin typeface="メイリオ" pitchFamily="55" charset="-128"/>
                <a:ea typeface="メイリオ" pitchFamily="55" charset="-128"/>
              </a:rPr>
              <a:t>合　計　</a:t>
            </a:r>
            <a:r>
              <a:rPr lang="ja-JP" altLang="en-US" sz="3600">
                <a:solidFill>
                  <a:srgbClr val="FF0000"/>
                </a:solidFill>
                <a:effectLst/>
                <a:latin typeface="メイリオ" pitchFamily="55" charset="-128"/>
                <a:ea typeface="メイリオ" pitchFamily="55" charset="-128"/>
              </a:rPr>
              <a:t>××</a:t>
            </a:r>
            <a:r>
              <a:rPr lang="en-US" altLang="ja-JP" sz="3600">
                <a:solidFill>
                  <a:srgbClr val="FF0000"/>
                </a:solidFill>
                <a:effectLst/>
                <a:latin typeface="メイリオ" pitchFamily="55" charset="-128"/>
                <a:ea typeface="メイリオ" pitchFamily="55" charset="-128"/>
              </a:rPr>
              <a:t>kg</a:t>
            </a:r>
            <a:br>
              <a:rPr lang="en-US" altLang="ja-JP" sz="3600">
                <a:solidFill>
                  <a:schemeClr val="tx2"/>
                </a:solidFill>
                <a:effectLst/>
                <a:latin typeface="HG丸ｺﾞｼｯｸM-PRO" pitchFamily="55" charset="-128"/>
                <a:ea typeface="HG丸ｺﾞｼｯｸM-PRO" pitchFamily="55" charset="-128"/>
              </a:rPr>
            </a:br>
            <a:r>
              <a:rPr lang="en-US" altLang="ja-JP" sz="3600">
                <a:solidFill>
                  <a:schemeClr val="tx2"/>
                </a:solidFill>
                <a:effectLst/>
                <a:latin typeface="HG丸ｺﾞｼｯｸM-PRO" pitchFamily="55" charset="-128"/>
                <a:ea typeface="HG丸ｺﾞｼｯｸM-PRO" pitchFamily="55" charset="-128"/>
              </a:rPr>
              <a:t>　</a:t>
            </a:r>
          </a:p>
        </p:txBody>
      </p:sp>
      <p:sp>
        <p:nvSpPr>
          <p:cNvPr id="1447" name="四角形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miter/>
          </a:ln>
        </p:spPr>
        <p:txBody>
          <a:bodyPr vert="horz" wrap="square"/>
          <a:lstStyle/>
          <a:p>
            <a:pPr algn="r" fontAlgn="base" latinLnBrk="0"/>
            <a:fld id="{4C0725E2-C565-4C46-BCA1-17B69D054ECD}" type="slidenum">
              <a:rPr lang="ja-JP" altLang="en-US" sz="1400" noProof="0" dirty="0" err="0"/>
              <a:pPr algn="r" fontAlgn="base" latinLnBrk="0"/>
              <a:t>9</a:t>
            </a:fld>
          </a:p>
        </p:txBody>
      </p:sp>
      <p:sp>
        <p:nvSpPr>
          <p:cNvPr id="1448" name="テキスト 307"/>
          <p:cNvSpPr txBox="1"/>
          <p:nvPr/>
        </p:nvSpPr>
        <p:spPr>
          <a:xfrm>
            <a:off x="2408271" y="3244781"/>
            <a:ext cx="4324738" cy="36843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ash"/>
          </a:ln>
        </p:spPr>
        <p:txBody>
          <a:bodyPr wrap="square">
            <a:spAutoFit/>
          </a:bodyPr>
          <a:p>
            <a:pPr algn="ctr">
              <a:defRPr lang="ja-JP" altLang="en-US"/>
            </a:pPr>
            <a:r>
              <a:rPr lang="ja-JP" altLang="en-US" b="1">
                <a:latin typeface="メイリオ"/>
                <a:ea typeface="メイリオ"/>
              </a:rPr>
              <a:t>学校の献立・残量を挿入</a:t>
            </a:r>
            <a:endParaRPr lang="ja-JP" altLang="en-US" b="1">
              <a:latin typeface="メイリオ"/>
              <a:ea typeface="メイリオ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repeatCount="1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repeatCount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" dur="500" repeatCount="1000" fill="hold"/>
                                        <p:tgtEl>
                                          <p:spTgt spid="1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 repeatCount="1000" fill="hold"/>
                                        <p:tgtEl>
                                          <p:spTgt spid="1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6" grpId="0" animBg="1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/>
      <p:sp>
        <p:nvSpPr>
          <p:cNvPr id="1450" name="四角形 0"/>
          <p:cNvSpPr>
            <a:spLocks noGrp="1" noChangeArrowheads="1"/>
          </p:cNvSpPr>
          <p:nvPr>
            <p:ph sz="full" idx="1"/>
          </p:nvPr>
        </p:nvSpPr>
        <p:spPr>
          <a:xfrm>
            <a:off x="457200" y="1562100"/>
            <a:ext cx="8229600" cy="4564062"/>
          </a:xfrm>
          <a:prstGeom prst="rect">
            <a:avLst/>
          </a:prstGeom>
        </p:spPr>
        <p:txBody>
          <a:bodyPr vert="horz" wrap="square"/>
          <a:lstStyle/>
          <a:p>
            <a:pPr marL="0" indent="0" fontAlgn="base">
              <a:buNone/>
            </a:pPr>
            <a:endParaRPr kumimoji="1" lang="ja-JP" altLang="en-US" b="1">
              <a:latin typeface="メイリオ"/>
              <a:ea typeface="メイリオ"/>
            </a:endParaRPr>
          </a:p>
          <a:p>
            <a:pPr marL="342900" indent="-342900" fontAlgn="base" latinLnBrk="0">
              <a:buNone/>
            </a:pPr>
            <a:endParaRPr kumimoji="1" lang="ja-JP" altLang="en-US"/>
          </a:p>
        </p:txBody>
      </p:sp>
      <p:sp>
        <p:nvSpPr>
          <p:cNvPr id="1451" name="直線 153"/>
          <p:cNvSpPr/>
          <p:nvPr/>
        </p:nvSpPr>
        <p:spPr>
          <a:xfrm>
            <a:off x="461962" y="1279525"/>
            <a:ext cx="8229600" cy="0"/>
          </a:xfrm>
          <a:prstGeom prst="line">
            <a:avLst/>
          </a:prstGeom>
          <a:noFill/>
          <a:ln w="76200" cap="rnd" cmpd="sng">
            <a:solidFill>
              <a:srgbClr val="92D050"/>
            </a:solidFill>
            <a:prstDash val="solid"/>
            <a:miter/>
          </a:ln>
        </p:spPr>
      </p:sp>
      <p:sp>
        <p:nvSpPr>
          <p:cNvPr id="1452" name="四角形 182"/>
          <p:cNvSpPr>
            <a:spLocks noChangeArrowheads="1"/>
          </p:cNvSpPr>
          <p:nvPr/>
        </p:nvSpPr>
        <p:spPr>
          <a:xfrm>
            <a:off x="609600" y="1714500"/>
            <a:ext cx="8229600" cy="4564062"/>
          </a:xfrm>
          <a:prstGeom prst="rect">
            <a:avLst/>
          </a:prstGeom>
          <a:noFill/>
          <a:ln>
            <a:miter/>
          </a:ln>
        </p:spPr>
        <p:txBody>
          <a:bodyPr vert="horz" wrap="square"/>
          <a:lstStyle>
            <a:lvl1pPr marL="34290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3200" b="0" i="0" u="none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marL="74295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28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2pPr>
            <a:lvl3pPr marL="114300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3pPr>
            <a:lvl4pPr marL="160020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4pPr>
            <a:lvl5pPr marL="205740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5pPr>
            <a:lvl6pPr marL="205740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6pPr>
            <a:lvl7pPr marL="205740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7pPr>
            <a:lvl8pPr marL="205740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8pPr>
            <a:lvl9pPr marL="205740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9pPr>
          </a:lstStyle>
          <a:p>
            <a:pPr fontAlgn="base" latinLnBrk="0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ja-JP" sz="3600" b="0" noProof="0" dirty="0" err="0">
                <a:ea typeface="メイリオ" pitchFamily="55" charset="-128"/>
              </a:rPr>
              <a:t>好き嫌いをしないで食べよう</a:t>
            </a:r>
            <a:endParaRPr lang="en-US" altLang="ja-JP" sz="3600" b="0" noProof="0" dirty="0" err="0">
              <a:ea typeface="メイリオ" pitchFamily="55" charset="-128"/>
            </a:endParaRPr>
          </a:p>
          <a:p>
            <a:pPr fontAlgn="base" latinLnBrk="0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ja-JP" sz="3600" b="0" noProof="0" dirty="0" err="0">
                <a:ea typeface="メイリオ" pitchFamily="55" charset="-128"/>
              </a:rPr>
              <a:t>食べきれる分だけ盛り付けよう</a:t>
            </a:r>
            <a:endParaRPr sz="2800" b="0"/>
          </a:p>
          <a:p>
            <a:pPr marL="0" indent="0" fontAlgn="base">
              <a:buNone/>
            </a:pPr>
            <a:endParaRPr kumimoji="1" lang="ja-JP" altLang="en-US" b="1">
              <a:latin typeface="メイリオ"/>
              <a:ea typeface="メイリオ"/>
            </a:endParaRPr>
          </a:p>
          <a:p>
            <a:pPr marL="342900" indent="-342900" fontAlgn="base" latinLnBrk="0">
              <a:buNone/>
            </a:pPr>
            <a:endParaRPr kumimoji="1" lang="ja-JP" altLang="en-US"/>
          </a:p>
        </p:txBody>
      </p:sp>
      <p:pic>
        <p:nvPicPr>
          <p:cNvPr id="1453" name="Picture 21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94757" y="3746500"/>
            <a:ext cx="4459287" cy="2070100"/>
          </a:xfrm>
          <a:prstGeom prst="rect">
            <a:avLst/>
          </a:prstGeom>
          <a:noFill/>
          <a:ln>
            <a:miter/>
          </a:ln>
        </p:spPr>
      </p:pic>
      <p:sp>
        <p:nvSpPr>
          <p:cNvPr id="1454" name="四角形 414"/>
          <p:cNvSpPr>
            <a:spLocks noChangeArrowheads="1"/>
          </p:cNvSpPr>
          <p:nvPr/>
        </p:nvSpPr>
        <p:spPr>
          <a:xfrm>
            <a:off x="609600" y="420687"/>
            <a:ext cx="8229600" cy="1146175"/>
          </a:xfrm>
          <a:prstGeom prst="rect">
            <a:avLst/>
          </a:prstGeom>
          <a:noFill/>
          <a:ln>
            <a:noFill/>
            <a:miter/>
          </a:ln>
        </p:spPr>
        <p:txBody>
          <a:bodyPr vert="horz" wrap="square"/>
          <a:lstStyle>
            <a:lvl1pPr marL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kumimoji="1" sz="4400" b="0" i="0" u="none" baseline="0">
                <a:solidFill>
                  <a:schemeClr val="tx2"/>
                </a:solidFill>
                <a:effectLst/>
                <a:latin typeface="Arial" pitchFamily="39" charset="0"/>
                <a:ea typeface="ＭＳ Ｐゴシック" pitchFamily="55" charset="-128"/>
                <a:cs typeface="+mj-cs"/>
              </a:defRPr>
            </a:lvl1pPr>
            <a:lvl2pPr marL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kumimoji="1" sz="4400" b="0" i="0" u="none" baseline="0">
                <a:solidFill>
                  <a:schemeClr val="tx2"/>
                </a:solidFill>
                <a:effectLst/>
                <a:latin typeface="Arial" pitchFamily="39" charset="0"/>
                <a:ea typeface="ＭＳ Ｐゴシック" pitchFamily="55" charset="-128"/>
              </a:defRPr>
            </a:lvl2pPr>
            <a:lvl3pPr marL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kumimoji="1" sz="4400" b="0" i="0" u="none" baseline="0">
                <a:solidFill>
                  <a:schemeClr val="tx2"/>
                </a:solidFill>
                <a:effectLst/>
                <a:latin typeface="Arial" pitchFamily="39" charset="0"/>
                <a:ea typeface="ＭＳ Ｐゴシック" pitchFamily="55" charset="-128"/>
              </a:defRPr>
            </a:lvl3pPr>
            <a:lvl4pPr marL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kumimoji="1" sz="4400" b="0" i="0" u="none" baseline="0">
                <a:solidFill>
                  <a:schemeClr val="tx2"/>
                </a:solidFill>
                <a:effectLst/>
                <a:latin typeface="Arial" pitchFamily="39" charset="0"/>
                <a:ea typeface="ＭＳ Ｐゴシック" pitchFamily="55" charset="-128"/>
              </a:defRPr>
            </a:lvl4pPr>
            <a:lvl5pPr marL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kumimoji="1" sz="4400" b="0" i="0" u="none" baseline="0">
                <a:solidFill>
                  <a:schemeClr val="tx2"/>
                </a:solidFill>
                <a:effectLst/>
                <a:latin typeface="Arial" pitchFamily="39" charset="0"/>
                <a:ea typeface="ＭＳ Ｐゴシック" pitchFamily="55" charset="-128"/>
              </a:defRPr>
            </a:lvl5pPr>
            <a:lvl6pPr marL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kumimoji="1" sz="4400" b="0" i="0" u="none" baseline="0">
                <a:solidFill>
                  <a:schemeClr val="tx2"/>
                </a:solidFill>
                <a:effectLst/>
                <a:latin typeface="Arial" pitchFamily="39" charset="0"/>
                <a:ea typeface="ＭＳ Ｐゴシック" pitchFamily="55" charset="-128"/>
              </a:defRPr>
            </a:lvl6pPr>
            <a:lvl7pPr marL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kumimoji="1" sz="4400" b="0" i="0" u="none" baseline="0">
                <a:solidFill>
                  <a:schemeClr val="tx2"/>
                </a:solidFill>
                <a:effectLst/>
                <a:latin typeface="Arial" pitchFamily="39" charset="0"/>
                <a:ea typeface="ＭＳ Ｐゴシック" pitchFamily="55" charset="-128"/>
              </a:defRPr>
            </a:lvl7pPr>
            <a:lvl8pPr marL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kumimoji="1" sz="4400" b="0" i="0" u="none" baseline="0">
                <a:solidFill>
                  <a:schemeClr val="tx2"/>
                </a:solidFill>
                <a:effectLst/>
                <a:latin typeface="Arial" pitchFamily="39" charset="0"/>
                <a:ea typeface="ＭＳ Ｐゴシック" pitchFamily="55" charset="-128"/>
              </a:defRPr>
            </a:lvl8pPr>
            <a:lvl9pPr marL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kumimoji="1" sz="4400" b="0" i="0" u="none" baseline="0">
                <a:solidFill>
                  <a:schemeClr val="tx2"/>
                </a:solidFill>
                <a:effectLst/>
                <a:latin typeface="Arial" pitchFamily="39" charset="0"/>
                <a:ea typeface="ＭＳ Ｐゴシック" pitchFamily="55" charset="-128"/>
              </a:defRPr>
            </a:lvl9pPr>
          </a:lstStyle>
          <a:p>
            <a:pPr marL="0" indent="0" algn="l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ja-JP" altLang="en-US" sz="4400" baseline="0">
                <a:solidFill>
                  <a:schemeClr val="tx2"/>
                </a:solidFill>
                <a:effectLst/>
                <a:latin typeface="メイリオ"/>
                <a:ea typeface="メイリオ"/>
              </a:rPr>
              <a:t>身近な食品ロス　給食</a:t>
            </a:r>
            <a:endParaRPr>
              <a:latin typeface="メイリオ"/>
              <a:ea typeface="メイリオ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/>
      <p:sp>
        <p:nvSpPr>
          <p:cNvPr id="1135" name="四角形 0"/>
          <p:cNvSpPr>
            <a:spLocks noGrp="1" noChangeArrowheads="1"/>
          </p:cNvSpPr>
          <p:nvPr>
            <p:ph type="title" sz="full"/>
          </p:nvPr>
        </p:nvSpPr>
        <p:spPr>
          <a:xfrm>
            <a:off x="457200" y="269875"/>
            <a:ext cx="8229600" cy="2012950"/>
          </a:xfrm>
          <a:prstGeom prst="rect">
            <a:avLst/>
          </a:prstGeom>
          <a:ln w="57150">
            <a:solidFill>
              <a:srgbClr val="92D050"/>
            </a:solidFill>
            <a:miter/>
          </a:ln>
        </p:spPr>
        <p:txBody>
          <a:bodyPr vert="horz" wrap="square"/>
          <a:lstStyle/>
          <a:p>
            <a:pPr marL="0" indent="0" algn="l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ja-JP" altLang="en-US" sz="4000" b="1" baseline="0">
                <a:solidFill>
                  <a:srgbClr val="404040"/>
                </a:solidFill>
                <a:effectLst/>
                <a:latin typeface="メイリオ"/>
                <a:ea typeface="メイリオ"/>
              </a:rPr>
              <a:t>【質問】</a:t>
            </a:r>
            <a:endParaRPr kumimoji="1" lang="ja-JP" altLang="en-US" sz="4000" b="1" baseline="0">
              <a:solidFill>
                <a:srgbClr val="404040"/>
              </a:solidFill>
              <a:effectLst/>
              <a:latin typeface="メイリオ"/>
              <a:ea typeface="メイリオ"/>
            </a:endParaRPr>
          </a:p>
          <a:p>
            <a:pPr marL="0" indent="0" algn="l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ja-JP" altLang="en-US" sz="4000" b="1" baseline="0">
                <a:solidFill>
                  <a:srgbClr val="404040"/>
                </a:solidFill>
                <a:effectLst/>
                <a:latin typeface="メイリオ"/>
                <a:ea typeface="メイリオ"/>
              </a:rPr>
              <a:t>「食品ロス」とは</a:t>
            </a:r>
            <a:r>
              <a:rPr kumimoji="1" lang="ja-JP" altLang="en-US" sz="4000" b="1" baseline="0">
                <a:solidFill>
                  <a:srgbClr val="404040"/>
                </a:solidFill>
                <a:effectLst/>
                <a:latin typeface="メイリオ"/>
                <a:ea typeface="メイリオ"/>
              </a:rPr>
              <a:t>何でしょうか</a:t>
            </a:r>
            <a:r>
              <a:rPr kumimoji="1" lang="ja-JP" altLang="en-US" sz="4000" b="1" baseline="0">
                <a:solidFill>
                  <a:srgbClr val="404040"/>
                </a:solidFill>
                <a:effectLst/>
                <a:latin typeface="メイリオ"/>
                <a:ea typeface="メイリオ"/>
              </a:rPr>
              <a:t>？</a:t>
            </a:r>
            <a:endParaRPr>
              <a:latin typeface="メイリオ"/>
              <a:ea typeface="メイリオ"/>
            </a:endParaRPr>
          </a:p>
        </p:txBody>
      </p:sp>
      <p:pic>
        <p:nvPicPr>
          <p:cNvPr id="1136" name="四角形 193" descr="無題"/>
          <p:cNvPicPr>
            <a:picLocks noGrp="1"/>
          </p:cNvPicPr>
          <p:nvPr>
            <p:ph sz="full" idx="1"/>
          </p:nvPr>
        </p:nvPicPr>
        <p:blipFill>
          <a:blip r:embed="rId1"/>
          <a:stretch>
            <a:fillRect/>
          </a:stretch>
        </p:blipFill>
        <p:spPr>
          <a:xfrm>
            <a:off x="2928938" y="2781000"/>
            <a:ext cx="3286125" cy="3484563"/>
          </a:xfrm>
          <a:prstGeom prst="rect">
            <a:avLst/>
          </a:prstGeom>
          <a:noFill/>
          <a:ln>
            <a:noFill/>
            <a:miter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/>
      <p:sp>
        <p:nvSpPr>
          <p:cNvPr id="1460" name="テキスト 362"/>
          <p:cNvSpPr txBox="1"/>
          <p:nvPr/>
        </p:nvSpPr>
        <p:spPr>
          <a:xfrm>
            <a:off x="1332000" y="2114818"/>
            <a:ext cx="6771079" cy="2122765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 lang="ja-JP" altLang="en-US"/>
            </a:pPr>
            <a:r>
              <a:rPr lang="ja-JP" altLang="en-US" sz="4400"/>
              <a:t>時間配分に応じて</a:t>
            </a:r>
            <a:endParaRPr lang="ja-JP" altLang="en-US" sz="4400"/>
          </a:p>
          <a:p>
            <a:pPr>
              <a:defRPr lang="ja-JP" altLang="en-US"/>
            </a:pPr>
            <a:r>
              <a:rPr lang="ja-JP" altLang="en-US" sz="4400"/>
              <a:t>市町や企業の食品ロス</a:t>
            </a:r>
            <a:r>
              <a:rPr lang="ja-JP" altLang="en-US" sz="4400"/>
              <a:t>発生量</a:t>
            </a:r>
            <a:r>
              <a:rPr lang="ja-JP" altLang="en-US" sz="4400"/>
              <a:t>や</a:t>
            </a:r>
            <a:r>
              <a:rPr lang="ja-JP" altLang="en-US" sz="4400"/>
              <a:t>取組を紹介する</a:t>
            </a:r>
            <a:endParaRPr lang="ja-JP" alt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/>
      <p:sp>
        <p:nvSpPr>
          <p:cNvPr id="1462" name="四角形 0"/>
          <p:cNvSpPr>
            <a:spLocks noGrp="1" noChangeArrowheads="1"/>
          </p:cNvSpPr>
          <p:nvPr>
            <p:ph type="title" sz="full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wrap="square"/>
          <a:lstStyle/>
          <a:p>
            <a:pPr marL="0" indent="0" algn="l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ja-JP" altLang="en-US">
                <a:solidFill>
                  <a:srgbClr val="FF0000"/>
                </a:solidFill>
                <a:latin typeface="メイリオ"/>
                <a:ea typeface="メイリオ"/>
              </a:rPr>
              <a:t>○○</a:t>
            </a:r>
            <a:r>
              <a:rPr lang="ja-JP" altLang="en-US">
                <a:latin typeface="メイリオ"/>
                <a:ea typeface="メイリオ"/>
              </a:rPr>
              <a:t>市</a:t>
            </a:r>
            <a:r>
              <a:rPr lang="ja-JP" altLang="en-US">
                <a:solidFill>
                  <a:srgbClr val="FF0000"/>
                </a:solidFill>
                <a:latin typeface="メイリオ"/>
                <a:ea typeface="メイリオ"/>
              </a:rPr>
              <a:t>町</a:t>
            </a:r>
            <a:r>
              <a:rPr lang="ja-JP" altLang="en-US">
                <a:latin typeface="メイリオ"/>
                <a:ea typeface="メイリオ"/>
              </a:rPr>
              <a:t>の食品ロスの実態</a:t>
            </a:r>
            <a:endParaRPr>
              <a:latin typeface="メイリオ"/>
              <a:ea typeface="メイリオ"/>
            </a:endParaRPr>
          </a:p>
        </p:txBody>
      </p:sp>
      <p:sp>
        <p:nvSpPr>
          <p:cNvPr id="1463" name="直線 151"/>
          <p:cNvSpPr/>
          <p:nvPr/>
        </p:nvSpPr>
        <p:spPr>
          <a:xfrm>
            <a:off x="461962" y="1279525"/>
            <a:ext cx="8229600" cy="0"/>
          </a:xfrm>
          <a:prstGeom prst="line">
            <a:avLst/>
          </a:prstGeom>
          <a:noFill/>
          <a:ln w="76200" cap="rnd" cmpd="sng">
            <a:solidFill>
              <a:srgbClr val="92D050"/>
            </a:solidFill>
            <a:prstDash val="solid"/>
            <a:miter/>
          </a:ln>
        </p:spPr>
      </p:sp>
      <p:pic>
        <p:nvPicPr>
          <p:cNvPr id="1464" name="四角形 368"/>
          <p:cNvPicPr>
            <a:picLocks noGrp="1"/>
          </p:cNvPicPr>
          <p:nvPr>
            <p:ph sz="full" idx="1"/>
          </p:nvPr>
        </p:nvPicPr>
        <p:blipFill>
          <a:blip r:embed="rId1"/>
          <a:stretch>
            <a:fillRect/>
          </a:stretch>
        </p:blipFill>
        <p:spPr>
          <a:xfrm>
            <a:off x="567373" y="1600200"/>
            <a:ext cx="8009254" cy="4525962"/>
          </a:xfrm>
          <a:prstGeom prst="rect">
            <a:avLst/>
          </a:prstGeom>
          <a:noFill/>
          <a:ln>
            <a:miter/>
          </a:ln>
        </p:spPr>
      </p:pic>
      <p:sp>
        <p:nvSpPr>
          <p:cNvPr id="1465" name="四角形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miter/>
          </a:ln>
        </p:spPr>
        <p:txBody>
          <a:bodyPr vert="horz" wrap="square"/>
          <a:lstStyle/>
          <a:p>
            <a:pPr algn="r" fontAlgn="base" latinLnBrk="0"/>
            <a:fld id="{91EFC502-770D-4C7D-89BC-76B19595B7E8}" type="slidenum">
              <a:rPr lang="ja-JP" altLang="en-US" sz="1400" noProof="0" dirty="0" err="0"/>
              <a:pPr algn="r" fontAlgn="base" latinLnBrk="0"/>
              <a:t>9</a:t>
            </a:fld>
          </a:p>
        </p:txBody>
      </p:sp>
      <p:sp>
        <p:nvSpPr>
          <p:cNvPr id="1466" name="テキスト 363"/>
          <p:cNvSpPr txBox="1"/>
          <p:nvPr/>
        </p:nvSpPr>
        <p:spPr>
          <a:xfrm>
            <a:off x="1622292" y="3244781"/>
            <a:ext cx="5832417" cy="36843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ash"/>
          </a:ln>
        </p:spPr>
        <p:txBody>
          <a:bodyPr wrap="square">
            <a:spAutoFit/>
          </a:bodyPr>
          <a:p>
            <a:pPr algn="ctr">
              <a:defRPr lang="ja-JP" altLang="en-US"/>
            </a:pPr>
            <a:r>
              <a:rPr lang="ja-JP" altLang="en-US" b="1">
                <a:latin typeface="メイリオ"/>
                <a:ea typeface="メイリオ"/>
              </a:rPr>
              <a:t>市町の家庭ごみから出た食品ロスの写真等を挿入</a:t>
            </a:r>
            <a:endParaRPr lang="ja-JP" altLang="en-US" b="1">
              <a:latin typeface="メイリオ"/>
              <a:ea typeface="メイリオ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/>
      <p:sp>
        <p:nvSpPr>
          <p:cNvPr id="1472" name="四角形 0"/>
          <p:cNvSpPr>
            <a:spLocks noGrp="1" noChangeArrowheads="1"/>
          </p:cNvSpPr>
          <p:nvPr>
            <p:ph type="title" sz="full"/>
          </p:nvPr>
        </p:nvSpPr>
        <p:spPr>
          <a:xfrm>
            <a:off x="457200" y="269875"/>
            <a:ext cx="8229600" cy="2012950"/>
          </a:xfrm>
          <a:prstGeom prst="rect">
            <a:avLst/>
          </a:prstGeom>
          <a:ln w="57150">
            <a:solidFill>
              <a:srgbClr val="92D050"/>
            </a:solidFill>
            <a:miter/>
          </a:ln>
        </p:spPr>
        <p:txBody>
          <a:bodyPr vert="horz" wrap="square"/>
          <a:lstStyle/>
          <a:p>
            <a:pPr marL="0" indent="0" algn="l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ja-JP" altLang="en-US" sz="4000" b="1" baseline="0">
                <a:solidFill>
                  <a:srgbClr val="404040"/>
                </a:solidFill>
                <a:effectLst/>
                <a:latin typeface="メイリオ"/>
                <a:ea typeface="メイリオ"/>
              </a:rPr>
              <a:t>【質問】</a:t>
            </a:r>
            <a:endParaRPr kumimoji="1" lang="ja-JP" altLang="en-US" sz="4000" b="1" baseline="0">
              <a:solidFill>
                <a:srgbClr val="404040"/>
              </a:solidFill>
              <a:effectLst/>
              <a:latin typeface="メイリオ"/>
              <a:ea typeface="メイリオ"/>
            </a:endParaRPr>
          </a:p>
          <a:p>
            <a:pPr marL="0" indent="0" algn="l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ja-JP" altLang="en-US" sz="4000" b="1" baseline="0">
                <a:solidFill>
                  <a:srgbClr val="404040"/>
                </a:solidFill>
                <a:effectLst/>
                <a:latin typeface="メイリオ"/>
                <a:ea typeface="メイリオ"/>
              </a:rPr>
              <a:t>事業系の食品ロスの取組はどんなものがあるのかな？</a:t>
            </a:r>
            <a:endParaRPr>
              <a:latin typeface="メイリオ"/>
              <a:ea typeface="メイリオ"/>
            </a:endParaRPr>
          </a:p>
        </p:txBody>
      </p:sp>
      <p:pic>
        <p:nvPicPr>
          <p:cNvPr id="1473" name="四角形 114" descr="無題"/>
          <p:cNvPicPr>
            <a:picLocks noGrp="1"/>
          </p:cNvPicPr>
          <p:nvPr>
            <p:ph sz="full" idx="1"/>
          </p:nvPr>
        </p:nvPicPr>
        <p:blipFill>
          <a:blip r:embed="rId1"/>
          <a:stretch>
            <a:fillRect/>
          </a:stretch>
        </p:blipFill>
        <p:spPr>
          <a:xfrm>
            <a:off x="1476000" y="3573000"/>
            <a:ext cx="2228850" cy="2428875"/>
          </a:xfrm>
          <a:prstGeom prst="rect">
            <a:avLst/>
          </a:prstGeom>
          <a:noFill/>
          <a:ln>
            <a:noFill/>
            <a:miter/>
          </a:ln>
        </p:spPr>
      </p:pic>
      <p:sp>
        <p:nvSpPr>
          <p:cNvPr id="1474" name="図形 428"/>
          <p:cNvSpPr/>
          <p:nvPr/>
        </p:nvSpPr>
        <p:spPr>
          <a:xfrm rot="1800000">
            <a:off x="3920195" y="2925181"/>
            <a:ext cx="3319912" cy="2582860"/>
          </a:xfrm>
          <a:prstGeom prst="cloud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ja-JP" altLang="en-US"/>
            </a:pPr>
            <a:endParaRPr lang="ja-JP" altLang="en-US"/>
          </a:p>
        </p:txBody>
      </p:sp>
      <p:pic>
        <p:nvPicPr>
          <p:cNvPr id="1475" name="図 4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80000">
            <a:off x="4831481" y="3253961"/>
            <a:ext cx="1609939" cy="1703763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/>
      <p:sp>
        <p:nvSpPr>
          <p:cNvPr id="1477" name="四角形 497"/>
          <p:cNvSpPr/>
          <p:nvPr/>
        </p:nvSpPr>
        <p:spPr>
          <a:xfrm>
            <a:off x="1401751" y="1913659"/>
            <a:ext cx="3308313" cy="295275"/>
          </a:xfrm>
          <a:prstGeom prst="rect">
            <a:avLst/>
          </a:prstGeom>
          <a:solidFill>
            <a:srgbClr val="92D050">
              <a:alpha val="47000"/>
            </a:srgbClr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ja-JP" altLang="en-US"/>
            </a:pPr>
            <a:endParaRPr lang="ja-JP" altLang="en-US"/>
          </a:p>
        </p:txBody>
      </p:sp>
      <p:sp>
        <p:nvSpPr>
          <p:cNvPr id="1478" name="四角形 498"/>
          <p:cNvSpPr/>
          <p:nvPr/>
        </p:nvSpPr>
        <p:spPr>
          <a:xfrm>
            <a:off x="1399500" y="3429000"/>
            <a:ext cx="2383566" cy="295275"/>
          </a:xfrm>
          <a:prstGeom prst="rect">
            <a:avLst/>
          </a:prstGeom>
          <a:solidFill>
            <a:srgbClr val="92D050">
              <a:alpha val="47000"/>
            </a:srgbClr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ja-JP" altLang="en-US"/>
            </a:pPr>
            <a:endParaRPr lang="ja-JP" altLang="en-US"/>
          </a:p>
        </p:txBody>
      </p:sp>
      <p:sp>
        <p:nvSpPr>
          <p:cNvPr id="1479" name="四角形 499"/>
          <p:cNvSpPr/>
          <p:nvPr/>
        </p:nvSpPr>
        <p:spPr>
          <a:xfrm>
            <a:off x="1401751" y="4797000"/>
            <a:ext cx="2381315" cy="295275"/>
          </a:xfrm>
          <a:prstGeom prst="rect">
            <a:avLst/>
          </a:prstGeom>
          <a:solidFill>
            <a:srgbClr val="92D050">
              <a:alpha val="47000"/>
            </a:srgbClr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ja-JP" altLang="en-US"/>
            </a:pPr>
            <a:endParaRPr lang="ja-JP" altLang="en-US"/>
          </a:p>
        </p:txBody>
      </p:sp>
      <p:sp>
        <p:nvSpPr>
          <p:cNvPr id="1480" name="四角形 0"/>
          <p:cNvSpPr>
            <a:spLocks noGrp="1" noChangeArrowheads="1"/>
          </p:cNvSpPr>
          <p:nvPr>
            <p:ph type="title" sz="full"/>
          </p:nvPr>
        </p:nvSpPr>
        <p:spPr>
          <a:xfrm>
            <a:off x="457200" y="268287"/>
            <a:ext cx="8229600" cy="1146175"/>
          </a:xfrm>
          <a:prstGeom prst="rect">
            <a:avLst/>
          </a:prstGeom>
          <a:ln>
            <a:noFill/>
            <a:miter/>
          </a:ln>
        </p:spPr>
        <p:txBody>
          <a:bodyPr vert="horz" wrap="square"/>
          <a:lstStyle/>
          <a:p>
            <a:pPr marL="0" indent="0" algn="l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ja-JP" altLang="en-US" sz="4000" baseline="0">
                <a:solidFill>
                  <a:schemeClr val="tx2"/>
                </a:solidFill>
                <a:effectLst/>
                <a:latin typeface="メイリオ"/>
                <a:ea typeface="メイリオ"/>
              </a:rPr>
              <a:t>食品ロスを減らすための</a:t>
            </a:r>
            <a:r>
              <a:rPr kumimoji="1" lang="ja-JP" altLang="en-US" sz="4000" baseline="0">
                <a:solidFill>
                  <a:schemeClr val="tx2"/>
                </a:solidFill>
                <a:effectLst/>
                <a:latin typeface="メイリオ"/>
                <a:ea typeface="メイリオ"/>
              </a:rPr>
              <a:t>ポイント</a:t>
            </a:r>
            <a:endParaRPr>
              <a:latin typeface="メイリオ"/>
              <a:ea typeface="メイリオ"/>
            </a:endParaRPr>
          </a:p>
        </p:txBody>
      </p:sp>
      <p:sp>
        <p:nvSpPr>
          <p:cNvPr id="1481" name="四角形 0"/>
          <p:cNvSpPr>
            <a:spLocks noGrp="1" noChangeArrowheads="1"/>
          </p:cNvSpPr>
          <p:nvPr>
            <p:ph sz="full" idx="1"/>
          </p:nvPr>
        </p:nvSpPr>
        <p:spPr>
          <a:xfrm>
            <a:off x="457200" y="1562100"/>
            <a:ext cx="8229600" cy="4564062"/>
          </a:xfrm>
          <a:prstGeom prst="rect">
            <a:avLst/>
          </a:prstGeom>
        </p:spPr>
        <p:txBody>
          <a:bodyPr vert="horz" wrap="square"/>
          <a:lstStyle/>
          <a:p>
            <a:pPr marL="0" indent="0" fontAlgn="base">
              <a:buNone/>
            </a:pPr>
            <a:r>
              <a:rPr kumimoji="1" lang="ja-JP" altLang="en-US" sz="4000" b="1">
                <a:latin typeface="メイリオ"/>
                <a:ea typeface="メイリオ"/>
              </a:rPr>
              <a:t>①　買いすぎない</a:t>
            </a:r>
            <a:endParaRPr lang="ja-JP" altLang="en-US" sz="4000" b="1">
              <a:latin typeface="メイリオ"/>
              <a:ea typeface="メイリオ"/>
            </a:endParaRPr>
          </a:p>
          <a:p>
            <a:pPr marL="0" indent="0" fontAlgn="base">
              <a:buNone/>
            </a:pPr>
            <a:endParaRPr kumimoji="1" lang="ja-JP" altLang="en-US" sz="4000" b="1">
              <a:latin typeface="メイリオ"/>
              <a:ea typeface="メイリオ"/>
            </a:endParaRPr>
          </a:p>
          <a:p>
            <a:pPr marL="0" indent="0" fontAlgn="base">
              <a:buNone/>
            </a:pPr>
            <a:r>
              <a:rPr kumimoji="1" lang="ja-JP" altLang="en-US" sz="4000" b="1">
                <a:latin typeface="メイリオ"/>
                <a:ea typeface="メイリオ"/>
              </a:rPr>
              <a:t>②　使いきる</a:t>
            </a:r>
            <a:endParaRPr lang="ja-JP" altLang="en-US" sz="4000" b="1">
              <a:latin typeface="メイリオ"/>
              <a:ea typeface="メイリオ"/>
            </a:endParaRPr>
          </a:p>
          <a:p>
            <a:pPr marL="0" indent="0" fontAlgn="base">
              <a:buNone/>
            </a:pPr>
            <a:endParaRPr kumimoji="1" lang="ja-JP" altLang="en-US" sz="4000" b="1">
              <a:latin typeface="メイリオ"/>
              <a:ea typeface="メイリオ"/>
            </a:endParaRPr>
          </a:p>
          <a:p>
            <a:pPr marL="0" indent="0" fontAlgn="base">
              <a:buNone/>
            </a:pPr>
            <a:r>
              <a:rPr kumimoji="1" lang="ja-JP" altLang="en-US" sz="4000" b="1">
                <a:latin typeface="メイリオ"/>
                <a:ea typeface="メイリオ"/>
              </a:rPr>
              <a:t>③　食べきる</a:t>
            </a:r>
            <a:endParaRPr kumimoji="1" lang="ja-JP" altLang="en-US" b="1">
              <a:latin typeface="メイリオ"/>
              <a:ea typeface="メイリオ"/>
            </a:endParaRPr>
          </a:p>
          <a:p>
            <a:pPr marL="342900" indent="-342900" fontAlgn="base" latinLnBrk="0">
              <a:buNone/>
            </a:pPr>
            <a:endParaRPr kumimoji="1" lang="ja-JP" altLang="en-US"/>
          </a:p>
        </p:txBody>
      </p:sp>
      <p:sp>
        <p:nvSpPr>
          <p:cNvPr id="1482" name="直線 153"/>
          <p:cNvSpPr/>
          <p:nvPr/>
        </p:nvSpPr>
        <p:spPr>
          <a:xfrm>
            <a:off x="461962" y="1279525"/>
            <a:ext cx="8229600" cy="0"/>
          </a:xfrm>
          <a:prstGeom prst="line">
            <a:avLst/>
          </a:prstGeom>
          <a:noFill/>
          <a:ln w="76200" cap="rnd" cmpd="sng">
            <a:solidFill>
              <a:srgbClr val="92D050"/>
            </a:solidFill>
            <a:prstDash val="solid"/>
            <a:miter/>
          </a:ln>
        </p:spPr>
      </p:sp>
      <p:pic>
        <p:nvPicPr>
          <p:cNvPr id="1483" name="Picture 170" descr="22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44000" y="3749250"/>
            <a:ext cx="2105025" cy="2390775"/>
          </a:xfrm>
          <a:prstGeom prst="rect">
            <a:avLst/>
          </a:prstGeom>
          <a:noFill/>
          <a:ln>
            <a:miter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/>
      <p:sp>
        <p:nvSpPr>
          <p:cNvPr id="1485" name="四角形 0"/>
          <p:cNvSpPr>
            <a:spLocks noGrp="1" noChangeArrowheads="1"/>
          </p:cNvSpPr>
          <p:nvPr>
            <p:ph type="title" sz="full"/>
          </p:nvPr>
        </p:nvSpPr>
        <p:spPr>
          <a:xfrm>
            <a:off x="457200" y="268287"/>
            <a:ext cx="8229600" cy="1146175"/>
          </a:xfrm>
          <a:prstGeom prst="rect">
            <a:avLst/>
          </a:prstGeom>
          <a:ln>
            <a:noFill/>
            <a:miter/>
          </a:ln>
        </p:spPr>
        <p:txBody>
          <a:bodyPr vert="horz" wrap="square"/>
          <a:lstStyle/>
          <a:p>
            <a:pPr marL="0" indent="0" algn="l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4400" b="1" baseline="0" noProof="0" dirty="0" err="0">
                <a:solidFill>
                  <a:srgbClr val="FF0000"/>
                </a:solidFill>
                <a:effectLst/>
                <a:latin typeface="Arial" pitchFamily="39" charset="0"/>
                <a:ea typeface="メイリオ" pitchFamily="55" charset="-128"/>
              </a:rPr>
              <a:t>①　買いすぎない</a:t>
            </a:r>
          </a:p>
        </p:txBody>
      </p:sp>
      <p:sp>
        <p:nvSpPr>
          <p:cNvPr id="1486" name="四角形 0"/>
          <p:cNvSpPr>
            <a:spLocks noGrp="1" noChangeArrowheads="1"/>
          </p:cNvSpPr>
          <p:nvPr>
            <p:ph sz="full" idx="1"/>
          </p:nvPr>
        </p:nvSpPr>
        <p:spPr>
          <a:xfrm>
            <a:off x="457200" y="1562100"/>
            <a:ext cx="8229600" cy="4564062"/>
          </a:xfrm>
          <a:prstGeom prst="rect">
            <a:avLst/>
          </a:prstGeom>
        </p:spPr>
        <p:txBody>
          <a:bodyPr vert="horz" wrap="square"/>
          <a:lstStyle/>
          <a:p>
            <a:pPr marL="0" indent="0" fontAlgn="base">
              <a:buNone/>
            </a:pPr>
            <a:endParaRPr kumimoji="1" lang="ja-JP" altLang="en-US" b="1">
              <a:latin typeface="メイリオ"/>
              <a:ea typeface="メイリオ"/>
            </a:endParaRPr>
          </a:p>
          <a:p>
            <a:pPr marL="342900" indent="-342900" fontAlgn="base" latinLnBrk="0">
              <a:buNone/>
            </a:pPr>
            <a:endParaRPr kumimoji="1" lang="ja-JP" altLang="en-US"/>
          </a:p>
        </p:txBody>
      </p:sp>
      <p:sp>
        <p:nvSpPr>
          <p:cNvPr id="1487" name="直線 153"/>
          <p:cNvSpPr/>
          <p:nvPr/>
        </p:nvSpPr>
        <p:spPr>
          <a:xfrm>
            <a:off x="461962" y="1279525"/>
            <a:ext cx="8229600" cy="0"/>
          </a:xfrm>
          <a:prstGeom prst="line">
            <a:avLst/>
          </a:prstGeom>
          <a:noFill/>
          <a:ln w="76200" cap="rnd" cmpd="sng">
            <a:solidFill>
              <a:srgbClr val="92D050"/>
            </a:solidFill>
            <a:prstDash val="solid"/>
            <a:miter/>
          </a:ln>
        </p:spPr>
      </p:sp>
      <p:pic>
        <p:nvPicPr>
          <p:cNvPr id="1488" name="Picture 18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5162" y="4722113"/>
            <a:ext cx="4468206" cy="1933900"/>
          </a:xfrm>
          <a:prstGeom prst="rect">
            <a:avLst/>
          </a:prstGeom>
          <a:noFill/>
          <a:ln>
            <a:miter/>
          </a:ln>
        </p:spPr>
      </p:pic>
      <p:sp>
        <p:nvSpPr>
          <p:cNvPr id="1489" name="四角形 182"/>
          <p:cNvSpPr>
            <a:spLocks noChangeArrowheads="1"/>
          </p:cNvSpPr>
          <p:nvPr/>
        </p:nvSpPr>
        <p:spPr>
          <a:xfrm>
            <a:off x="609600" y="1714500"/>
            <a:ext cx="8229600" cy="4564062"/>
          </a:xfrm>
          <a:prstGeom prst="rect">
            <a:avLst/>
          </a:prstGeom>
          <a:noFill/>
          <a:ln>
            <a:miter/>
          </a:ln>
        </p:spPr>
        <p:txBody>
          <a:bodyPr vert="horz" wrap="square"/>
          <a:lstStyle>
            <a:lvl1pPr marL="34290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3200" b="0" i="0" u="none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marL="74295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28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2pPr>
            <a:lvl3pPr marL="114300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3pPr>
            <a:lvl4pPr marL="160020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4pPr>
            <a:lvl5pPr marL="205740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5pPr>
            <a:lvl6pPr marL="205740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6pPr>
            <a:lvl7pPr marL="205740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7pPr>
            <a:lvl8pPr marL="205740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8pPr>
            <a:lvl9pPr marL="205740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9pPr>
          </a:lstStyle>
          <a:p>
            <a:pPr fontAlgn="base" latinLnBrk="0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ja-JP" sz="4000" b="0" noProof="0" dirty="0" err="0">
                <a:ea typeface="メイリオ" pitchFamily="55" charset="-128"/>
              </a:rPr>
              <a:t>・必要なものだけ買おう</a:t>
            </a:r>
            <a:endParaRPr lang="en-US" altLang="ja-JP" sz="4000" b="0"/>
          </a:p>
          <a:p>
            <a:pPr fontAlgn="base" latinLnBrk="0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ja-JP" sz="4000" b="0" noProof="0" dirty="0" err="0">
                <a:ea typeface="メイリオ" pitchFamily="55" charset="-128"/>
              </a:rPr>
              <a:t>・家にあるものを確認してから</a:t>
            </a:r>
            <a:endParaRPr lang="en-US" altLang="ja-JP" sz="4000" b="0"/>
          </a:p>
          <a:p>
            <a:pPr fontAlgn="base" latinLnBrk="0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ja-JP" sz="4000" b="0" noProof="0" dirty="0" err="0">
                <a:ea typeface="メイリオ" pitchFamily="55" charset="-128"/>
              </a:rPr>
              <a:t>　</a:t>
            </a:r>
            <a:r>
              <a:rPr lang="en-US" altLang="ja-JP" sz="4000" b="0" noProof="0" dirty="0" err="0">
                <a:ea typeface="メイリオ" pitchFamily="55" charset="-128"/>
              </a:rPr>
              <a:t>買い物に行こう</a:t>
            </a:r>
            <a:endParaRPr b="0"/>
          </a:p>
          <a:p>
            <a:pPr fontAlgn="base" latinLnBrk="0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ja-JP" sz="4000" b="0" noProof="0" dirty="0" err="0">
                <a:ea typeface="メイリオ" pitchFamily="55" charset="-128"/>
              </a:rPr>
              <a:t>・</a:t>
            </a:r>
            <a:r>
              <a:rPr lang="en-US" altLang="ja-JP" sz="4000" b="0" noProof="0" dirty="0" err="0">
                <a:ea typeface="メイリオ" pitchFamily="55" charset="-128"/>
              </a:rPr>
              <a:t>手前取り</a:t>
            </a:r>
            <a:r>
              <a:rPr lang="en-US" altLang="ja-JP" sz="4000" b="0" noProof="0" dirty="0" err="0">
                <a:ea typeface="メイリオ" pitchFamily="55" charset="-128"/>
              </a:rPr>
              <a:t>を</a:t>
            </a:r>
            <a:r>
              <a:rPr lang="en-US" altLang="ja-JP" sz="4000" b="0" noProof="0" dirty="0" err="0">
                <a:ea typeface="メイリオ" pitchFamily="55" charset="-128"/>
              </a:rPr>
              <a:t>実践</a:t>
            </a:r>
            <a:r>
              <a:rPr lang="en-US" altLang="ja-JP" sz="4000" b="0" noProof="0" dirty="0" err="0">
                <a:ea typeface="メイリオ" pitchFamily="55" charset="-128"/>
              </a:rPr>
              <a:t>してみよう</a:t>
            </a:r>
            <a:endParaRPr lang="en-US" altLang="ja-JP" sz="4000" b="0" noProof="0" dirty="0" err="0">
              <a:ea typeface="メイリオ" pitchFamily="55" charset="-128"/>
            </a:endParaRPr>
          </a:p>
          <a:p>
            <a:pPr marL="0" indent="0" fontAlgn="base">
              <a:buNone/>
            </a:pPr>
            <a:endParaRPr kumimoji="1" lang="ja-JP" altLang="en-US" b="1">
              <a:latin typeface="メイリオ"/>
              <a:ea typeface="メイリオ"/>
            </a:endParaRPr>
          </a:p>
          <a:p>
            <a:pPr marL="342900" indent="-342900" fontAlgn="base" latinLnBrk="0">
              <a:buNone/>
            </a:pPr>
            <a:endParaRPr kumimoji="1" lang="ja-JP" alt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/>
      <p:sp>
        <p:nvSpPr>
          <p:cNvPr id="1491" name="四角形 0"/>
          <p:cNvSpPr>
            <a:spLocks noGrp="1" noChangeArrowheads="1"/>
          </p:cNvSpPr>
          <p:nvPr>
            <p:ph type="title" sz="full"/>
          </p:nvPr>
        </p:nvSpPr>
        <p:spPr>
          <a:xfrm>
            <a:off x="457200" y="268287"/>
            <a:ext cx="8229600" cy="1146175"/>
          </a:xfrm>
          <a:prstGeom prst="rect">
            <a:avLst/>
          </a:prstGeom>
          <a:ln>
            <a:noFill/>
            <a:miter/>
          </a:ln>
        </p:spPr>
        <p:txBody>
          <a:bodyPr vert="horz" wrap="square"/>
          <a:lstStyle/>
          <a:p>
            <a:pPr marL="0" indent="0" algn="l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4400" b="0" baseline="0" noProof="0" dirty="0" err="0">
                <a:solidFill>
                  <a:schemeClr val="bg2">
                    <a:lumMod val="50000"/>
                  </a:schemeClr>
                </a:solidFill>
                <a:effectLst/>
                <a:latin typeface="メイリオ" pitchFamily="55" charset="-128"/>
                <a:ea typeface="メイリオ" pitchFamily="55" charset="-128"/>
              </a:rPr>
              <a:t>お買い物は手前から</a:t>
            </a:r>
            <a:endParaRPr b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492" name="四角形 0"/>
          <p:cNvSpPr>
            <a:spLocks noGrp="1" noChangeArrowheads="1"/>
          </p:cNvSpPr>
          <p:nvPr>
            <p:ph sz="full" idx="1"/>
          </p:nvPr>
        </p:nvSpPr>
        <p:spPr>
          <a:xfrm>
            <a:off x="457200" y="1562100"/>
            <a:ext cx="8229600" cy="4564062"/>
          </a:xfrm>
          <a:prstGeom prst="rect">
            <a:avLst/>
          </a:prstGeom>
        </p:spPr>
        <p:txBody>
          <a:bodyPr vert="horz" wrap="square"/>
          <a:lstStyle/>
          <a:p>
            <a:pPr marL="0" indent="0" fontAlgn="base">
              <a:buNone/>
            </a:pPr>
            <a:endParaRPr kumimoji="1" lang="ja-JP" altLang="en-US" b="1">
              <a:latin typeface="メイリオ"/>
              <a:ea typeface="メイリオ"/>
            </a:endParaRPr>
          </a:p>
          <a:p>
            <a:pPr marL="342900" indent="-342900" fontAlgn="base" latinLnBrk="0">
              <a:buNone/>
            </a:pPr>
            <a:endParaRPr kumimoji="1" lang="ja-JP" altLang="en-US"/>
          </a:p>
        </p:txBody>
      </p:sp>
      <p:sp>
        <p:nvSpPr>
          <p:cNvPr id="1493" name="直線 153"/>
          <p:cNvSpPr/>
          <p:nvPr/>
        </p:nvSpPr>
        <p:spPr>
          <a:xfrm>
            <a:off x="461962" y="1279525"/>
            <a:ext cx="8229600" cy="0"/>
          </a:xfrm>
          <a:prstGeom prst="line">
            <a:avLst/>
          </a:prstGeom>
          <a:noFill/>
          <a:ln w="76200" cap="rnd" cmpd="sng">
            <a:solidFill>
              <a:srgbClr val="92D050"/>
            </a:solidFill>
            <a:prstDash val="solid"/>
            <a:miter/>
          </a:ln>
        </p:spPr>
      </p:sp>
      <p:sp>
        <p:nvSpPr>
          <p:cNvPr id="1494" name="四角形 182"/>
          <p:cNvSpPr>
            <a:spLocks noChangeArrowheads="1"/>
          </p:cNvSpPr>
          <p:nvPr/>
        </p:nvSpPr>
        <p:spPr>
          <a:xfrm>
            <a:off x="463348" y="1714500"/>
            <a:ext cx="8375859" cy="4564062"/>
          </a:xfrm>
          <a:prstGeom prst="rect">
            <a:avLst/>
          </a:prstGeom>
          <a:noFill/>
          <a:ln>
            <a:miter/>
          </a:ln>
        </p:spPr>
        <p:txBody>
          <a:bodyPr vert="horz" wrap="square"/>
          <a:lstStyle>
            <a:lvl1pPr marL="34290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3200" b="0" i="0" u="none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marL="74295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28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2pPr>
            <a:lvl3pPr marL="114300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3pPr>
            <a:lvl4pPr marL="160020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4pPr>
            <a:lvl5pPr marL="205740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5pPr>
            <a:lvl6pPr marL="205740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6pPr>
            <a:lvl7pPr marL="205740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7pPr>
            <a:lvl8pPr marL="205740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8pPr>
            <a:lvl9pPr marL="205740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9pPr>
          </a:lstStyle>
          <a:p>
            <a:pPr marL="571500" indent="-571500" fontAlgn="base" latinLnBrk="0">
              <a:spcBef>
                <a:spcPct val="50000"/>
              </a:spcBef>
              <a:buClrTx/>
              <a:buSzTx/>
              <a:buFont typeface="Arial"/>
              <a:buChar char="•"/>
            </a:pPr>
            <a:r>
              <a:rPr lang="en-US" altLang="ja-JP" sz="3200" b="0" noProof="0" dirty="0" err="0">
                <a:ea typeface="メイリオ" pitchFamily="55" charset="-128"/>
              </a:rPr>
              <a:t>お店では賞味期限・消費期限が近い</a:t>
            </a:r>
            <a:r>
              <a:rPr lang="en-US" altLang="ja-JP" sz="3200" b="0" noProof="0" dirty="0" err="0">
                <a:ea typeface="メイリオ" pitchFamily="55" charset="-128"/>
              </a:rPr>
              <a:t>順に手前から並んでいる</a:t>
            </a:r>
            <a:endParaRPr sz="3200" b="0"/>
          </a:p>
          <a:p>
            <a:pPr marL="571500" indent="-571500" fontAlgn="base" latinLnBrk="0">
              <a:spcBef>
                <a:spcPct val="50000"/>
              </a:spcBef>
              <a:buClrTx/>
              <a:buSzTx/>
              <a:buFont typeface="Arial"/>
              <a:buChar char="•"/>
            </a:pPr>
            <a:r>
              <a:rPr lang="en-US" altLang="ja-JP" sz="3200" b="0" noProof="0" dirty="0" err="0">
                <a:ea typeface="メイリオ" pitchFamily="55" charset="-128"/>
              </a:rPr>
              <a:t>期限が来れば売れ残った商品はごみ(食品ロス)になってしまう</a:t>
            </a:r>
            <a:endParaRPr lang="en-US" altLang="ja-JP" sz="3200" b="0" noProof="0" dirty="0" err="0">
              <a:ea typeface="メイリオ" pitchFamily="55" charset="-128"/>
            </a:endParaRPr>
          </a:p>
          <a:p>
            <a:pPr marL="457200" indent="-457200" fontAlgn="base">
              <a:buFont typeface="Arial"/>
              <a:buChar char="•"/>
            </a:pPr>
            <a:endParaRPr kumimoji="1" lang="ja-JP" altLang="en-US" b="1">
              <a:latin typeface="メイリオ"/>
              <a:ea typeface="メイリオ"/>
            </a:endParaRPr>
          </a:p>
          <a:p>
            <a:pPr marL="457200" indent="-457200" fontAlgn="base" latinLnBrk="0">
              <a:buFont typeface="Arial"/>
              <a:buChar char="•"/>
            </a:pPr>
            <a:endParaRPr kumimoji="1" lang="ja-JP" altLang="en-US"/>
          </a:p>
        </p:txBody>
      </p:sp>
      <p:pic>
        <p:nvPicPr>
          <p:cNvPr id="1495" name="四角形 504"/>
          <p:cNvPicPr/>
          <p:nvPr/>
        </p:nvPicPr>
        <p:blipFill>
          <a:blip r:embed="rId1"/>
          <a:stretch>
            <a:fillRect/>
          </a:stretch>
        </p:blipFill>
        <p:spPr>
          <a:xfrm>
            <a:off x="5868000" y="3501000"/>
            <a:ext cx="2216200" cy="3131545"/>
          </a:xfrm>
          <a:prstGeom prst="rect">
            <a:avLst/>
          </a:prstGeom>
          <a:noFill/>
          <a:ln>
            <a:miter/>
          </a:ln>
        </p:spPr>
      </p:pic>
      <p:pic>
        <p:nvPicPr>
          <p:cNvPr id="1496" name="図 50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563" y="4653000"/>
            <a:ext cx="4714875" cy="1117600"/>
          </a:xfrm>
          <a:prstGeom prst="rect">
            <a:avLst/>
          </a:prstGeom>
          <a:noFill/>
          <a:ln>
            <a:miter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/>
      <p:sp>
        <p:nvSpPr>
          <p:cNvPr id="1498" name="四角形 0"/>
          <p:cNvSpPr>
            <a:spLocks noGrp="1" noChangeArrowheads="1"/>
          </p:cNvSpPr>
          <p:nvPr>
            <p:ph type="title" sz="full"/>
          </p:nvPr>
        </p:nvSpPr>
        <p:spPr>
          <a:xfrm>
            <a:off x="457200" y="268287"/>
            <a:ext cx="8229600" cy="1146175"/>
          </a:xfrm>
          <a:prstGeom prst="rect">
            <a:avLst/>
          </a:prstGeom>
          <a:ln>
            <a:noFill/>
            <a:miter/>
          </a:ln>
        </p:spPr>
        <p:txBody>
          <a:bodyPr vert="horz" wrap="square"/>
          <a:lstStyle/>
          <a:p>
            <a:pPr marL="0" indent="0" algn="l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4400" b="1" baseline="0" noProof="0" dirty="0" err="0">
                <a:solidFill>
                  <a:srgbClr val="FF0000"/>
                </a:solidFill>
                <a:effectLst/>
                <a:latin typeface="メイリオ" pitchFamily="55" charset="-128"/>
                <a:ea typeface="メイリオ" pitchFamily="55" charset="-128"/>
              </a:rPr>
              <a:t>②　使いきる</a:t>
            </a:r>
          </a:p>
        </p:txBody>
      </p:sp>
      <p:sp>
        <p:nvSpPr>
          <p:cNvPr id="1499" name="四角形 0"/>
          <p:cNvSpPr>
            <a:spLocks noGrp="1" noChangeArrowheads="1"/>
          </p:cNvSpPr>
          <p:nvPr>
            <p:ph sz="full" idx="1"/>
          </p:nvPr>
        </p:nvSpPr>
        <p:spPr>
          <a:xfrm>
            <a:off x="457200" y="1562100"/>
            <a:ext cx="8229600" cy="4564062"/>
          </a:xfrm>
          <a:prstGeom prst="rect">
            <a:avLst/>
          </a:prstGeom>
        </p:spPr>
        <p:txBody>
          <a:bodyPr vert="horz" wrap="square"/>
          <a:lstStyle/>
          <a:p>
            <a:pPr marL="0" indent="0" fontAlgn="base">
              <a:buNone/>
            </a:pPr>
            <a:endParaRPr kumimoji="1" lang="ja-JP" altLang="en-US" b="1">
              <a:latin typeface="メイリオ"/>
              <a:ea typeface="メイリオ"/>
            </a:endParaRPr>
          </a:p>
          <a:p>
            <a:pPr marL="342900" indent="-342900" fontAlgn="base" latinLnBrk="0">
              <a:buNone/>
            </a:pPr>
            <a:endParaRPr kumimoji="1" lang="ja-JP" altLang="en-US"/>
          </a:p>
        </p:txBody>
      </p:sp>
      <p:sp>
        <p:nvSpPr>
          <p:cNvPr id="1500" name="直線 153"/>
          <p:cNvSpPr/>
          <p:nvPr/>
        </p:nvSpPr>
        <p:spPr>
          <a:xfrm>
            <a:off x="461962" y="1279525"/>
            <a:ext cx="8229600" cy="0"/>
          </a:xfrm>
          <a:prstGeom prst="line">
            <a:avLst/>
          </a:prstGeom>
          <a:noFill/>
          <a:ln w="76200" cap="rnd" cmpd="sng">
            <a:solidFill>
              <a:srgbClr val="92D050"/>
            </a:solidFill>
            <a:prstDash val="solid"/>
            <a:miter/>
          </a:ln>
        </p:spPr>
      </p:sp>
      <p:sp>
        <p:nvSpPr>
          <p:cNvPr id="1501" name="四角形 182"/>
          <p:cNvSpPr>
            <a:spLocks noChangeArrowheads="1"/>
          </p:cNvSpPr>
          <p:nvPr/>
        </p:nvSpPr>
        <p:spPr>
          <a:xfrm>
            <a:off x="609600" y="1714500"/>
            <a:ext cx="8229600" cy="4564062"/>
          </a:xfrm>
          <a:prstGeom prst="rect">
            <a:avLst/>
          </a:prstGeom>
          <a:noFill/>
          <a:ln>
            <a:miter/>
          </a:ln>
        </p:spPr>
        <p:txBody>
          <a:bodyPr vert="horz" wrap="square"/>
          <a:lstStyle>
            <a:lvl1pPr marL="34290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3200" b="0" i="0" u="none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marL="74295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28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2pPr>
            <a:lvl3pPr marL="114300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3pPr>
            <a:lvl4pPr marL="160020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4pPr>
            <a:lvl5pPr marL="205740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5pPr>
            <a:lvl6pPr marL="205740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6pPr>
            <a:lvl7pPr marL="205740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7pPr>
            <a:lvl8pPr marL="205740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8pPr>
            <a:lvl9pPr marL="205740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9pPr>
          </a:lstStyle>
          <a:p>
            <a:pPr fontAlgn="base" latinLnBrk="0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ja-JP" sz="3600" b="0" noProof="0" dirty="0" err="0">
                <a:ea typeface="メイリオ" pitchFamily="55" charset="-128"/>
              </a:rPr>
              <a:t>・買ったものはしっかりと使おう</a:t>
            </a:r>
            <a:endParaRPr lang="en-US" altLang="ja-JP" sz="3600" b="0"/>
          </a:p>
          <a:p>
            <a:pPr fontAlgn="base" latinLnBrk="0">
              <a:spcBef>
                <a:spcPct val="50000"/>
              </a:spcBef>
              <a:spcAft>
                <a:spcPct val="50000"/>
              </a:spcAft>
              <a:buClrTx/>
              <a:buSzTx/>
              <a:buFontTx/>
              <a:buNone/>
            </a:pPr>
            <a:r>
              <a:rPr lang="en-US" altLang="ja-JP" sz="3600" b="0" noProof="0" dirty="0" err="0">
                <a:ea typeface="メイリオ" pitchFamily="55" charset="-128"/>
              </a:rPr>
              <a:t>・消費期限が過ぎないように使おう</a:t>
            </a:r>
            <a:endParaRPr lang="en-US" altLang="ja-JP" sz="3600" b="0"/>
          </a:p>
          <a:p>
            <a:pPr fontAlgn="base" latinLnBrk="0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3600" b="0" noProof="0" dirty="0" err="0">
                <a:ea typeface="メイリオ" pitchFamily="55" charset="-128"/>
              </a:rPr>
              <a:t>・切り方や料理の仕方を工夫して、</a:t>
            </a:r>
            <a:endParaRPr lang="en-US" altLang="ja-JP" sz="3600" b="0"/>
          </a:p>
          <a:p>
            <a:pPr fontAlgn="base" latinLnBrk="0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3600" b="0" noProof="0" dirty="0" err="0">
                <a:ea typeface="メイリオ" pitchFamily="55" charset="-128"/>
              </a:rPr>
              <a:t>　捨てるところを減らそう</a:t>
            </a:r>
            <a:endParaRPr sz="2800" b="0"/>
          </a:p>
          <a:p>
            <a:pPr marL="0" indent="0" fontAlgn="base">
              <a:buNone/>
            </a:pPr>
            <a:endParaRPr kumimoji="1" lang="ja-JP" altLang="en-US" b="1">
              <a:latin typeface="メイリオ"/>
              <a:ea typeface="メイリオ"/>
            </a:endParaRPr>
          </a:p>
          <a:p>
            <a:pPr marL="342900" indent="-342900" fontAlgn="base" latinLnBrk="0">
              <a:buNone/>
            </a:pPr>
            <a:endParaRPr kumimoji="1" lang="ja-JP" altLang="en-US"/>
          </a:p>
        </p:txBody>
      </p:sp>
      <p:pic>
        <p:nvPicPr>
          <p:cNvPr id="1502" name="Picture 19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30712" y="4729162"/>
            <a:ext cx="4603750" cy="1943100"/>
          </a:xfrm>
          <a:prstGeom prst="rect">
            <a:avLst/>
          </a:prstGeom>
          <a:noFill/>
          <a:ln>
            <a:miter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/>
      <p:sp>
        <p:nvSpPr>
          <p:cNvPr id="1504" name="四角形 0"/>
          <p:cNvSpPr>
            <a:spLocks noGrp="1" noChangeArrowheads="1"/>
          </p:cNvSpPr>
          <p:nvPr>
            <p:ph type="title" sz="full"/>
          </p:nvPr>
        </p:nvSpPr>
        <p:spPr>
          <a:xfrm>
            <a:off x="457200" y="268287"/>
            <a:ext cx="8229600" cy="1146175"/>
          </a:xfrm>
          <a:prstGeom prst="rect">
            <a:avLst/>
          </a:prstGeom>
          <a:ln>
            <a:noFill/>
            <a:miter/>
          </a:ln>
        </p:spPr>
        <p:txBody>
          <a:bodyPr vert="horz" wrap="square"/>
          <a:lstStyle/>
          <a:p>
            <a:pPr marL="0" indent="0" algn="l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4400" b="1" baseline="0" noProof="0" dirty="0" err="0">
                <a:solidFill>
                  <a:srgbClr val="FF0000"/>
                </a:solidFill>
                <a:effectLst/>
                <a:latin typeface="メイリオ" pitchFamily="55" charset="-128"/>
                <a:ea typeface="メイリオ" pitchFamily="55" charset="-128"/>
              </a:rPr>
              <a:t>③　食べきる</a:t>
            </a:r>
          </a:p>
        </p:txBody>
      </p:sp>
      <p:sp>
        <p:nvSpPr>
          <p:cNvPr id="1505" name="四角形 0"/>
          <p:cNvSpPr>
            <a:spLocks noGrp="1" noChangeArrowheads="1"/>
          </p:cNvSpPr>
          <p:nvPr>
            <p:ph sz="full" idx="1"/>
          </p:nvPr>
        </p:nvSpPr>
        <p:spPr>
          <a:xfrm>
            <a:off x="457200" y="1562100"/>
            <a:ext cx="8229600" cy="4564062"/>
          </a:xfrm>
          <a:prstGeom prst="rect">
            <a:avLst/>
          </a:prstGeom>
        </p:spPr>
        <p:txBody>
          <a:bodyPr vert="horz" wrap="square"/>
          <a:lstStyle/>
          <a:p>
            <a:pPr marL="0" indent="0" fontAlgn="base">
              <a:buNone/>
            </a:pPr>
            <a:endParaRPr kumimoji="1" lang="ja-JP" altLang="en-US" b="1">
              <a:latin typeface="メイリオ"/>
              <a:ea typeface="メイリオ"/>
            </a:endParaRPr>
          </a:p>
          <a:p>
            <a:pPr marL="342900" indent="-342900" fontAlgn="base" latinLnBrk="0">
              <a:buNone/>
            </a:pPr>
            <a:endParaRPr kumimoji="1" lang="ja-JP" altLang="en-US"/>
          </a:p>
        </p:txBody>
      </p:sp>
      <p:sp>
        <p:nvSpPr>
          <p:cNvPr id="1506" name="直線 153"/>
          <p:cNvSpPr/>
          <p:nvPr/>
        </p:nvSpPr>
        <p:spPr>
          <a:xfrm>
            <a:off x="461962" y="1279525"/>
            <a:ext cx="8229600" cy="0"/>
          </a:xfrm>
          <a:prstGeom prst="line">
            <a:avLst/>
          </a:prstGeom>
          <a:noFill/>
          <a:ln w="76200" cap="rnd" cmpd="sng">
            <a:solidFill>
              <a:srgbClr val="92D050"/>
            </a:solidFill>
            <a:prstDash val="solid"/>
            <a:miter/>
          </a:ln>
        </p:spPr>
      </p:sp>
      <p:sp>
        <p:nvSpPr>
          <p:cNvPr id="1507" name="四角形 182"/>
          <p:cNvSpPr>
            <a:spLocks noChangeArrowheads="1"/>
          </p:cNvSpPr>
          <p:nvPr/>
        </p:nvSpPr>
        <p:spPr>
          <a:xfrm>
            <a:off x="609600" y="1714500"/>
            <a:ext cx="8229600" cy="4564062"/>
          </a:xfrm>
          <a:prstGeom prst="rect">
            <a:avLst/>
          </a:prstGeom>
          <a:noFill/>
          <a:ln>
            <a:miter/>
          </a:ln>
        </p:spPr>
        <p:txBody>
          <a:bodyPr vert="horz" wrap="square"/>
          <a:lstStyle>
            <a:lvl1pPr marL="34290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3200" b="0" i="0" u="none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marL="74295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28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2pPr>
            <a:lvl3pPr marL="114300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3pPr>
            <a:lvl4pPr marL="160020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4pPr>
            <a:lvl5pPr marL="205740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5pPr>
            <a:lvl6pPr marL="205740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6pPr>
            <a:lvl7pPr marL="205740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7pPr>
            <a:lvl8pPr marL="205740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8pPr>
            <a:lvl9pPr marL="205740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 b="0" i="0" u="none" baseline="0">
                <a:solidFill>
                  <a:schemeClr val="tx1"/>
                </a:solidFill>
                <a:effectLst/>
                <a:latin typeface="Arial" pitchFamily="39" charset="0"/>
                <a:ea typeface="ＭＳ Ｐゴシック" pitchFamily="55" charset="-128"/>
              </a:defRPr>
            </a:lvl9pPr>
          </a:lstStyle>
          <a:p>
            <a:pPr fontAlgn="base" latinLnBrk="0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ja-JP" sz="3600" b="0" noProof="0" dirty="0" err="0">
                <a:ea typeface="メイリオ" pitchFamily="55" charset="-128"/>
              </a:rPr>
              <a:t>・好き嫌いをしないで食べよう</a:t>
            </a:r>
            <a:endParaRPr lang="ja-JP" altLang="en-US"/>
          </a:p>
          <a:p>
            <a:pPr fontAlgn="base" latinLnBrk="0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ja-JP" sz="3600" b="0" noProof="0" dirty="0" err="0">
                <a:ea typeface="メイリオ" pitchFamily="55" charset="-128"/>
              </a:rPr>
              <a:t>・食べきれる分だけ盛り付けよう</a:t>
            </a:r>
            <a:endParaRPr sz="2800" b="0"/>
          </a:p>
          <a:p>
            <a:pPr marL="0" indent="0" fontAlgn="base">
              <a:buNone/>
            </a:pPr>
            <a:endParaRPr kumimoji="1" lang="ja-JP" altLang="en-US" b="1">
              <a:latin typeface="メイリオ"/>
              <a:ea typeface="メイリオ"/>
            </a:endParaRPr>
          </a:p>
          <a:p>
            <a:pPr marL="342900" indent="-342900" fontAlgn="base" latinLnBrk="0">
              <a:buNone/>
            </a:pPr>
            <a:endParaRPr kumimoji="1" lang="ja-JP" altLang="en-US"/>
          </a:p>
        </p:txBody>
      </p:sp>
      <p:pic>
        <p:nvPicPr>
          <p:cNvPr id="1508" name="Picture 21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9225" y="3746500"/>
            <a:ext cx="4459287" cy="2070100"/>
          </a:xfrm>
          <a:prstGeom prst="rect">
            <a:avLst/>
          </a:prstGeom>
          <a:noFill/>
          <a:ln>
            <a:miter/>
          </a:ln>
        </p:spPr>
      </p:pic>
      <p:pic>
        <p:nvPicPr>
          <p:cNvPr id="1509" name="Picture 2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6762" y="3759200"/>
            <a:ext cx="4408488" cy="2057400"/>
          </a:xfrm>
          <a:prstGeom prst="rect">
            <a:avLst/>
          </a:prstGeom>
          <a:noFill/>
          <a:ln>
            <a:miter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/>
      <p:sp>
        <p:nvSpPr>
          <p:cNvPr id="1511" name="四角形 335"/>
          <p:cNvSpPr>
            <a:spLocks noGrp="1"/>
          </p:cNvSpPr>
          <p:nvPr>
            <p:ph type="title" sz="full" idx="4294967295"/>
          </p:nvPr>
        </p:nvSpPr>
        <p:spPr>
          <a:prstGeom prst="rect">
            <a:avLst/>
          </a:prstGeom>
        </p:spPr>
        <p:txBody>
          <a:bodyPr/>
          <a:p>
            <a:r>
              <a:rPr kumimoji="1" lang="ja-JP" altLang="en-US" sz="3600">
                <a:latin typeface="メイリオ"/>
                <a:ea typeface="メイリオ"/>
              </a:rPr>
              <a:t>のこすのは ごちそうさまの 言葉だけ</a:t>
            </a:r>
            <a:endParaRPr kumimoji="1" lang="ja-JP" altLang="en-US">
              <a:latin typeface="メイリオ"/>
              <a:ea typeface="メイリオ"/>
            </a:endParaRPr>
          </a:p>
        </p:txBody>
      </p:sp>
      <p:sp>
        <p:nvSpPr>
          <p:cNvPr id="1512" name="直線 353"/>
          <p:cNvSpPr/>
          <p:nvPr/>
        </p:nvSpPr>
        <p:spPr>
          <a:xfrm>
            <a:off x="461962" y="1279525"/>
            <a:ext cx="8229600" cy="0"/>
          </a:xfrm>
          <a:prstGeom prst="line">
            <a:avLst/>
          </a:prstGeom>
          <a:noFill/>
          <a:ln w="76200" cap="rnd" cmpd="sng">
            <a:solidFill>
              <a:srgbClr val="92D050"/>
            </a:solidFill>
            <a:prstDash val="solid"/>
            <a:miter/>
          </a:ln>
        </p:spPr>
      </p:sp>
      <p:pic>
        <p:nvPicPr>
          <p:cNvPr id="1513" name="図 463"/>
          <p:cNvPicPr>
            <a:picLocks noChangeAspect="1"/>
          </p:cNvPicPr>
          <p:nvPr/>
        </p:nvPicPr>
        <p:blipFill>
          <a:blip r:embed="rId1"/>
          <a:srcRect l="39323" t="42468" r="41092" b="22461"/>
          <a:stretch>
            <a:fillRect/>
          </a:stretch>
        </p:blipFill>
        <p:spPr>
          <a:xfrm>
            <a:off x="2310606" y="1629000"/>
            <a:ext cx="4522788" cy="4321175"/>
          </a:xfrm>
          <a:prstGeom prst="rect">
            <a:avLst/>
          </a:prstGeom>
          <a:noFill/>
          <a:ln>
            <a:miter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/>
      <p:sp>
        <p:nvSpPr>
          <p:cNvPr id="1142" name="図形 491">
            <a:hlinkClick r:id="" action="ppaction://noaction" highlightClick="1"/>
          </p:cNvPr>
          <p:cNvSpPr/>
          <p:nvPr/>
        </p:nvSpPr>
        <p:spPr>
          <a:xfrm>
            <a:off x="1043530" y="3717000"/>
            <a:ext cx="7054329" cy="291099"/>
          </a:xfrm>
          <a:prstGeom prst="actionButtonBlank">
            <a:avLst/>
          </a:prstGeom>
          <a:solidFill>
            <a:srgbClr val="FFE69A">
              <a:alpha val="56000"/>
            </a:srgbClr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ja-JP" altLang="en-US"/>
            </a:pPr>
            <a:endParaRPr lang="ja-JP" altLang="en-US"/>
          </a:p>
        </p:txBody>
      </p:sp>
      <p:sp>
        <p:nvSpPr>
          <p:cNvPr id="1143" name="図形 492">
            <a:hlinkClick r:id="" action="ppaction://noaction" highlightClick="1"/>
          </p:cNvPr>
          <p:cNvSpPr/>
          <p:nvPr/>
        </p:nvSpPr>
        <p:spPr>
          <a:xfrm>
            <a:off x="1045942" y="4437000"/>
            <a:ext cx="3022748" cy="291099"/>
          </a:xfrm>
          <a:prstGeom prst="actionButtonBlank">
            <a:avLst/>
          </a:prstGeom>
          <a:solidFill>
            <a:srgbClr val="FFE69A">
              <a:alpha val="56000"/>
            </a:srgbClr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ja-JP" altLang="en-US"/>
            </a:pPr>
            <a:endParaRPr lang="ja-JP" altLang="en-US"/>
          </a:p>
        </p:txBody>
      </p:sp>
      <p:sp>
        <p:nvSpPr>
          <p:cNvPr id="1144" name="四角形 0"/>
          <p:cNvSpPr>
            <a:spLocks noGrp="1" noChangeArrowheads="1"/>
          </p:cNvSpPr>
          <p:nvPr>
            <p:ph type="title" sz="full"/>
          </p:nvPr>
        </p:nvSpPr>
        <p:spPr>
          <a:xfrm>
            <a:off x="457200" y="269875"/>
            <a:ext cx="8229600" cy="2012950"/>
          </a:xfrm>
          <a:prstGeom prst="rect">
            <a:avLst/>
          </a:prstGeom>
          <a:ln w="57150">
            <a:solidFill>
              <a:srgbClr val="92D050"/>
            </a:solidFill>
            <a:miter/>
          </a:ln>
        </p:spPr>
        <p:txBody>
          <a:bodyPr vert="horz" wrap="square"/>
          <a:lstStyle/>
          <a:p>
            <a:pPr marL="0" indent="0" algn="l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ja-JP" altLang="en-US" sz="4000" b="1" baseline="0">
                <a:solidFill>
                  <a:srgbClr val="404040"/>
                </a:solidFill>
                <a:effectLst/>
                <a:latin typeface="メイリオ"/>
                <a:ea typeface="メイリオ"/>
              </a:rPr>
              <a:t>【質問】</a:t>
            </a:r>
            <a:endParaRPr kumimoji="1" lang="ja-JP" altLang="en-US" sz="4000" b="1" baseline="0">
              <a:solidFill>
                <a:srgbClr val="404040"/>
              </a:solidFill>
              <a:effectLst/>
              <a:latin typeface="メイリオ"/>
              <a:ea typeface="メイリオ"/>
            </a:endParaRPr>
          </a:p>
          <a:p>
            <a:pPr marL="0" indent="0" algn="l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ja-JP" altLang="en-US" sz="4000" b="1" baseline="0">
                <a:solidFill>
                  <a:srgbClr val="404040"/>
                </a:solidFill>
                <a:effectLst/>
                <a:latin typeface="メイリオ"/>
                <a:ea typeface="メイリオ"/>
              </a:rPr>
              <a:t>「食品ロス」とは何でしょうか？</a:t>
            </a:r>
            <a:endParaRPr>
              <a:latin typeface="メイリオ"/>
              <a:ea typeface="メイリオ"/>
            </a:endParaRPr>
          </a:p>
        </p:txBody>
      </p:sp>
      <p:sp>
        <p:nvSpPr>
          <p:cNvPr id="1145" name="四角形 0"/>
          <p:cNvSpPr>
            <a:spLocks noGrp="1" noChangeArrowheads="1"/>
          </p:cNvSpPr>
          <p:nvPr>
            <p:ph sz="full" idx="1"/>
          </p:nvPr>
        </p:nvSpPr>
        <p:spPr>
          <a:xfrm>
            <a:off x="457200" y="2638425"/>
            <a:ext cx="8229600" cy="3487737"/>
          </a:xfrm>
          <a:prstGeom prst="rect">
            <a:avLst/>
          </a:prstGeom>
        </p:spPr>
        <p:txBody>
          <a:bodyPr vert="horz" wrap="square"/>
          <a:lstStyle/>
          <a:p>
            <a:pPr marL="342900" indent="-342900" fontAlgn="base"/>
            <a:r>
              <a:rPr kumimoji="1" lang="ja-JP" altLang="en-US" sz="4000">
                <a:latin typeface="メイリオ" pitchFamily="55" charset="-128"/>
                <a:ea typeface="メイリオ" pitchFamily="55" charset="-128"/>
              </a:rPr>
              <a:t>食品ロスとは、</a:t>
            </a:r>
            <a:endParaRPr kumimoji="1" lang="ja-JP" altLang="en-US" sz="4000">
              <a:latin typeface="メイリオ" pitchFamily="55" charset="-128"/>
              <a:ea typeface="メイリオ" pitchFamily="55" charset="-128"/>
            </a:endParaRPr>
          </a:p>
          <a:p>
            <a:pPr marL="342900" indent="-342900" fontAlgn="base" latinLnBrk="0">
              <a:buNone/>
            </a:pPr>
            <a:r>
              <a:rPr kumimoji="1" lang="ja-JP" altLang="en-US" sz="4000" b="1">
                <a:solidFill>
                  <a:srgbClr val="C00000"/>
                </a:solidFill>
                <a:effectLst/>
                <a:latin typeface="メイリオ" pitchFamily="55" charset="-128"/>
                <a:ea typeface="メイリオ" pitchFamily="55" charset="-128"/>
              </a:rPr>
              <a:t>「まだ食べられるのに捨てられて</a:t>
            </a:r>
            <a:endParaRPr kumimoji="1" lang="ja-JP" altLang="en-US" sz="3600">
              <a:latin typeface="メイリオ" pitchFamily="55" charset="-128"/>
              <a:ea typeface="メイリオ" pitchFamily="55" charset="-128"/>
            </a:endParaRPr>
          </a:p>
          <a:p>
            <a:pPr marL="342900" indent="-342900" fontAlgn="base" latinLnBrk="0">
              <a:buNone/>
            </a:pPr>
            <a:r>
              <a:rPr kumimoji="1" lang="ja-JP" altLang="en-US" sz="4000" b="1">
                <a:solidFill>
                  <a:srgbClr val="C00000"/>
                </a:solidFill>
                <a:effectLst/>
                <a:latin typeface="メイリオ" pitchFamily="55" charset="-128"/>
                <a:ea typeface="メイリオ" pitchFamily="55" charset="-128"/>
              </a:rPr>
              <a:t>　</a:t>
            </a:r>
            <a:r>
              <a:rPr kumimoji="1" lang="ja-JP" altLang="en-US" sz="4000" b="1">
                <a:solidFill>
                  <a:srgbClr val="C00000"/>
                </a:solidFill>
                <a:effectLst/>
                <a:latin typeface="メイリオ" pitchFamily="55" charset="-128"/>
                <a:ea typeface="メイリオ" pitchFamily="55" charset="-128"/>
              </a:rPr>
              <a:t>しまう</a:t>
            </a:r>
            <a:r>
              <a:rPr kumimoji="1" lang="ja-JP" altLang="en-US" sz="4000" b="1">
                <a:solidFill>
                  <a:srgbClr val="C00000"/>
                </a:solidFill>
                <a:effectLst/>
                <a:latin typeface="メイリオ" pitchFamily="55" charset="-128"/>
                <a:ea typeface="メイリオ" pitchFamily="55" charset="-128"/>
              </a:rPr>
              <a:t>食べ物」</a:t>
            </a:r>
            <a:r>
              <a:rPr kumimoji="1" lang="ja-JP" altLang="en-US" sz="4000">
                <a:latin typeface="メイリオ" pitchFamily="55" charset="-128"/>
                <a:ea typeface="メイリオ" pitchFamily="55" charset="-128"/>
              </a:rPr>
              <a:t>のこと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/>
      <p:sp>
        <p:nvSpPr>
          <p:cNvPr id="1151" name="図形 408"/>
          <p:cNvSpPr/>
          <p:nvPr/>
        </p:nvSpPr>
        <p:spPr>
          <a:xfrm rot="600000">
            <a:off x="6171900" y="3388200"/>
            <a:ext cx="2288100" cy="1726861"/>
          </a:xfrm>
          <a:prstGeom prst="cloud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ja-JP" altLang="en-US"/>
            </a:pPr>
            <a:endParaRPr lang="ja-JP" altLang="en-US"/>
          </a:p>
        </p:txBody>
      </p:sp>
      <p:graphicFrame>
        <p:nvGraphicFramePr>
          <p:cNvPr id="1152" name="四角形 57"/>
          <p:cNvGraphicFramePr>
            <a:graphicFrameLocks noGrp="1"/>
          </p:cNvGraphicFramePr>
          <p:nvPr/>
        </p:nvGraphicFramePr>
        <p:xfrm>
          <a:off x="457200" y="2637000"/>
          <a:ext cx="5410798" cy="39569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34647"/>
                <a:gridCol w="286336"/>
                <a:gridCol w="1589815"/>
              </a:tblGrid>
              <a:tr h="3956988">
                <a:tc>
                  <a:txBody>
                    <a:bodyPr/>
                    <a:lstStyle/>
                    <a:p>
                      <a:endParaRPr kumimoji="1" lang="ja-JP" altLang="en-US" sz="36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  <a:p>
                      <a:r>
                        <a:rPr kumimoji="1" lang="ja-JP" altLang="en-US" sz="36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メイリオ"/>
                          <a:ea typeface="メイリオ"/>
                        </a:rPr>
                        <a:t>①　１</a:t>
                      </a:r>
                      <a:r>
                        <a:rPr kumimoji="1" lang="ja-JP" altLang="en-US" sz="36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メイリオ"/>
                          <a:ea typeface="メイリオ"/>
                        </a:rPr>
                        <a:t>万杯分</a:t>
                      </a:r>
                      <a:endParaRPr kumimoji="1" lang="ja-JP" altLang="en-US" sz="3600" dirty="0">
                        <a:solidFill>
                          <a:schemeClr val="bg2">
                            <a:lumMod val="50000"/>
                          </a:schemeClr>
                        </a:solidFill>
                        <a:latin typeface="メイリオ"/>
                        <a:ea typeface="メイリオ"/>
                      </a:endParaRPr>
                    </a:p>
                    <a:p>
                      <a:endParaRPr kumimoji="1" lang="ja-JP" altLang="en-US" sz="3600" dirty="0">
                        <a:solidFill>
                          <a:schemeClr val="bg2">
                            <a:lumMod val="50000"/>
                          </a:schemeClr>
                        </a:solidFill>
                        <a:latin typeface="メイリオ"/>
                        <a:ea typeface="メイリオ"/>
                      </a:endParaRPr>
                    </a:p>
                    <a:p>
                      <a:r>
                        <a:rPr kumimoji="1" lang="ja-JP" altLang="en-US" sz="36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メイリオ"/>
                          <a:ea typeface="メイリオ"/>
                        </a:rPr>
                        <a:t>②　</a:t>
                      </a:r>
                      <a:r>
                        <a:rPr kumimoji="1" lang="ja-JP" altLang="en-US" sz="3600" b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メイリオ"/>
                          <a:ea typeface="メイリオ"/>
                        </a:rPr>
                        <a:t>100万杯分</a:t>
                      </a:r>
                      <a:endParaRPr kumimoji="1" lang="ja-JP" altLang="en-US" sz="3600" dirty="0">
                        <a:solidFill>
                          <a:schemeClr val="bg2">
                            <a:lumMod val="50000"/>
                          </a:schemeClr>
                        </a:solidFill>
                        <a:latin typeface="メイリオ"/>
                        <a:ea typeface="メイリオ"/>
                      </a:endParaRPr>
                    </a:p>
                    <a:p>
                      <a:endParaRPr kumimoji="1" lang="ja-JP" altLang="en-US" sz="3600" b="1">
                        <a:solidFill>
                          <a:schemeClr val="bg2">
                            <a:lumMod val="50000"/>
                          </a:schemeClr>
                        </a:solidFill>
                        <a:latin typeface="メイリオ"/>
                        <a:ea typeface="メイリオ"/>
                      </a:endParaRPr>
                    </a:p>
                    <a:p>
                      <a:r>
                        <a:rPr kumimoji="1" lang="ja-JP" altLang="en-US" sz="36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メイリオ"/>
                          <a:ea typeface="メイリオ"/>
                        </a:rPr>
                        <a:t>③　</a:t>
                      </a:r>
                      <a:r>
                        <a:rPr kumimoji="1" lang="ja-JP" altLang="en-US" sz="3600" b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メイリオ"/>
                          <a:ea typeface="メイリオ"/>
                        </a:rPr>
                        <a:t>１億杯分</a:t>
                      </a:r>
                      <a:endParaRPr kumimoji="1" lang="ja-JP" altLang="en-US" sz="3600" b="1">
                        <a:solidFill>
                          <a:schemeClr val="bg2">
                            <a:lumMod val="50000"/>
                          </a:schemeClr>
                        </a:solidFill>
                        <a:latin typeface="メイリオ"/>
                        <a:ea typeface="メイリオ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36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36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153" name="四角形 0"/>
          <p:cNvSpPr>
            <a:spLocks noGrp="1" noChangeArrowheads="1"/>
          </p:cNvSpPr>
          <p:nvPr>
            <p:ph type="title" sz="full"/>
          </p:nvPr>
        </p:nvSpPr>
        <p:spPr>
          <a:xfrm>
            <a:off x="457105" y="267814"/>
            <a:ext cx="8444414" cy="2796774"/>
          </a:xfrm>
          <a:prstGeom prst="rect">
            <a:avLst/>
          </a:prstGeom>
          <a:ln w="57150">
            <a:solidFill>
              <a:srgbClr val="92D050"/>
            </a:solidFill>
            <a:miter/>
          </a:ln>
        </p:spPr>
        <p:txBody>
          <a:bodyPr vert="horz" wrap="square"/>
          <a:lstStyle/>
          <a:p>
            <a:pPr marL="0" indent="0" algn="l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ja-JP" altLang="en-US" sz="3600" b="1" baseline="0">
                <a:solidFill>
                  <a:srgbClr val="404040"/>
                </a:solidFill>
                <a:effectLst/>
                <a:latin typeface="メイリオ"/>
                <a:ea typeface="メイリオ"/>
              </a:rPr>
              <a:t>【クイズ</a:t>
            </a:r>
            <a:r>
              <a:rPr kumimoji="1" lang="ja-JP" altLang="en-US" sz="3600" b="1" baseline="0">
                <a:solidFill>
                  <a:srgbClr val="404040"/>
                </a:solidFill>
                <a:effectLst/>
                <a:latin typeface="メイリオ"/>
                <a:ea typeface="メイリオ"/>
              </a:rPr>
              <a:t>！】</a:t>
            </a:r>
            <a:endParaRPr kumimoji="1" lang="ja-JP" altLang="en-US" sz="4400" b="1" baseline="0">
              <a:solidFill>
                <a:srgbClr val="404040"/>
              </a:solidFill>
              <a:effectLst/>
              <a:latin typeface="メイリオ"/>
              <a:ea typeface="メイリオ"/>
            </a:endParaRPr>
          </a:p>
          <a:p>
            <a:pPr marL="0" indent="0" algn="l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ja-JP" altLang="en-US" sz="3600" b="1" baseline="0">
                <a:solidFill>
                  <a:srgbClr val="404040"/>
                </a:solidFill>
                <a:effectLst/>
                <a:latin typeface="メイリオ"/>
                <a:ea typeface="メイリオ"/>
              </a:rPr>
              <a:t>日本で一日に出ている食品ロスは、</a:t>
            </a:r>
            <a:endParaRPr kumimoji="1" lang="ja-JP" altLang="en-US" sz="3600" baseline="0">
              <a:solidFill>
                <a:schemeClr val="tx2"/>
              </a:solidFill>
              <a:effectLst/>
              <a:latin typeface="メイリオ"/>
              <a:ea typeface="メイリオ"/>
            </a:endParaRPr>
          </a:p>
          <a:p>
            <a:pPr marL="0" indent="0" algn="l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ja-JP" altLang="en-US" sz="3600" b="1" baseline="0">
                <a:solidFill>
                  <a:srgbClr val="404040"/>
                </a:solidFill>
                <a:effectLst/>
                <a:latin typeface="メイリオ"/>
                <a:ea typeface="メイリオ"/>
              </a:rPr>
              <a:t>お茶碗小盛りのごはん</a:t>
            </a:r>
            <a:r>
              <a:rPr kumimoji="1" lang="ja-JP" altLang="en-US" sz="2800" b="1" baseline="0">
                <a:solidFill>
                  <a:srgbClr val="404040"/>
                </a:solidFill>
                <a:effectLst/>
                <a:latin typeface="メイリオ"/>
                <a:ea typeface="メイリオ"/>
              </a:rPr>
              <a:t>（※114g）</a:t>
            </a:r>
            <a:r>
              <a:rPr kumimoji="1" lang="ja-JP" altLang="en-US" sz="3600" b="1" baseline="0">
                <a:solidFill>
                  <a:srgbClr val="404040"/>
                </a:solidFill>
                <a:effectLst/>
                <a:latin typeface="メイリオ"/>
                <a:ea typeface="メイリオ"/>
              </a:rPr>
              <a:t>で</a:t>
            </a:r>
            <a:br>
              <a:rPr kumimoji="1" lang="ja-JP" altLang="en-US" sz="3600" b="1" baseline="0">
                <a:solidFill>
                  <a:srgbClr val="404040"/>
                </a:solidFill>
                <a:effectLst/>
                <a:latin typeface="メイリオ"/>
                <a:ea typeface="メイリオ"/>
              </a:rPr>
            </a:br>
            <a:r>
              <a:rPr kumimoji="1" lang="ja-JP" altLang="en-US" sz="3600" b="1" baseline="0">
                <a:solidFill>
                  <a:srgbClr val="404040"/>
                </a:solidFill>
                <a:effectLst/>
                <a:latin typeface="メイリオ"/>
                <a:ea typeface="メイリオ"/>
              </a:rPr>
              <a:t>考えると</a:t>
            </a:r>
            <a:r>
              <a:rPr kumimoji="1" lang="ja-JP" altLang="en-US" sz="3600" b="1" baseline="0">
                <a:solidFill>
                  <a:srgbClr val="404040"/>
                </a:solidFill>
                <a:effectLst/>
                <a:latin typeface="メイリオ"/>
                <a:ea typeface="メイリオ"/>
              </a:rPr>
              <a:t>何杯分でしょうか？</a:t>
            </a:r>
            <a:endParaRPr kumimoji="1" lang="ja-JP" altLang="en-US" sz="3600" b="1" baseline="0">
              <a:solidFill>
                <a:srgbClr val="404040"/>
              </a:solidFill>
              <a:effectLst/>
              <a:latin typeface="メイリオ"/>
              <a:ea typeface="メイリオ"/>
            </a:endParaRPr>
          </a:p>
        </p:txBody>
      </p:sp>
      <p:pic>
        <p:nvPicPr>
          <p:cNvPr id="1154" name="図 39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24000" y="4146063"/>
            <a:ext cx="2247900" cy="2447925"/>
          </a:xfrm>
          <a:prstGeom prst="rect">
            <a:avLst/>
          </a:prstGeom>
        </p:spPr>
      </p:pic>
      <p:pic>
        <p:nvPicPr>
          <p:cNvPr id="1155" name="図 40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8000" y="3643165"/>
            <a:ext cx="1216931" cy="1216931"/>
          </a:xfrm>
          <a:prstGeom prst="rect">
            <a:avLst/>
          </a:prstGeom>
        </p:spPr>
      </p:pic>
      <p:sp>
        <p:nvSpPr>
          <p:cNvPr id="1156" name="テキスト 435"/>
          <p:cNvSpPr txBox="1"/>
          <p:nvPr/>
        </p:nvSpPr>
        <p:spPr>
          <a:xfrm rot="1560000">
            <a:off x="7657428" y="3681614"/>
            <a:ext cx="695841" cy="706993"/>
          </a:xfrm>
          <a:prstGeom prst="rect">
            <a:avLst/>
          </a:prstGeom>
        </p:spPr>
        <p:txBody>
          <a:bodyPr wrap="none">
            <a:spAutoFit/>
          </a:bodyPr>
          <a:p>
            <a:pPr>
              <a:defRPr lang="ja-JP" altLang="en-US"/>
            </a:pPr>
            <a:r>
              <a:rPr kumimoji="1" lang="ja-JP" altLang="en-US" sz="4000" b="1" baseline="0">
                <a:solidFill>
                  <a:srgbClr val="FF0000"/>
                </a:solidFill>
                <a:effectLst/>
                <a:latin typeface="メイリオ"/>
                <a:ea typeface="メイリオ"/>
              </a:rPr>
              <a:t>？</a:t>
            </a:r>
            <a:endParaRPr lang="ja-JP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/>
      <p:sp>
        <p:nvSpPr>
          <p:cNvPr id="1162" name="四角形 0"/>
          <p:cNvSpPr>
            <a:spLocks noGrp="1" noChangeArrowheads="1"/>
          </p:cNvSpPr>
          <p:nvPr>
            <p:ph type="title" sz="full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wrap="square"/>
          <a:lstStyle/>
          <a:p>
            <a:pPr marL="0" indent="0" algn="l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ja-JP" altLang="en-US" sz="4400" baseline="0">
                <a:solidFill>
                  <a:schemeClr val="tx2"/>
                </a:solidFill>
                <a:effectLst/>
                <a:latin typeface="メイリオ" pitchFamily="55" charset="-128"/>
                <a:ea typeface="メイリオ" pitchFamily="55" charset="-128"/>
              </a:rPr>
              <a:t>答え</a:t>
            </a:r>
          </a:p>
        </p:txBody>
      </p:sp>
      <p:graphicFrame>
        <p:nvGraphicFramePr>
          <p:cNvPr id="1163" name="四角形 353"/>
          <p:cNvGraphicFramePr>
            <a:graphicFrameLocks noGrp="1"/>
          </p:cNvGraphicFramePr>
          <p:nvPr/>
        </p:nvGraphicFramePr>
        <p:xfrm>
          <a:off x="1976227" y="477000"/>
          <a:ext cx="4258799" cy="64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4308"/>
                <a:gridCol w="316512"/>
                <a:gridCol w="1207979"/>
              </a:tblGrid>
              <a:tr h="567677">
                <a:tc>
                  <a:txBody>
                    <a:bodyPr/>
                    <a:lstStyle/>
                    <a:p>
                      <a:r>
                        <a:rPr kumimoji="1" lang="ja-JP" altLang="en-US" sz="36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メイリオ"/>
                          <a:ea typeface="メイリオ"/>
                        </a:rPr>
                        <a:t>③</a:t>
                      </a:r>
                      <a:r>
                        <a:rPr kumimoji="1" lang="ja-JP" altLang="en-US" sz="3600" b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メイリオ"/>
                          <a:ea typeface="メイリオ"/>
                        </a:rPr>
                        <a:t>１億杯分</a:t>
                      </a:r>
                      <a:endParaRPr kumimoji="1" lang="ja-JP" altLang="en-US" sz="3600" b="1">
                        <a:solidFill>
                          <a:schemeClr val="bg2">
                            <a:lumMod val="50000"/>
                          </a:schemeClr>
                        </a:solidFill>
                        <a:latin typeface="メイリオ"/>
                        <a:ea typeface="メイリオ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36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36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1164" name="グループ 395"/>
          <p:cNvGrpSpPr/>
          <p:nvPr/>
        </p:nvGrpSpPr>
        <p:grpSpPr>
          <a:xfrm>
            <a:off x="461962" y="1279525"/>
            <a:ext cx="8229600" cy="5281921"/>
            <a:chOff x="461962" y="1279525"/>
            <a:chExt cx="8229600" cy="5281921"/>
          </a:xfrm>
        </p:grpSpPr>
        <p:sp>
          <p:nvSpPr>
            <p:cNvPr id="1165" name="直線 151"/>
            <p:cNvSpPr/>
            <p:nvPr/>
          </p:nvSpPr>
          <p:spPr>
            <a:xfrm>
              <a:off x="461962" y="1279525"/>
              <a:ext cx="8229600" cy="0"/>
            </a:xfrm>
            <a:prstGeom prst="line">
              <a:avLst/>
            </a:prstGeom>
            <a:noFill/>
            <a:ln w="76200" cap="rnd" cmpd="sng">
              <a:solidFill>
                <a:srgbClr val="92D050"/>
              </a:solidFill>
              <a:prstDash val="solid"/>
              <a:miter/>
            </a:ln>
          </p:spPr>
        </p:sp>
        <p:pic>
          <p:nvPicPr>
            <p:cNvPr id="1166" name="図 409"/>
            <p:cNvPicPr>
              <a:picLocks noChangeAspect="1"/>
            </p:cNvPicPr>
            <p:nvPr/>
          </p:nvPicPr>
          <p:blipFill>
            <a:blip r:embed="rId1"/>
            <a:srcRect l="8301" t="14230" r="9486" b="14230"/>
            <a:stretch>
              <a:fillRect/>
            </a:stretch>
          </p:blipFill>
          <p:spPr>
            <a:xfrm>
              <a:off x="4477362" y="5661000"/>
              <a:ext cx="1000454" cy="870567"/>
            </a:xfrm>
            <a:prstGeom prst="rect">
              <a:avLst/>
            </a:prstGeom>
          </p:spPr>
        </p:pic>
        <p:pic>
          <p:nvPicPr>
            <p:cNvPr id="1167" name="図 418"/>
            <p:cNvPicPr>
              <a:picLocks noChangeAspect="1"/>
            </p:cNvPicPr>
            <p:nvPr/>
          </p:nvPicPr>
          <p:blipFill>
            <a:blip r:embed="rId1"/>
            <a:srcRect l="8301" t="14230" r="9486" b="14230"/>
            <a:stretch>
              <a:fillRect/>
            </a:stretch>
          </p:blipFill>
          <p:spPr>
            <a:xfrm>
              <a:off x="3476908" y="5661000"/>
              <a:ext cx="1000454" cy="870567"/>
            </a:xfrm>
            <a:prstGeom prst="rect">
              <a:avLst/>
            </a:prstGeom>
          </p:spPr>
        </p:pic>
        <p:pic>
          <p:nvPicPr>
            <p:cNvPr id="1168" name="図 419"/>
            <p:cNvPicPr>
              <a:picLocks noChangeAspect="1"/>
            </p:cNvPicPr>
            <p:nvPr/>
          </p:nvPicPr>
          <p:blipFill>
            <a:blip r:embed="rId1"/>
            <a:srcRect l="8301" t="14230" r="9486" b="14230"/>
            <a:stretch>
              <a:fillRect/>
            </a:stretch>
          </p:blipFill>
          <p:spPr>
            <a:xfrm>
              <a:off x="461962" y="5690879"/>
              <a:ext cx="1000454" cy="870567"/>
            </a:xfrm>
            <a:prstGeom prst="rect">
              <a:avLst/>
            </a:prstGeom>
          </p:spPr>
        </p:pic>
        <p:pic>
          <p:nvPicPr>
            <p:cNvPr id="1169" name="図 420"/>
            <p:cNvPicPr>
              <a:picLocks noChangeAspect="1"/>
            </p:cNvPicPr>
            <p:nvPr/>
          </p:nvPicPr>
          <p:blipFill>
            <a:blip r:embed="rId1"/>
            <a:srcRect l="8301" t="14230" r="9486" b="14230"/>
            <a:stretch>
              <a:fillRect/>
            </a:stretch>
          </p:blipFill>
          <p:spPr>
            <a:xfrm>
              <a:off x="2476454" y="5661000"/>
              <a:ext cx="1000454" cy="870567"/>
            </a:xfrm>
            <a:prstGeom prst="rect">
              <a:avLst/>
            </a:prstGeom>
          </p:spPr>
        </p:pic>
        <p:pic>
          <p:nvPicPr>
            <p:cNvPr id="1170" name="図 421"/>
            <p:cNvPicPr>
              <a:picLocks noChangeAspect="1"/>
            </p:cNvPicPr>
            <p:nvPr/>
          </p:nvPicPr>
          <p:blipFill>
            <a:blip r:embed="rId1"/>
            <a:srcRect l="8301" t="14230" r="9486" b="14230"/>
            <a:stretch>
              <a:fillRect/>
            </a:stretch>
          </p:blipFill>
          <p:spPr>
            <a:xfrm>
              <a:off x="1476000" y="5654433"/>
              <a:ext cx="1000454" cy="870567"/>
            </a:xfrm>
            <a:prstGeom prst="rect">
              <a:avLst/>
            </a:prstGeom>
          </p:spPr>
        </p:pic>
        <p:pic>
          <p:nvPicPr>
            <p:cNvPr id="1171" name="図 422"/>
            <p:cNvPicPr>
              <a:picLocks noChangeAspect="1"/>
            </p:cNvPicPr>
            <p:nvPr/>
          </p:nvPicPr>
          <p:blipFill>
            <a:blip r:embed="rId1"/>
            <a:srcRect l="8301" t="14230" r="9486" b="14230"/>
            <a:stretch>
              <a:fillRect/>
            </a:stretch>
          </p:blipFill>
          <p:spPr>
            <a:xfrm>
              <a:off x="5477816" y="5661000"/>
              <a:ext cx="1000454" cy="870567"/>
            </a:xfrm>
            <a:prstGeom prst="rect">
              <a:avLst/>
            </a:prstGeom>
          </p:spPr>
        </p:pic>
        <p:pic>
          <p:nvPicPr>
            <p:cNvPr id="1172" name="図 423"/>
            <p:cNvPicPr>
              <a:picLocks noChangeAspect="1"/>
            </p:cNvPicPr>
            <p:nvPr/>
          </p:nvPicPr>
          <p:blipFill>
            <a:blip r:embed="rId1"/>
            <a:srcRect l="8301" t="14230" r="9486" b="14230"/>
            <a:stretch>
              <a:fillRect/>
            </a:stretch>
          </p:blipFill>
          <p:spPr>
            <a:xfrm>
              <a:off x="6444000" y="5654433"/>
              <a:ext cx="1000454" cy="870567"/>
            </a:xfrm>
            <a:prstGeom prst="rect">
              <a:avLst/>
            </a:prstGeom>
          </p:spPr>
        </p:pic>
        <p:pic>
          <p:nvPicPr>
            <p:cNvPr id="1173" name="図 424"/>
            <p:cNvPicPr>
              <a:picLocks noChangeAspect="1"/>
            </p:cNvPicPr>
            <p:nvPr/>
          </p:nvPicPr>
          <p:blipFill>
            <a:blip r:embed="rId1"/>
            <a:srcRect l="8301" t="14230" r="9486" b="14230"/>
            <a:stretch>
              <a:fillRect/>
            </a:stretch>
          </p:blipFill>
          <p:spPr>
            <a:xfrm>
              <a:off x="7452000" y="5654433"/>
              <a:ext cx="1000454" cy="870567"/>
            </a:xfrm>
            <a:prstGeom prst="rect">
              <a:avLst/>
            </a:prstGeom>
          </p:spPr>
        </p:pic>
        <p:pic>
          <p:nvPicPr>
            <p:cNvPr id="1174" name="図 360"/>
            <p:cNvPicPr>
              <a:picLocks noChangeAspect="1"/>
            </p:cNvPicPr>
            <p:nvPr/>
          </p:nvPicPr>
          <p:blipFill>
            <a:blip r:embed="rId1"/>
            <a:srcRect l="9688" t="16130" r="9979" b="15656"/>
            <a:stretch>
              <a:fillRect/>
            </a:stretch>
          </p:blipFill>
          <p:spPr>
            <a:xfrm>
              <a:off x="1049338" y="5157000"/>
              <a:ext cx="853325" cy="72328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1">
                  <a:moveTo>
                    <a:pt x="11772" y="60"/>
                  </a:moveTo>
                  <a:lnTo>
                    <a:pt x="11772" y="60"/>
                  </a:lnTo>
                  <a:lnTo>
                    <a:pt x="13103" y="60"/>
                  </a:lnTo>
                  <a:lnTo>
                    <a:pt x="14536" y="363"/>
                  </a:lnTo>
                  <a:lnTo>
                    <a:pt x="15509" y="968"/>
                  </a:lnTo>
                  <a:lnTo>
                    <a:pt x="17249" y="1875"/>
                  </a:lnTo>
                  <a:lnTo>
                    <a:pt x="18221" y="2904"/>
                  </a:lnTo>
                  <a:lnTo>
                    <a:pt x="19194" y="3932"/>
                  </a:lnTo>
                  <a:lnTo>
                    <a:pt x="20320" y="5505"/>
                  </a:lnTo>
                  <a:lnTo>
                    <a:pt x="21600" y="6594"/>
                  </a:lnTo>
                  <a:lnTo>
                    <a:pt x="21548" y="9559"/>
                  </a:lnTo>
                  <a:lnTo>
                    <a:pt x="21139" y="11556"/>
                  </a:lnTo>
                  <a:lnTo>
                    <a:pt x="20269" y="13794"/>
                  </a:lnTo>
                  <a:lnTo>
                    <a:pt x="18938" y="16154"/>
                  </a:lnTo>
                  <a:lnTo>
                    <a:pt x="16839" y="18393"/>
                  </a:lnTo>
                  <a:lnTo>
                    <a:pt x="15099" y="19240"/>
                  </a:lnTo>
                  <a:lnTo>
                    <a:pt x="14945" y="20268"/>
                  </a:lnTo>
                  <a:lnTo>
                    <a:pt x="14075" y="20994"/>
                  </a:lnTo>
                  <a:lnTo>
                    <a:pt x="11158" y="21600"/>
                  </a:lnTo>
                  <a:lnTo>
                    <a:pt x="8240" y="21418"/>
                  </a:lnTo>
                  <a:lnTo>
                    <a:pt x="6654" y="20450"/>
                  </a:lnTo>
                  <a:lnTo>
                    <a:pt x="6705" y="19421"/>
                  </a:lnTo>
                  <a:lnTo>
                    <a:pt x="2712" y="16457"/>
                  </a:lnTo>
                  <a:lnTo>
                    <a:pt x="460" y="11314"/>
                  </a:lnTo>
                  <a:lnTo>
                    <a:pt x="0" y="6897"/>
                  </a:lnTo>
                  <a:lnTo>
                    <a:pt x="1996" y="4719"/>
                  </a:lnTo>
                  <a:lnTo>
                    <a:pt x="3019" y="3206"/>
                  </a:lnTo>
                  <a:lnTo>
                    <a:pt x="4862" y="1754"/>
                  </a:lnTo>
                  <a:lnTo>
                    <a:pt x="8701" y="0"/>
                  </a:lnTo>
                  <a:lnTo>
                    <a:pt x="11772" y="60"/>
                  </a:lnTo>
                  <a:close/>
                </a:path>
              </a:pathLst>
            </a:custGeom>
            <a:noFill/>
            <a:ln>
              <a:miter/>
            </a:ln>
          </p:spPr>
        </p:pic>
        <p:pic>
          <p:nvPicPr>
            <p:cNvPr id="1175" name="図 361"/>
            <p:cNvPicPr>
              <a:picLocks noChangeAspect="1"/>
            </p:cNvPicPr>
            <p:nvPr/>
          </p:nvPicPr>
          <p:blipFill>
            <a:blip r:embed="rId1"/>
            <a:srcRect l="9688" t="16130" r="9979" b="15656"/>
            <a:stretch>
              <a:fillRect/>
            </a:stretch>
          </p:blipFill>
          <p:spPr>
            <a:xfrm>
              <a:off x="2049792" y="5157000"/>
              <a:ext cx="853325" cy="72328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1">
                  <a:moveTo>
                    <a:pt x="11772" y="60"/>
                  </a:moveTo>
                  <a:lnTo>
                    <a:pt x="11772" y="60"/>
                  </a:lnTo>
                  <a:lnTo>
                    <a:pt x="13103" y="60"/>
                  </a:lnTo>
                  <a:lnTo>
                    <a:pt x="14536" y="363"/>
                  </a:lnTo>
                  <a:lnTo>
                    <a:pt x="15509" y="968"/>
                  </a:lnTo>
                  <a:lnTo>
                    <a:pt x="17249" y="1875"/>
                  </a:lnTo>
                  <a:lnTo>
                    <a:pt x="18221" y="2904"/>
                  </a:lnTo>
                  <a:lnTo>
                    <a:pt x="19194" y="3932"/>
                  </a:lnTo>
                  <a:lnTo>
                    <a:pt x="20320" y="5505"/>
                  </a:lnTo>
                  <a:lnTo>
                    <a:pt x="21600" y="6594"/>
                  </a:lnTo>
                  <a:lnTo>
                    <a:pt x="21548" y="9559"/>
                  </a:lnTo>
                  <a:lnTo>
                    <a:pt x="21139" y="11556"/>
                  </a:lnTo>
                  <a:lnTo>
                    <a:pt x="20269" y="13794"/>
                  </a:lnTo>
                  <a:lnTo>
                    <a:pt x="18938" y="16154"/>
                  </a:lnTo>
                  <a:lnTo>
                    <a:pt x="16839" y="18393"/>
                  </a:lnTo>
                  <a:lnTo>
                    <a:pt x="15099" y="19240"/>
                  </a:lnTo>
                  <a:lnTo>
                    <a:pt x="14945" y="20268"/>
                  </a:lnTo>
                  <a:lnTo>
                    <a:pt x="14075" y="20994"/>
                  </a:lnTo>
                  <a:lnTo>
                    <a:pt x="11158" y="21600"/>
                  </a:lnTo>
                  <a:lnTo>
                    <a:pt x="8240" y="21418"/>
                  </a:lnTo>
                  <a:lnTo>
                    <a:pt x="6654" y="20450"/>
                  </a:lnTo>
                  <a:lnTo>
                    <a:pt x="6705" y="19421"/>
                  </a:lnTo>
                  <a:lnTo>
                    <a:pt x="2712" y="16457"/>
                  </a:lnTo>
                  <a:lnTo>
                    <a:pt x="460" y="11314"/>
                  </a:lnTo>
                  <a:lnTo>
                    <a:pt x="0" y="6897"/>
                  </a:lnTo>
                  <a:lnTo>
                    <a:pt x="1996" y="4719"/>
                  </a:lnTo>
                  <a:lnTo>
                    <a:pt x="3019" y="3206"/>
                  </a:lnTo>
                  <a:lnTo>
                    <a:pt x="4862" y="1754"/>
                  </a:lnTo>
                  <a:lnTo>
                    <a:pt x="8701" y="0"/>
                  </a:lnTo>
                  <a:lnTo>
                    <a:pt x="11772" y="60"/>
                  </a:lnTo>
                  <a:close/>
                </a:path>
              </a:pathLst>
            </a:custGeom>
            <a:noFill/>
            <a:ln>
              <a:miter/>
            </a:ln>
          </p:spPr>
        </p:pic>
        <p:pic>
          <p:nvPicPr>
            <p:cNvPr id="1176" name="図 362"/>
            <p:cNvPicPr>
              <a:picLocks noChangeAspect="1"/>
            </p:cNvPicPr>
            <p:nvPr/>
          </p:nvPicPr>
          <p:blipFill>
            <a:blip r:embed="rId1"/>
            <a:srcRect l="9688" t="16130" r="9979" b="15656"/>
            <a:stretch>
              <a:fillRect/>
            </a:stretch>
          </p:blipFill>
          <p:spPr>
            <a:xfrm>
              <a:off x="3050246" y="5157000"/>
              <a:ext cx="853325" cy="72328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1">
                  <a:moveTo>
                    <a:pt x="11772" y="60"/>
                  </a:moveTo>
                  <a:lnTo>
                    <a:pt x="11772" y="60"/>
                  </a:lnTo>
                  <a:lnTo>
                    <a:pt x="13103" y="60"/>
                  </a:lnTo>
                  <a:lnTo>
                    <a:pt x="14536" y="363"/>
                  </a:lnTo>
                  <a:lnTo>
                    <a:pt x="15509" y="968"/>
                  </a:lnTo>
                  <a:lnTo>
                    <a:pt x="17249" y="1875"/>
                  </a:lnTo>
                  <a:lnTo>
                    <a:pt x="18221" y="2904"/>
                  </a:lnTo>
                  <a:lnTo>
                    <a:pt x="19194" y="3932"/>
                  </a:lnTo>
                  <a:lnTo>
                    <a:pt x="20320" y="5505"/>
                  </a:lnTo>
                  <a:lnTo>
                    <a:pt x="21600" y="6594"/>
                  </a:lnTo>
                  <a:lnTo>
                    <a:pt x="21548" y="9559"/>
                  </a:lnTo>
                  <a:lnTo>
                    <a:pt x="21139" y="11556"/>
                  </a:lnTo>
                  <a:lnTo>
                    <a:pt x="20269" y="13794"/>
                  </a:lnTo>
                  <a:lnTo>
                    <a:pt x="18938" y="16154"/>
                  </a:lnTo>
                  <a:lnTo>
                    <a:pt x="16839" y="18393"/>
                  </a:lnTo>
                  <a:lnTo>
                    <a:pt x="15099" y="19240"/>
                  </a:lnTo>
                  <a:lnTo>
                    <a:pt x="14945" y="20268"/>
                  </a:lnTo>
                  <a:lnTo>
                    <a:pt x="14075" y="20994"/>
                  </a:lnTo>
                  <a:lnTo>
                    <a:pt x="11158" y="21600"/>
                  </a:lnTo>
                  <a:lnTo>
                    <a:pt x="8240" y="21418"/>
                  </a:lnTo>
                  <a:lnTo>
                    <a:pt x="6654" y="20450"/>
                  </a:lnTo>
                  <a:lnTo>
                    <a:pt x="6705" y="19421"/>
                  </a:lnTo>
                  <a:lnTo>
                    <a:pt x="2712" y="16457"/>
                  </a:lnTo>
                  <a:lnTo>
                    <a:pt x="460" y="11314"/>
                  </a:lnTo>
                  <a:lnTo>
                    <a:pt x="0" y="6897"/>
                  </a:lnTo>
                  <a:lnTo>
                    <a:pt x="1996" y="4719"/>
                  </a:lnTo>
                  <a:lnTo>
                    <a:pt x="3019" y="3206"/>
                  </a:lnTo>
                  <a:lnTo>
                    <a:pt x="4862" y="1754"/>
                  </a:lnTo>
                  <a:lnTo>
                    <a:pt x="8701" y="0"/>
                  </a:lnTo>
                  <a:lnTo>
                    <a:pt x="11772" y="60"/>
                  </a:lnTo>
                  <a:close/>
                </a:path>
              </a:pathLst>
            </a:custGeom>
            <a:noFill/>
            <a:ln>
              <a:miter/>
            </a:ln>
          </p:spPr>
        </p:pic>
        <p:pic>
          <p:nvPicPr>
            <p:cNvPr id="1177" name="図 363"/>
            <p:cNvPicPr>
              <a:picLocks noChangeAspect="1"/>
            </p:cNvPicPr>
            <p:nvPr/>
          </p:nvPicPr>
          <p:blipFill>
            <a:blip r:embed="rId1"/>
            <a:srcRect l="9688" t="16130" r="9979" b="15656"/>
            <a:stretch>
              <a:fillRect/>
            </a:stretch>
          </p:blipFill>
          <p:spPr>
            <a:xfrm>
              <a:off x="4105627" y="5157000"/>
              <a:ext cx="853325" cy="72328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1">
                  <a:moveTo>
                    <a:pt x="11772" y="60"/>
                  </a:moveTo>
                  <a:lnTo>
                    <a:pt x="11772" y="60"/>
                  </a:lnTo>
                  <a:lnTo>
                    <a:pt x="13103" y="60"/>
                  </a:lnTo>
                  <a:lnTo>
                    <a:pt x="14536" y="363"/>
                  </a:lnTo>
                  <a:lnTo>
                    <a:pt x="15509" y="968"/>
                  </a:lnTo>
                  <a:lnTo>
                    <a:pt x="17249" y="1875"/>
                  </a:lnTo>
                  <a:lnTo>
                    <a:pt x="18221" y="2904"/>
                  </a:lnTo>
                  <a:lnTo>
                    <a:pt x="19194" y="3932"/>
                  </a:lnTo>
                  <a:lnTo>
                    <a:pt x="20320" y="5505"/>
                  </a:lnTo>
                  <a:lnTo>
                    <a:pt x="21600" y="6594"/>
                  </a:lnTo>
                  <a:lnTo>
                    <a:pt x="21548" y="9559"/>
                  </a:lnTo>
                  <a:lnTo>
                    <a:pt x="21139" y="11556"/>
                  </a:lnTo>
                  <a:lnTo>
                    <a:pt x="20269" y="13794"/>
                  </a:lnTo>
                  <a:lnTo>
                    <a:pt x="18938" y="16154"/>
                  </a:lnTo>
                  <a:lnTo>
                    <a:pt x="16839" y="18393"/>
                  </a:lnTo>
                  <a:lnTo>
                    <a:pt x="15099" y="19240"/>
                  </a:lnTo>
                  <a:lnTo>
                    <a:pt x="14945" y="20268"/>
                  </a:lnTo>
                  <a:lnTo>
                    <a:pt x="14075" y="20994"/>
                  </a:lnTo>
                  <a:lnTo>
                    <a:pt x="11158" y="21600"/>
                  </a:lnTo>
                  <a:lnTo>
                    <a:pt x="8240" y="21418"/>
                  </a:lnTo>
                  <a:lnTo>
                    <a:pt x="6654" y="20450"/>
                  </a:lnTo>
                  <a:lnTo>
                    <a:pt x="6705" y="19421"/>
                  </a:lnTo>
                  <a:lnTo>
                    <a:pt x="2712" y="16457"/>
                  </a:lnTo>
                  <a:lnTo>
                    <a:pt x="460" y="11314"/>
                  </a:lnTo>
                  <a:lnTo>
                    <a:pt x="0" y="6897"/>
                  </a:lnTo>
                  <a:lnTo>
                    <a:pt x="1996" y="4719"/>
                  </a:lnTo>
                  <a:lnTo>
                    <a:pt x="3019" y="3206"/>
                  </a:lnTo>
                  <a:lnTo>
                    <a:pt x="4862" y="1754"/>
                  </a:lnTo>
                  <a:lnTo>
                    <a:pt x="8701" y="0"/>
                  </a:lnTo>
                  <a:lnTo>
                    <a:pt x="11772" y="60"/>
                  </a:lnTo>
                  <a:close/>
                </a:path>
              </a:pathLst>
            </a:custGeom>
            <a:noFill/>
            <a:ln>
              <a:miter/>
            </a:ln>
          </p:spPr>
        </p:pic>
        <p:pic>
          <p:nvPicPr>
            <p:cNvPr id="1178" name="図 364"/>
            <p:cNvPicPr>
              <a:picLocks noChangeAspect="1"/>
            </p:cNvPicPr>
            <p:nvPr/>
          </p:nvPicPr>
          <p:blipFill>
            <a:blip r:embed="rId1"/>
            <a:srcRect l="9688" t="16130" r="9979" b="15656"/>
            <a:stretch>
              <a:fillRect/>
            </a:stretch>
          </p:blipFill>
          <p:spPr>
            <a:xfrm>
              <a:off x="5051154" y="5157000"/>
              <a:ext cx="853325" cy="72328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1">
                  <a:moveTo>
                    <a:pt x="11772" y="60"/>
                  </a:moveTo>
                  <a:lnTo>
                    <a:pt x="11772" y="60"/>
                  </a:lnTo>
                  <a:lnTo>
                    <a:pt x="13103" y="60"/>
                  </a:lnTo>
                  <a:lnTo>
                    <a:pt x="14536" y="363"/>
                  </a:lnTo>
                  <a:lnTo>
                    <a:pt x="15509" y="968"/>
                  </a:lnTo>
                  <a:lnTo>
                    <a:pt x="17249" y="1875"/>
                  </a:lnTo>
                  <a:lnTo>
                    <a:pt x="18221" y="2904"/>
                  </a:lnTo>
                  <a:lnTo>
                    <a:pt x="19194" y="3932"/>
                  </a:lnTo>
                  <a:lnTo>
                    <a:pt x="20320" y="5505"/>
                  </a:lnTo>
                  <a:lnTo>
                    <a:pt x="21600" y="6594"/>
                  </a:lnTo>
                  <a:lnTo>
                    <a:pt x="21548" y="9559"/>
                  </a:lnTo>
                  <a:lnTo>
                    <a:pt x="21139" y="11556"/>
                  </a:lnTo>
                  <a:lnTo>
                    <a:pt x="20269" y="13794"/>
                  </a:lnTo>
                  <a:lnTo>
                    <a:pt x="18938" y="16154"/>
                  </a:lnTo>
                  <a:lnTo>
                    <a:pt x="16839" y="18393"/>
                  </a:lnTo>
                  <a:lnTo>
                    <a:pt x="15099" y="19240"/>
                  </a:lnTo>
                  <a:lnTo>
                    <a:pt x="14945" y="20268"/>
                  </a:lnTo>
                  <a:lnTo>
                    <a:pt x="14075" y="20994"/>
                  </a:lnTo>
                  <a:lnTo>
                    <a:pt x="11158" y="21600"/>
                  </a:lnTo>
                  <a:lnTo>
                    <a:pt x="8240" y="21418"/>
                  </a:lnTo>
                  <a:lnTo>
                    <a:pt x="6654" y="20450"/>
                  </a:lnTo>
                  <a:lnTo>
                    <a:pt x="6705" y="19421"/>
                  </a:lnTo>
                  <a:lnTo>
                    <a:pt x="2712" y="16457"/>
                  </a:lnTo>
                  <a:lnTo>
                    <a:pt x="460" y="11314"/>
                  </a:lnTo>
                  <a:lnTo>
                    <a:pt x="0" y="6897"/>
                  </a:lnTo>
                  <a:lnTo>
                    <a:pt x="1996" y="4719"/>
                  </a:lnTo>
                  <a:lnTo>
                    <a:pt x="3019" y="3206"/>
                  </a:lnTo>
                  <a:lnTo>
                    <a:pt x="4862" y="1754"/>
                  </a:lnTo>
                  <a:lnTo>
                    <a:pt x="8701" y="0"/>
                  </a:lnTo>
                  <a:lnTo>
                    <a:pt x="11772" y="60"/>
                  </a:lnTo>
                  <a:close/>
                </a:path>
              </a:pathLst>
            </a:custGeom>
            <a:noFill/>
            <a:ln>
              <a:miter/>
            </a:ln>
          </p:spPr>
        </p:pic>
        <p:pic>
          <p:nvPicPr>
            <p:cNvPr id="1179" name="図 365"/>
            <p:cNvPicPr>
              <a:picLocks noChangeAspect="1"/>
            </p:cNvPicPr>
            <p:nvPr/>
          </p:nvPicPr>
          <p:blipFill>
            <a:blip r:embed="rId1"/>
            <a:srcRect l="9688" t="16130" r="9979" b="15656"/>
            <a:stretch>
              <a:fillRect/>
            </a:stretch>
          </p:blipFill>
          <p:spPr>
            <a:xfrm>
              <a:off x="6056879" y="5157000"/>
              <a:ext cx="853325" cy="72328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1">
                  <a:moveTo>
                    <a:pt x="11772" y="60"/>
                  </a:moveTo>
                  <a:lnTo>
                    <a:pt x="11772" y="60"/>
                  </a:lnTo>
                  <a:lnTo>
                    <a:pt x="13103" y="60"/>
                  </a:lnTo>
                  <a:lnTo>
                    <a:pt x="14536" y="363"/>
                  </a:lnTo>
                  <a:lnTo>
                    <a:pt x="15509" y="968"/>
                  </a:lnTo>
                  <a:lnTo>
                    <a:pt x="17249" y="1875"/>
                  </a:lnTo>
                  <a:lnTo>
                    <a:pt x="18221" y="2904"/>
                  </a:lnTo>
                  <a:lnTo>
                    <a:pt x="19194" y="3932"/>
                  </a:lnTo>
                  <a:lnTo>
                    <a:pt x="20320" y="5505"/>
                  </a:lnTo>
                  <a:lnTo>
                    <a:pt x="21600" y="6594"/>
                  </a:lnTo>
                  <a:lnTo>
                    <a:pt x="21548" y="9559"/>
                  </a:lnTo>
                  <a:lnTo>
                    <a:pt x="21139" y="11556"/>
                  </a:lnTo>
                  <a:lnTo>
                    <a:pt x="20269" y="13794"/>
                  </a:lnTo>
                  <a:lnTo>
                    <a:pt x="18938" y="16154"/>
                  </a:lnTo>
                  <a:lnTo>
                    <a:pt x="16839" y="18393"/>
                  </a:lnTo>
                  <a:lnTo>
                    <a:pt x="15099" y="19240"/>
                  </a:lnTo>
                  <a:lnTo>
                    <a:pt x="14945" y="20268"/>
                  </a:lnTo>
                  <a:lnTo>
                    <a:pt x="14075" y="20994"/>
                  </a:lnTo>
                  <a:lnTo>
                    <a:pt x="11158" y="21600"/>
                  </a:lnTo>
                  <a:lnTo>
                    <a:pt x="8240" y="21418"/>
                  </a:lnTo>
                  <a:lnTo>
                    <a:pt x="6654" y="20450"/>
                  </a:lnTo>
                  <a:lnTo>
                    <a:pt x="6705" y="19421"/>
                  </a:lnTo>
                  <a:lnTo>
                    <a:pt x="2712" y="16457"/>
                  </a:lnTo>
                  <a:lnTo>
                    <a:pt x="460" y="11314"/>
                  </a:lnTo>
                  <a:lnTo>
                    <a:pt x="0" y="6897"/>
                  </a:lnTo>
                  <a:lnTo>
                    <a:pt x="1996" y="4719"/>
                  </a:lnTo>
                  <a:lnTo>
                    <a:pt x="3019" y="3206"/>
                  </a:lnTo>
                  <a:lnTo>
                    <a:pt x="4862" y="1754"/>
                  </a:lnTo>
                  <a:lnTo>
                    <a:pt x="8701" y="0"/>
                  </a:lnTo>
                  <a:lnTo>
                    <a:pt x="11772" y="60"/>
                  </a:lnTo>
                  <a:close/>
                </a:path>
              </a:pathLst>
            </a:custGeom>
            <a:noFill/>
            <a:ln>
              <a:miter/>
            </a:ln>
          </p:spPr>
        </p:pic>
        <p:pic>
          <p:nvPicPr>
            <p:cNvPr id="1180" name="図 366"/>
            <p:cNvPicPr>
              <a:picLocks noChangeAspect="1"/>
            </p:cNvPicPr>
            <p:nvPr/>
          </p:nvPicPr>
          <p:blipFill>
            <a:blip r:embed="rId1"/>
            <a:srcRect l="9688" t="16130" r="9979" b="15656"/>
            <a:stretch>
              <a:fillRect/>
            </a:stretch>
          </p:blipFill>
          <p:spPr>
            <a:xfrm>
              <a:off x="7025338" y="5157000"/>
              <a:ext cx="853325" cy="72328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1">
                  <a:moveTo>
                    <a:pt x="11772" y="60"/>
                  </a:moveTo>
                  <a:lnTo>
                    <a:pt x="11772" y="60"/>
                  </a:lnTo>
                  <a:lnTo>
                    <a:pt x="13103" y="60"/>
                  </a:lnTo>
                  <a:lnTo>
                    <a:pt x="14536" y="363"/>
                  </a:lnTo>
                  <a:lnTo>
                    <a:pt x="15509" y="968"/>
                  </a:lnTo>
                  <a:lnTo>
                    <a:pt x="17249" y="1875"/>
                  </a:lnTo>
                  <a:lnTo>
                    <a:pt x="18221" y="2904"/>
                  </a:lnTo>
                  <a:lnTo>
                    <a:pt x="19194" y="3932"/>
                  </a:lnTo>
                  <a:lnTo>
                    <a:pt x="20320" y="5505"/>
                  </a:lnTo>
                  <a:lnTo>
                    <a:pt x="21600" y="6594"/>
                  </a:lnTo>
                  <a:lnTo>
                    <a:pt x="21548" y="9559"/>
                  </a:lnTo>
                  <a:lnTo>
                    <a:pt x="21139" y="11556"/>
                  </a:lnTo>
                  <a:lnTo>
                    <a:pt x="20269" y="13794"/>
                  </a:lnTo>
                  <a:lnTo>
                    <a:pt x="18938" y="16154"/>
                  </a:lnTo>
                  <a:lnTo>
                    <a:pt x="16839" y="18393"/>
                  </a:lnTo>
                  <a:lnTo>
                    <a:pt x="15099" y="19240"/>
                  </a:lnTo>
                  <a:lnTo>
                    <a:pt x="14945" y="20268"/>
                  </a:lnTo>
                  <a:lnTo>
                    <a:pt x="14075" y="20994"/>
                  </a:lnTo>
                  <a:lnTo>
                    <a:pt x="11158" y="21600"/>
                  </a:lnTo>
                  <a:lnTo>
                    <a:pt x="8240" y="21418"/>
                  </a:lnTo>
                  <a:lnTo>
                    <a:pt x="6654" y="20450"/>
                  </a:lnTo>
                  <a:lnTo>
                    <a:pt x="6705" y="19421"/>
                  </a:lnTo>
                  <a:lnTo>
                    <a:pt x="2712" y="16457"/>
                  </a:lnTo>
                  <a:lnTo>
                    <a:pt x="460" y="11314"/>
                  </a:lnTo>
                  <a:lnTo>
                    <a:pt x="0" y="6897"/>
                  </a:lnTo>
                  <a:lnTo>
                    <a:pt x="1996" y="4719"/>
                  </a:lnTo>
                  <a:lnTo>
                    <a:pt x="3019" y="3206"/>
                  </a:lnTo>
                  <a:lnTo>
                    <a:pt x="4862" y="1754"/>
                  </a:lnTo>
                  <a:lnTo>
                    <a:pt x="8701" y="0"/>
                  </a:lnTo>
                  <a:lnTo>
                    <a:pt x="11772" y="60"/>
                  </a:lnTo>
                  <a:close/>
                </a:path>
              </a:pathLst>
            </a:custGeom>
            <a:noFill/>
            <a:ln>
              <a:miter/>
            </a:ln>
          </p:spPr>
        </p:pic>
        <p:pic>
          <p:nvPicPr>
            <p:cNvPr id="1181" name="図 367"/>
            <p:cNvPicPr>
              <a:picLocks noChangeAspect="1"/>
            </p:cNvPicPr>
            <p:nvPr/>
          </p:nvPicPr>
          <p:blipFill>
            <a:blip r:embed="rId1"/>
            <a:srcRect l="9688" t="16130" r="9979" b="15656"/>
            <a:stretch>
              <a:fillRect/>
            </a:stretch>
          </p:blipFill>
          <p:spPr>
            <a:xfrm>
              <a:off x="1701965" y="4586114"/>
              <a:ext cx="853325" cy="72328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1">
                  <a:moveTo>
                    <a:pt x="11772" y="60"/>
                  </a:moveTo>
                  <a:lnTo>
                    <a:pt x="11772" y="60"/>
                  </a:lnTo>
                  <a:lnTo>
                    <a:pt x="13103" y="60"/>
                  </a:lnTo>
                  <a:lnTo>
                    <a:pt x="14536" y="363"/>
                  </a:lnTo>
                  <a:lnTo>
                    <a:pt x="15509" y="968"/>
                  </a:lnTo>
                  <a:lnTo>
                    <a:pt x="17249" y="1875"/>
                  </a:lnTo>
                  <a:lnTo>
                    <a:pt x="18221" y="2904"/>
                  </a:lnTo>
                  <a:lnTo>
                    <a:pt x="19194" y="3932"/>
                  </a:lnTo>
                  <a:lnTo>
                    <a:pt x="20320" y="5505"/>
                  </a:lnTo>
                  <a:lnTo>
                    <a:pt x="21600" y="6594"/>
                  </a:lnTo>
                  <a:lnTo>
                    <a:pt x="21548" y="9559"/>
                  </a:lnTo>
                  <a:lnTo>
                    <a:pt x="21139" y="11556"/>
                  </a:lnTo>
                  <a:lnTo>
                    <a:pt x="20269" y="13794"/>
                  </a:lnTo>
                  <a:lnTo>
                    <a:pt x="18938" y="16154"/>
                  </a:lnTo>
                  <a:lnTo>
                    <a:pt x="16839" y="18393"/>
                  </a:lnTo>
                  <a:lnTo>
                    <a:pt x="15099" y="19240"/>
                  </a:lnTo>
                  <a:lnTo>
                    <a:pt x="14945" y="20268"/>
                  </a:lnTo>
                  <a:lnTo>
                    <a:pt x="14075" y="20994"/>
                  </a:lnTo>
                  <a:lnTo>
                    <a:pt x="11158" y="21600"/>
                  </a:lnTo>
                  <a:lnTo>
                    <a:pt x="8240" y="21418"/>
                  </a:lnTo>
                  <a:lnTo>
                    <a:pt x="6654" y="20450"/>
                  </a:lnTo>
                  <a:lnTo>
                    <a:pt x="6705" y="19421"/>
                  </a:lnTo>
                  <a:lnTo>
                    <a:pt x="2712" y="16457"/>
                  </a:lnTo>
                  <a:lnTo>
                    <a:pt x="460" y="11314"/>
                  </a:lnTo>
                  <a:lnTo>
                    <a:pt x="0" y="6897"/>
                  </a:lnTo>
                  <a:lnTo>
                    <a:pt x="1996" y="4719"/>
                  </a:lnTo>
                  <a:lnTo>
                    <a:pt x="3019" y="3206"/>
                  </a:lnTo>
                  <a:lnTo>
                    <a:pt x="4862" y="1754"/>
                  </a:lnTo>
                  <a:lnTo>
                    <a:pt x="8701" y="0"/>
                  </a:lnTo>
                  <a:lnTo>
                    <a:pt x="11772" y="60"/>
                  </a:lnTo>
                  <a:close/>
                </a:path>
              </a:pathLst>
            </a:custGeom>
            <a:noFill/>
            <a:ln>
              <a:miter/>
            </a:ln>
          </p:spPr>
        </p:pic>
        <p:pic>
          <p:nvPicPr>
            <p:cNvPr id="1182" name="図 368"/>
            <p:cNvPicPr>
              <a:picLocks noChangeAspect="1"/>
            </p:cNvPicPr>
            <p:nvPr/>
          </p:nvPicPr>
          <p:blipFill>
            <a:blip r:embed="rId1"/>
            <a:srcRect l="9688" t="16130" r="9979" b="15656"/>
            <a:stretch>
              <a:fillRect/>
            </a:stretch>
          </p:blipFill>
          <p:spPr>
            <a:xfrm>
              <a:off x="2634126" y="4586114"/>
              <a:ext cx="853325" cy="72328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1">
                  <a:moveTo>
                    <a:pt x="11772" y="60"/>
                  </a:moveTo>
                  <a:lnTo>
                    <a:pt x="11772" y="60"/>
                  </a:lnTo>
                  <a:lnTo>
                    <a:pt x="13103" y="60"/>
                  </a:lnTo>
                  <a:lnTo>
                    <a:pt x="14536" y="363"/>
                  </a:lnTo>
                  <a:lnTo>
                    <a:pt x="15509" y="968"/>
                  </a:lnTo>
                  <a:lnTo>
                    <a:pt x="17249" y="1875"/>
                  </a:lnTo>
                  <a:lnTo>
                    <a:pt x="18221" y="2904"/>
                  </a:lnTo>
                  <a:lnTo>
                    <a:pt x="19194" y="3932"/>
                  </a:lnTo>
                  <a:lnTo>
                    <a:pt x="20320" y="5505"/>
                  </a:lnTo>
                  <a:lnTo>
                    <a:pt x="21600" y="6594"/>
                  </a:lnTo>
                  <a:lnTo>
                    <a:pt x="21548" y="9559"/>
                  </a:lnTo>
                  <a:lnTo>
                    <a:pt x="21139" y="11556"/>
                  </a:lnTo>
                  <a:lnTo>
                    <a:pt x="20269" y="13794"/>
                  </a:lnTo>
                  <a:lnTo>
                    <a:pt x="18938" y="16154"/>
                  </a:lnTo>
                  <a:lnTo>
                    <a:pt x="16839" y="18393"/>
                  </a:lnTo>
                  <a:lnTo>
                    <a:pt x="15099" y="19240"/>
                  </a:lnTo>
                  <a:lnTo>
                    <a:pt x="14945" y="20268"/>
                  </a:lnTo>
                  <a:lnTo>
                    <a:pt x="14075" y="20994"/>
                  </a:lnTo>
                  <a:lnTo>
                    <a:pt x="11158" y="21600"/>
                  </a:lnTo>
                  <a:lnTo>
                    <a:pt x="8240" y="21418"/>
                  </a:lnTo>
                  <a:lnTo>
                    <a:pt x="6654" y="20450"/>
                  </a:lnTo>
                  <a:lnTo>
                    <a:pt x="6705" y="19421"/>
                  </a:lnTo>
                  <a:lnTo>
                    <a:pt x="2712" y="16457"/>
                  </a:lnTo>
                  <a:lnTo>
                    <a:pt x="460" y="11314"/>
                  </a:lnTo>
                  <a:lnTo>
                    <a:pt x="0" y="6897"/>
                  </a:lnTo>
                  <a:lnTo>
                    <a:pt x="1996" y="4719"/>
                  </a:lnTo>
                  <a:lnTo>
                    <a:pt x="3019" y="3206"/>
                  </a:lnTo>
                  <a:lnTo>
                    <a:pt x="4862" y="1754"/>
                  </a:lnTo>
                  <a:lnTo>
                    <a:pt x="8701" y="0"/>
                  </a:lnTo>
                  <a:lnTo>
                    <a:pt x="11772" y="60"/>
                  </a:lnTo>
                  <a:close/>
                </a:path>
              </a:pathLst>
            </a:custGeom>
            <a:noFill/>
            <a:ln>
              <a:miter/>
            </a:ln>
          </p:spPr>
        </p:pic>
        <p:pic>
          <p:nvPicPr>
            <p:cNvPr id="1183" name="図 369"/>
            <p:cNvPicPr>
              <a:picLocks noChangeAspect="1"/>
            </p:cNvPicPr>
            <p:nvPr/>
          </p:nvPicPr>
          <p:blipFill>
            <a:blip r:embed="rId1"/>
            <a:srcRect l="9688" t="16130" r="9979" b="15656"/>
            <a:stretch>
              <a:fillRect/>
            </a:stretch>
          </p:blipFill>
          <p:spPr>
            <a:xfrm>
              <a:off x="3624037" y="4586114"/>
              <a:ext cx="853325" cy="72328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1">
                  <a:moveTo>
                    <a:pt x="11772" y="60"/>
                  </a:moveTo>
                  <a:lnTo>
                    <a:pt x="11772" y="60"/>
                  </a:lnTo>
                  <a:lnTo>
                    <a:pt x="13103" y="60"/>
                  </a:lnTo>
                  <a:lnTo>
                    <a:pt x="14536" y="363"/>
                  </a:lnTo>
                  <a:lnTo>
                    <a:pt x="15509" y="968"/>
                  </a:lnTo>
                  <a:lnTo>
                    <a:pt x="17249" y="1875"/>
                  </a:lnTo>
                  <a:lnTo>
                    <a:pt x="18221" y="2904"/>
                  </a:lnTo>
                  <a:lnTo>
                    <a:pt x="19194" y="3932"/>
                  </a:lnTo>
                  <a:lnTo>
                    <a:pt x="20320" y="5505"/>
                  </a:lnTo>
                  <a:lnTo>
                    <a:pt x="21600" y="6594"/>
                  </a:lnTo>
                  <a:lnTo>
                    <a:pt x="21548" y="9559"/>
                  </a:lnTo>
                  <a:lnTo>
                    <a:pt x="21139" y="11556"/>
                  </a:lnTo>
                  <a:lnTo>
                    <a:pt x="20269" y="13794"/>
                  </a:lnTo>
                  <a:lnTo>
                    <a:pt x="18938" y="16154"/>
                  </a:lnTo>
                  <a:lnTo>
                    <a:pt x="16839" y="18393"/>
                  </a:lnTo>
                  <a:lnTo>
                    <a:pt x="15099" y="19240"/>
                  </a:lnTo>
                  <a:lnTo>
                    <a:pt x="14945" y="20268"/>
                  </a:lnTo>
                  <a:lnTo>
                    <a:pt x="14075" y="20994"/>
                  </a:lnTo>
                  <a:lnTo>
                    <a:pt x="11158" y="21600"/>
                  </a:lnTo>
                  <a:lnTo>
                    <a:pt x="8240" y="21418"/>
                  </a:lnTo>
                  <a:lnTo>
                    <a:pt x="6654" y="20450"/>
                  </a:lnTo>
                  <a:lnTo>
                    <a:pt x="6705" y="19421"/>
                  </a:lnTo>
                  <a:lnTo>
                    <a:pt x="2712" y="16457"/>
                  </a:lnTo>
                  <a:lnTo>
                    <a:pt x="460" y="11314"/>
                  </a:lnTo>
                  <a:lnTo>
                    <a:pt x="0" y="6897"/>
                  </a:lnTo>
                  <a:lnTo>
                    <a:pt x="1996" y="4719"/>
                  </a:lnTo>
                  <a:lnTo>
                    <a:pt x="3019" y="3206"/>
                  </a:lnTo>
                  <a:lnTo>
                    <a:pt x="4862" y="1754"/>
                  </a:lnTo>
                  <a:lnTo>
                    <a:pt x="8701" y="0"/>
                  </a:lnTo>
                  <a:lnTo>
                    <a:pt x="11772" y="60"/>
                  </a:lnTo>
                  <a:close/>
                </a:path>
              </a:pathLst>
            </a:custGeom>
            <a:noFill/>
            <a:ln>
              <a:miter/>
            </a:ln>
          </p:spPr>
        </p:pic>
        <p:pic>
          <p:nvPicPr>
            <p:cNvPr id="1184" name="図 370"/>
            <p:cNvPicPr>
              <a:picLocks noChangeAspect="1"/>
            </p:cNvPicPr>
            <p:nvPr/>
          </p:nvPicPr>
          <p:blipFill>
            <a:blip r:embed="rId1"/>
            <a:srcRect l="9688" t="16130" r="9979" b="15656"/>
            <a:stretch>
              <a:fillRect/>
            </a:stretch>
          </p:blipFill>
          <p:spPr>
            <a:xfrm>
              <a:off x="5551381" y="4586114"/>
              <a:ext cx="853325" cy="72328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1">
                  <a:moveTo>
                    <a:pt x="11772" y="60"/>
                  </a:moveTo>
                  <a:lnTo>
                    <a:pt x="11772" y="60"/>
                  </a:lnTo>
                  <a:lnTo>
                    <a:pt x="13103" y="60"/>
                  </a:lnTo>
                  <a:lnTo>
                    <a:pt x="14536" y="363"/>
                  </a:lnTo>
                  <a:lnTo>
                    <a:pt x="15509" y="968"/>
                  </a:lnTo>
                  <a:lnTo>
                    <a:pt x="17249" y="1875"/>
                  </a:lnTo>
                  <a:lnTo>
                    <a:pt x="18221" y="2904"/>
                  </a:lnTo>
                  <a:lnTo>
                    <a:pt x="19194" y="3932"/>
                  </a:lnTo>
                  <a:lnTo>
                    <a:pt x="20320" y="5505"/>
                  </a:lnTo>
                  <a:lnTo>
                    <a:pt x="21600" y="6594"/>
                  </a:lnTo>
                  <a:lnTo>
                    <a:pt x="21548" y="9559"/>
                  </a:lnTo>
                  <a:lnTo>
                    <a:pt x="21139" y="11556"/>
                  </a:lnTo>
                  <a:lnTo>
                    <a:pt x="20269" y="13794"/>
                  </a:lnTo>
                  <a:lnTo>
                    <a:pt x="18938" y="16154"/>
                  </a:lnTo>
                  <a:lnTo>
                    <a:pt x="16839" y="18393"/>
                  </a:lnTo>
                  <a:lnTo>
                    <a:pt x="15099" y="19240"/>
                  </a:lnTo>
                  <a:lnTo>
                    <a:pt x="14945" y="20268"/>
                  </a:lnTo>
                  <a:lnTo>
                    <a:pt x="14075" y="20994"/>
                  </a:lnTo>
                  <a:lnTo>
                    <a:pt x="11158" y="21600"/>
                  </a:lnTo>
                  <a:lnTo>
                    <a:pt x="8240" y="21418"/>
                  </a:lnTo>
                  <a:lnTo>
                    <a:pt x="6654" y="20450"/>
                  </a:lnTo>
                  <a:lnTo>
                    <a:pt x="6705" y="19421"/>
                  </a:lnTo>
                  <a:lnTo>
                    <a:pt x="2712" y="16457"/>
                  </a:lnTo>
                  <a:lnTo>
                    <a:pt x="460" y="11314"/>
                  </a:lnTo>
                  <a:lnTo>
                    <a:pt x="0" y="6897"/>
                  </a:lnTo>
                  <a:lnTo>
                    <a:pt x="1996" y="4719"/>
                  </a:lnTo>
                  <a:lnTo>
                    <a:pt x="3019" y="3206"/>
                  </a:lnTo>
                  <a:lnTo>
                    <a:pt x="4862" y="1754"/>
                  </a:lnTo>
                  <a:lnTo>
                    <a:pt x="8701" y="0"/>
                  </a:lnTo>
                  <a:lnTo>
                    <a:pt x="11772" y="60"/>
                  </a:lnTo>
                  <a:close/>
                </a:path>
              </a:pathLst>
            </a:custGeom>
            <a:noFill/>
            <a:ln>
              <a:miter/>
            </a:ln>
          </p:spPr>
        </p:pic>
        <p:pic>
          <p:nvPicPr>
            <p:cNvPr id="1185" name="図 371"/>
            <p:cNvPicPr>
              <a:picLocks noChangeAspect="1"/>
            </p:cNvPicPr>
            <p:nvPr/>
          </p:nvPicPr>
          <p:blipFill>
            <a:blip r:embed="rId1"/>
            <a:srcRect l="9688" t="16130" r="9979" b="15656"/>
            <a:stretch>
              <a:fillRect/>
            </a:stretch>
          </p:blipFill>
          <p:spPr>
            <a:xfrm>
              <a:off x="6557106" y="4586114"/>
              <a:ext cx="853325" cy="72328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1">
                  <a:moveTo>
                    <a:pt x="11772" y="60"/>
                  </a:moveTo>
                  <a:lnTo>
                    <a:pt x="11772" y="60"/>
                  </a:lnTo>
                  <a:lnTo>
                    <a:pt x="13103" y="60"/>
                  </a:lnTo>
                  <a:lnTo>
                    <a:pt x="14536" y="363"/>
                  </a:lnTo>
                  <a:lnTo>
                    <a:pt x="15509" y="968"/>
                  </a:lnTo>
                  <a:lnTo>
                    <a:pt x="17249" y="1875"/>
                  </a:lnTo>
                  <a:lnTo>
                    <a:pt x="18221" y="2904"/>
                  </a:lnTo>
                  <a:lnTo>
                    <a:pt x="19194" y="3932"/>
                  </a:lnTo>
                  <a:lnTo>
                    <a:pt x="20320" y="5505"/>
                  </a:lnTo>
                  <a:lnTo>
                    <a:pt x="21600" y="6594"/>
                  </a:lnTo>
                  <a:lnTo>
                    <a:pt x="21548" y="9559"/>
                  </a:lnTo>
                  <a:lnTo>
                    <a:pt x="21139" y="11556"/>
                  </a:lnTo>
                  <a:lnTo>
                    <a:pt x="20269" y="13794"/>
                  </a:lnTo>
                  <a:lnTo>
                    <a:pt x="18938" y="16154"/>
                  </a:lnTo>
                  <a:lnTo>
                    <a:pt x="16839" y="18393"/>
                  </a:lnTo>
                  <a:lnTo>
                    <a:pt x="15099" y="19240"/>
                  </a:lnTo>
                  <a:lnTo>
                    <a:pt x="14945" y="20268"/>
                  </a:lnTo>
                  <a:lnTo>
                    <a:pt x="14075" y="20994"/>
                  </a:lnTo>
                  <a:lnTo>
                    <a:pt x="11158" y="21600"/>
                  </a:lnTo>
                  <a:lnTo>
                    <a:pt x="8240" y="21418"/>
                  </a:lnTo>
                  <a:lnTo>
                    <a:pt x="6654" y="20450"/>
                  </a:lnTo>
                  <a:lnTo>
                    <a:pt x="6705" y="19421"/>
                  </a:lnTo>
                  <a:lnTo>
                    <a:pt x="2712" y="16457"/>
                  </a:lnTo>
                  <a:lnTo>
                    <a:pt x="460" y="11314"/>
                  </a:lnTo>
                  <a:lnTo>
                    <a:pt x="0" y="6897"/>
                  </a:lnTo>
                  <a:lnTo>
                    <a:pt x="1996" y="4719"/>
                  </a:lnTo>
                  <a:lnTo>
                    <a:pt x="3019" y="3206"/>
                  </a:lnTo>
                  <a:lnTo>
                    <a:pt x="4862" y="1754"/>
                  </a:lnTo>
                  <a:lnTo>
                    <a:pt x="8701" y="0"/>
                  </a:lnTo>
                  <a:lnTo>
                    <a:pt x="11772" y="60"/>
                  </a:lnTo>
                  <a:close/>
                </a:path>
              </a:pathLst>
            </a:custGeom>
            <a:noFill/>
            <a:ln>
              <a:miter/>
            </a:ln>
          </p:spPr>
        </p:pic>
        <p:pic>
          <p:nvPicPr>
            <p:cNvPr id="1186" name="図 372"/>
            <p:cNvPicPr>
              <a:picLocks noChangeAspect="1"/>
            </p:cNvPicPr>
            <p:nvPr/>
          </p:nvPicPr>
          <p:blipFill>
            <a:blip r:embed="rId1"/>
            <a:srcRect l="9688" t="16130" r="9979" b="15656"/>
            <a:stretch>
              <a:fillRect/>
            </a:stretch>
          </p:blipFill>
          <p:spPr>
            <a:xfrm>
              <a:off x="4624492" y="4586114"/>
              <a:ext cx="853325" cy="72328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1">
                  <a:moveTo>
                    <a:pt x="11772" y="60"/>
                  </a:moveTo>
                  <a:lnTo>
                    <a:pt x="11772" y="60"/>
                  </a:lnTo>
                  <a:lnTo>
                    <a:pt x="13103" y="60"/>
                  </a:lnTo>
                  <a:lnTo>
                    <a:pt x="14536" y="363"/>
                  </a:lnTo>
                  <a:lnTo>
                    <a:pt x="15509" y="968"/>
                  </a:lnTo>
                  <a:lnTo>
                    <a:pt x="17249" y="1875"/>
                  </a:lnTo>
                  <a:lnTo>
                    <a:pt x="18221" y="2904"/>
                  </a:lnTo>
                  <a:lnTo>
                    <a:pt x="19194" y="3932"/>
                  </a:lnTo>
                  <a:lnTo>
                    <a:pt x="20320" y="5505"/>
                  </a:lnTo>
                  <a:lnTo>
                    <a:pt x="21600" y="6594"/>
                  </a:lnTo>
                  <a:lnTo>
                    <a:pt x="21548" y="9559"/>
                  </a:lnTo>
                  <a:lnTo>
                    <a:pt x="21139" y="11556"/>
                  </a:lnTo>
                  <a:lnTo>
                    <a:pt x="20269" y="13794"/>
                  </a:lnTo>
                  <a:lnTo>
                    <a:pt x="18938" y="16154"/>
                  </a:lnTo>
                  <a:lnTo>
                    <a:pt x="16839" y="18393"/>
                  </a:lnTo>
                  <a:lnTo>
                    <a:pt x="15099" y="19240"/>
                  </a:lnTo>
                  <a:lnTo>
                    <a:pt x="14945" y="20268"/>
                  </a:lnTo>
                  <a:lnTo>
                    <a:pt x="14075" y="20994"/>
                  </a:lnTo>
                  <a:lnTo>
                    <a:pt x="11158" y="21600"/>
                  </a:lnTo>
                  <a:lnTo>
                    <a:pt x="8240" y="21418"/>
                  </a:lnTo>
                  <a:lnTo>
                    <a:pt x="6654" y="20450"/>
                  </a:lnTo>
                  <a:lnTo>
                    <a:pt x="6705" y="19421"/>
                  </a:lnTo>
                  <a:lnTo>
                    <a:pt x="2712" y="16457"/>
                  </a:lnTo>
                  <a:lnTo>
                    <a:pt x="460" y="11314"/>
                  </a:lnTo>
                  <a:lnTo>
                    <a:pt x="0" y="6897"/>
                  </a:lnTo>
                  <a:lnTo>
                    <a:pt x="1996" y="4719"/>
                  </a:lnTo>
                  <a:lnTo>
                    <a:pt x="3019" y="3206"/>
                  </a:lnTo>
                  <a:lnTo>
                    <a:pt x="4862" y="1754"/>
                  </a:lnTo>
                  <a:lnTo>
                    <a:pt x="8701" y="0"/>
                  </a:lnTo>
                  <a:lnTo>
                    <a:pt x="11772" y="60"/>
                  </a:lnTo>
                  <a:close/>
                </a:path>
              </a:pathLst>
            </a:custGeom>
            <a:noFill/>
            <a:ln>
              <a:miter/>
            </a:ln>
          </p:spPr>
        </p:pic>
        <p:pic>
          <p:nvPicPr>
            <p:cNvPr id="1187" name="図 373"/>
            <p:cNvPicPr>
              <a:picLocks noChangeAspect="1"/>
            </p:cNvPicPr>
            <p:nvPr/>
          </p:nvPicPr>
          <p:blipFill>
            <a:blip r:embed="rId1"/>
            <a:srcRect l="9688" t="16130" r="9979" b="15656"/>
            <a:stretch>
              <a:fillRect/>
            </a:stretch>
          </p:blipFill>
          <p:spPr>
            <a:xfrm>
              <a:off x="2202192" y="4015228"/>
              <a:ext cx="853325" cy="72328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1">
                  <a:moveTo>
                    <a:pt x="11772" y="60"/>
                  </a:moveTo>
                  <a:lnTo>
                    <a:pt x="11772" y="60"/>
                  </a:lnTo>
                  <a:lnTo>
                    <a:pt x="13103" y="60"/>
                  </a:lnTo>
                  <a:lnTo>
                    <a:pt x="14536" y="363"/>
                  </a:lnTo>
                  <a:lnTo>
                    <a:pt x="15509" y="968"/>
                  </a:lnTo>
                  <a:lnTo>
                    <a:pt x="17249" y="1875"/>
                  </a:lnTo>
                  <a:lnTo>
                    <a:pt x="18221" y="2904"/>
                  </a:lnTo>
                  <a:lnTo>
                    <a:pt x="19194" y="3932"/>
                  </a:lnTo>
                  <a:lnTo>
                    <a:pt x="20320" y="5505"/>
                  </a:lnTo>
                  <a:lnTo>
                    <a:pt x="21600" y="6594"/>
                  </a:lnTo>
                  <a:lnTo>
                    <a:pt x="21548" y="9559"/>
                  </a:lnTo>
                  <a:lnTo>
                    <a:pt x="21139" y="11556"/>
                  </a:lnTo>
                  <a:lnTo>
                    <a:pt x="20269" y="13794"/>
                  </a:lnTo>
                  <a:lnTo>
                    <a:pt x="18938" y="16154"/>
                  </a:lnTo>
                  <a:lnTo>
                    <a:pt x="16839" y="18393"/>
                  </a:lnTo>
                  <a:lnTo>
                    <a:pt x="15099" y="19240"/>
                  </a:lnTo>
                  <a:lnTo>
                    <a:pt x="14945" y="20268"/>
                  </a:lnTo>
                  <a:lnTo>
                    <a:pt x="14075" y="20994"/>
                  </a:lnTo>
                  <a:lnTo>
                    <a:pt x="11158" y="21600"/>
                  </a:lnTo>
                  <a:lnTo>
                    <a:pt x="8240" y="21418"/>
                  </a:lnTo>
                  <a:lnTo>
                    <a:pt x="6654" y="20450"/>
                  </a:lnTo>
                  <a:lnTo>
                    <a:pt x="6705" y="19421"/>
                  </a:lnTo>
                  <a:lnTo>
                    <a:pt x="2712" y="16457"/>
                  </a:lnTo>
                  <a:lnTo>
                    <a:pt x="460" y="11314"/>
                  </a:lnTo>
                  <a:lnTo>
                    <a:pt x="0" y="6897"/>
                  </a:lnTo>
                  <a:lnTo>
                    <a:pt x="1996" y="4719"/>
                  </a:lnTo>
                  <a:lnTo>
                    <a:pt x="3019" y="3206"/>
                  </a:lnTo>
                  <a:lnTo>
                    <a:pt x="4862" y="1754"/>
                  </a:lnTo>
                  <a:lnTo>
                    <a:pt x="8701" y="0"/>
                  </a:lnTo>
                  <a:lnTo>
                    <a:pt x="11772" y="60"/>
                  </a:lnTo>
                  <a:close/>
                </a:path>
              </a:pathLst>
            </a:custGeom>
            <a:noFill/>
            <a:ln>
              <a:miter/>
            </a:ln>
          </p:spPr>
        </p:pic>
        <p:pic>
          <p:nvPicPr>
            <p:cNvPr id="1188" name="図 374"/>
            <p:cNvPicPr>
              <a:picLocks noChangeAspect="1"/>
            </p:cNvPicPr>
            <p:nvPr/>
          </p:nvPicPr>
          <p:blipFill>
            <a:blip r:embed="rId1"/>
            <a:srcRect l="9688" t="16130" r="9979" b="15656"/>
            <a:stretch>
              <a:fillRect/>
            </a:stretch>
          </p:blipFill>
          <p:spPr>
            <a:xfrm>
              <a:off x="3202646" y="4015228"/>
              <a:ext cx="853325" cy="72328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1">
                  <a:moveTo>
                    <a:pt x="11772" y="60"/>
                  </a:moveTo>
                  <a:lnTo>
                    <a:pt x="11772" y="60"/>
                  </a:lnTo>
                  <a:lnTo>
                    <a:pt x="13103" y="60"/>
                  </a:lnTo>
                  <a:lnTo>
                    <a:pt x="14536" y="363"/>
                  </a:lnTo>
                  <a:lnTo>
                    <a:pt x="15509" y="968"/>
                  </a:lnTo>
                  <a:lnTo>
                    <a:pt x="17249" y="1875"/>
                  </a:lnTo>
                  <a:lnTo>
                    <a:pt x="18221" y="2904"/>
                  </a:lnTo>
                  <a:lnTo>
                    <a:pt x="19194" y="3932"/>
                  </a:lnTo>
                  <a:lnTo>
                    <a:pt x="20320" y="5505"/>
                  </a:lnTo>
                  <a:lnTo>
                    <a:pt x="21600" y="6594"/>
                  </a:lnTo>
                  <a:lnTo>
                    <a:pt x="21548" y="9559"/>
                  </a:lnTo>
                  <a:lnTo>
                    <a:pt x="21139" y="11556"/>
                  </a:lnTo>
                  <a:lnTo>
                    <a:pt x="20269" y="13794"/>
                  </a:lnTo>
                  <a:lnTo>
                    <a:pt x="18938" y="16154"/>
                  </a:lnTo>
                  <a:lnTo>
                    <a:pt x="16839" y="18393"/>
                  </a:lnTo>
                  <a:lnTo>
                    <a:pt x="15099" y="19240"/>
                  </a:lnTo>
                  <a:lnTo>
                    <a:pt x="14945" y="20268"/>
                  </a:lnTo>
                  <a:lnTo>
                    <a:pt x="14075" y="20994"/>
                  </a:lnTo>
                  <a:lnTo>
                    <a:pt x="11158" y="21600"/>
                  </a:lnTo>
                  <a:lnTo>
                    <a:pt x="8240" y="21418"/>
                  </a:lnTo>
                  <a:lnTo>
                    <a:pt x="6654" y="20450"/>
                  </a:lnTo>
                  <a:lnTo>
                    <a:pt x="6705" y="19421"/>
                  </a:lnTo>
                  <a:lnTo>
                    <a:pt x="2712" y="16457"/>
                  </a:lnTo>
                  <a:lnTo>
                    <a:pt x="460" y="11314"/>
                  </a:lnTo>
                  <a:lnTo>
                    <a:pt x="0" y="6897"/>
                  </a:lnTo>
                  <a:lnTo>
                    <a:pt x="1996" y="4719"/>
                  </a:lnTo>
                  <a:lnTo>
                    <a:pt x="3019" y="3206"/>
                  </a:lnTo>
                  <a:lnTo>
                    <a:pt x="4862" y="1754"/>
                  </a:lnTo>
                  <a:lnTo>
                    <a:pt x="8701" y="0"/>
                  </a:lnTo>
                  <a:lnTo>
                    <a:pt x="11772" y="60"/>
                  </a:lnTo>
                  <a:close/>
                </a:path>
              </a:pathLst>
            </a:custGeom>
            <a:noFill/>
            <a:ln>
              <a:miter/>
            </a:ln>
          </p:spPr>
        </p:pic>
        <p:pic>
          <p:nvPicPr>
            <p:cNvPr id="1189" name="図 375"/>
            <p:cNvPicPr>
              <a:picLocks noChangeAspect="1"/>
            </p:cNvPicPr>
            <p:nvPr/>
          </p:nvPicPr>
          <p:blipFill>
            <a:blip r:embed="rId1"/>
            <a:srcRect l="9688" t="16130" r="9979" b="15656"/>
            <a:stretch>
              <a:fillRect/>
            </a:stretch>
          </p:blipFill>
          <p:spPr>
            <a:xfrm>
              <a:off x="4129535" y="4015228"/>
              <a:ext cx="853325" cy="72328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1">
                  <a:moveTo>
                    <a:pt x="11772" y="60"/>
                  </a:moveTo>
                  <a:lnTo>
                    <a:pt x="11772" y="60"/>
                  </a:lnTo>
                  <a:lnTo>
                    <a:pt x="13103" y="60"/>
                  </a:lnTo>
                  <a:lnTo>
                    <a:pt x="14536" y="363"/>
                  </a:lnTo>
                  <a:lnTo>
                    <a:pt x="15509" y="968"/>
                  </a:lnTo>
                  <a:lnTo>
                    <a:pt x="17249" y="1875"/>
                  </a:lnTo>
                  <a:lnTo>
                    <a:pt x="18221" y="2904"/>
                  </a:lnTo>
                  <a:lnTo>
                    <a:pt x="19194" y="3932"/>
                  </a:lnTo>
                  <a:lnTo>
                    <a:pt x="20320" y="5505"/>
                  </a:lnTo>
                  <a:lnTo>
                    <a:pt x="21600" y="6594"/>
                  </a:lnTo>
                  <a:lnTo>
                    <a:pt x="21548" y="9559"/>
                  </a:lnTo>
                  <a:lnTo>
                    <a:pt x="21139" y="11556"/>
                  </a:lnTo>
                  <a:lnTo>
                    <a:pt x="20269" y="13794"/>
                  </a:lnTo>
                  <a:lnTo>
                    <a:pt x="18938" y="16154"/>
                  </a:lnTo>
                  <a:lnTo>
                    <a:pt x="16839" y="18393"/>
                  </a:lnTo>
                  <a:lnTo>
                    <a:pt x="15099" y="19240"/>
                  </a:lnTo>
                  <a:lnTo>
                    <a:pt x="14945" y="20268"/>
                  </a:lnTo>
                  <a:lnTo>
                    <a:pt x="14075" y="20994"/>
                  </a:lnTo>
                  <a:lnTo>
                    <a:pt x="11158" y="21600"/>
                  </a:lnTo>
                  <a:lnTo>
                    <a:pt x="8240" y="21418"/>
                  </a:lnTo>
                  <a:lnTo>
                    <a:pt x="6654" y="20450"/>
                  </a:lnTo>
                  <a:lnTo>
                    <a:pt x="6705" y="19421"/>
                  </a:lnTo>
                  <a:lnTo>
                    <a:pt x="2712" y="16457"/>
                  </a:lnTo>
                  <a:lnTo>
                    <a:pt x="460" y="11314"/>
                  </a:lnTo>
                  <a:lnTo>
                    <a:pt x="0" y="6897"/>
                  </a:lnTo>
                  <a:lnTo>
                    <a:pt x="1996" y="4719"/>
                  </a:lnTo>
                  <a:lnTo>
                    <a:pt x="3019" y="3206"/>
                  </a:lnTo>
                  <a:lnTo>
                    <a:pt x="4862" y="1754"/>
                  </a:lnTo>
                  <a:lnTo>
                    <a:pt x="8701" y="0"/>
                  </a:lnTo>
                  <a:lnTo>
                    <a:pt x="11772" y="60"/>
                  </a:lnTo>
                  <a:close/>
                </a:path>
              </a:pathLst>
            </a:custGeom>
            <a:noFill/>
            <a:ln>
              <a:miter/>
            </a:ln>
          </p:spPr>
        </p:pic>
        <p:pic>
          <p:nvPicPr>
            <p:cNvPr id="1190" name="図 376"/>
            <p:cNvPicPr>
              <a:picLocks noChangeAspect="1"/>
            </p:cNvPicPr>
            <p:nvPr/>
          </p:nvPicPr>
          <p:blipFill>
            <a:blip r:embed="rId1"/>
            <a:srcRect l="9688" t="16130" r="9979" b="15656"/>
            <a:stretch>
              <a:fillRect/>
            </a:stretch>
          </p:blipFill>
          <p:spPr>
            <a:xfrm>
              <a:off x="5051154" y="4015228"/>
              <a:ext cx="853325" cy="72328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1">
                  <a:moveTo>
                    <a:pt x="11772" y="60"/>
                  </a:moveTo>
                  <a:lnTo>
                    <a:pt x="11772" y="60"/>
                  </a:lnTo>
                  <a:lnTo>
                    <a:pt x="13103" y="60"/>
                  </a:lnTo>
                  <a:lnTo>
                    <a:pt x="14536" y="363"/>
                  </a:lnTo>
                  <a:lnTo>
                    <a:pt x="15509" y="968"/>
                  </a:lnTo>
                  <a:lnTo>
                    <a:pt x="17249" y="1875"/>
                  </a:lnTo>
                  <a:lnTo>
                    <a:pt x="18221" y="2904"/>
                  </a:lnTo>
                  <a:lnTo>
                    <a:pt x="19194" y="3932"/>
                  </a:lnTo>
                  <a:lnTo>
                    <a:pt x="20320" y="5505"/>
                  </a:lnTo>
                  <a:lnTo>
                    <a:pt x="21600" y="6594"/>
                  </a:lnTo>
                  <a:lnTo>
                    <a:pt x="21548" y="9559"/>
                  </a:lnTo>
                  <a:lnTo>
                    <a:pt x="21139" y="11556"/>
                  </a:lnTo>
                  <a:lnTo>
                    <a:pt x="20269" y="13794"/>
                  </a:lnTo>
                  <a:lnTo>
                    <a:pt x="18938" y="16154"/>
                  </a:lnTo>
                  <a:lnTo>
                    <a:pt x="16839" y="18393"/>
                  </a:lnTo>
                  <a:lnTo>
                    <a:pt x="15099" y="19240"/>
                  </a:lnTo>
                  <a:lnTo>
                    <a:pt x="14945" y="20268"/>
                  </a:lnTo>
                  <a:lnTo>
                    <a:pt x="14075" y="20994"/>
                  </a:lnTo>
                  <a:lnTo>
                    <a:pt x="11158" y="21600"/>
                  </a:lnTo>
                  <a:lnTo>
                    <a:pt x="8240" y="21418"/>
                  </a:lnTo>
                  <a:lnTo>
                    <a:pt x="6654" y="20450"/>
                  </a:lnTo>
                  <a:lnTo>
                    <a:pt x="6705" y="19421"/>
                  </a:lnTo>
                  <a:lnTo>
                    <a:pt x="2712" y="16457"/>
                  </a:lnTo>
                  <a:lnTo>
                    <a:pt x="460" y="11314"/>
                  </a:lnTo>
                  <a:lnTo>
                    <a:pt x="0" y="6897"/>
                  </a:lnTo>
                  <a:lnTo>
                    <a:pt x="1996" y="4719"/>
                  </a:lnTo>
                  <a:lnTo>
                    <a:pt x="3019" y="3206"/>
                  </a:lnTo>
                  <a:lnTo>
                    <a:pt x="4862" y="1754"/>
                  </a:lnTo>
                  <a:lnTo>
                    <a:pt x="8701" y="0"/>
                  </a:lnTo>
                  <a:lnTo>
                    <a:pt x="11772" y="60"/>
                  </a:lnTo>
                  <a:close/>
                </a:path>
              </a:pathLst>
            </a:custGeom>
            <a:noFill/>
            <a:ln>
              <a:miter/>
            </a:ln>
          </p:spPr>
        </p:pic>
        <p:pic>
          <p:nvPicPr>
            <p:cNvPr id="1191" name="図 377"/>
            <p:cNvPicPr>
              <a:picLocks noChangeAspect="1"/>
            </p:cNvPicPr>
            <p:nvPr/>
          </p:nvPicPr>
          <p:blipFill>
            <a:blip r:embed="rId1"/>
            <a:srcRect l="9688" t="16130" r="9979" b="15656"/>
            <a:stretch>
              <a:fillRect/>
            </a:stretch>
          </p:blipFill>
          <p:spPr>
            <a:xfrm>
              <a:off x="6017337" y="4015228"/>
              <a:ext cx="853325" cy="72328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1">
                  <a:moveTo>
                    <a:pt x="11772" y="60"/>
                  </a:moveTo>
                  <a:lnTo>
                    <a:pt x="11772" y="60"/>
                  </a:lnTo>
                  <a:lnTo>
                    <a:pt x="13103" y="60"/>
                  </a:lnTo>
                  <a:lnTo>
                    <a:pt x="14536" y="363"/>
                  </a:lnTo>
                  <a:lnTo>
                    <a:pt x="15509" y="968"/>
                  </a:lnTo>
                  <a:lnTo>
                    <a:pt x="17249" y="1875"/>
                  </a:lnTo>
                  <a:lnTo>
                    <a:pt x="18221" y="2904"/>
                  </a:lnTo>
                  <a:lnTo>
                    <a:pt x="19194" y="3932"/>
                  </a:lnTo>
                  <a:lnTo>
                    <a:pt x="20320" y="5505"/>
                  </a:lnTo>
                  <a:lnTo>
                    <a:pt x="21600" y="6594"/>
                  </a:lnTo>
                  <a:lnTo>
                    <a:pt x="21548" y="9559"/>
                  </a:lnTo>
                  <a:lnTo>
                    <a:pt x="21139" y="11556"/>
                  </a:lnTo>
                  <a:lnTo>
                    <a:pt x="20269" y="13794"/>
                  </a:lnTo>
                  <a:lnTo>
                    <a:pt x="18938" y="16154"/>
                  </a:lnTo>
                  <a:lnTo>
                    <a:pt x="16839" y="18393"/>
                  </a:lnTo>
                  <a:lnTo>
                    <a:pt x="15099" y="19240"/>
                  </a:lnTo>
                  <a:lnTo>
                    <a:pt x="14945" y="20268"/>
                  </a:lnTo>
                  <a:lnTo>
                    <a:pt x="14075" y="20994"/>
                  </a:lnTo>
                  <a:lnTo>
                    <a:pt x="11158" y="21600"/>
                  </a:lnTo>
                  <a:lnTo>
                    <a:pt x="8240" y="21418"/>
                  </a:lnTo>
                  <a:lnTo>
                    <a:pt x="6654" y="20450"/>
                  </a:lnTo>
                  <a:lnTo>
                    <a:pt x="6705" y="19421"/>
                  </a:lnTo>
                  <a:lnTo>
                    <a:pt x="2712" y="16457"/>
                  </a:lnTo>
                  <a:lnTo>
                    <a:pt x="460" y="11314"/>
                  </a:lnTo>
                  <a:lnTo>
                    <a:pt x="0" y="6897"/>
                  </a:lnTo>
                  <a:lnTo>
                    <a:pt x="1996" y="4719"/>
                  </a:lnTo>
                  <a:lnTo>
                    <a:pt x="3019" y="3206"/>
                  </a:lnTo>
                  <a:lnTo>
                    <a:pt x="4862" y="1754"/>
                  </a:lnTo>
                  <a:lnTo>
                    <a:pt x="8701" y="0"/>
                  </a:lnTo>
                  <a:lnTo>
                    <a:pt x="11772" y="60"/>
                  </a:lnTo>
                  <a:close/>
                </a:path>
              </a:pathLst>
            </a:custGeom>
            <a:noFill/>
            <a:ln>
              <a:miter/>
            </a:ln>
          </p:spPr>
        </p:pic>
        <p:pic>
          <p:nvPicPr>
            <p:cNvPr id="1192" name="図 378"/>
            <p:cNvPicPr>
              <a:picLocks noChangeAspect="1"/>
            </p:cNvPicPr>
            <p:nvPr/>
          </p:nvPicPr>
          <p:blipFill>
            <a:blip r:embed="rId1"/>
            <a:srcRect l="9688" t="16130" r="9979" b="15656"/>
            <a:stretch>
              <a:fillRect/>
            </a:stretch>
          </p:blipFill>
          <p:spPr>
            <a:xfrm>
              <a:off x="5551381" y="3396067"/>
              <a:ext cx="853325" cy="72328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1">
                  <a:moveTo>
                    <a:pt x="11772" y="60"/>
                  </a:moveTo>
                  <a:lnTo>
                    <a:pt x="11772" y="60"/>
                  </a:lnTo>
                  <a:lnTo>
                    <a:pt x="13103" y="60"/>
                  </a:lnTo>
                  <a:lnTo>
                    <a:pt x="14536" y="363"/>
                  </a:lnTo>
                  <a:lnTo>
                    <a:pt x="15509" y="968"/>
                  </a:lnTo>
                  <a:lnTo>
                    <a:pt x="17249" y="1875"/>
                  </a:lnTo>
                  <a:lnTo>
                    <a:pt x="18221" y="2904"/>
                  </a:lnTo>
                  <a:lnTo>
                    <a:pt x="19194" y="3932"/>
                  </a:lnTo>
                  <a:lnTo>
                    <a:pt x="20320" y="5505"/>
                  </a:lnTo>
                  <a:lnTo>
                    <a:pt x="21600" y="6594"/>
                  </a:lnTo>
                  <a:lnTo>
                    <a:pt x="21548" y="9559"/>
                  </a:lnTo>
                  <a:lnTo>
                    <a:pt x="21139" y="11556"/>
                  </a:lnTo>
                  <a:lnTo>
                    <a:pt x="20269" y="13794"/>
                  </a:lnTo>
                  <a:lnTo>
                    <a:pt x="18938" y="16154"/>
                  </a:lnTo>
                  <a:lnTo>
                    <a:pt x="16839" y="18393"/>
                  </a:lnTo>
                  <a:lnTo>
                    <a:pt x="15099" y="19240"/>
                  </a:lnTo>
                  <a:lnTo>
                    <a:pt x="14945" y="20268"/>
                  </a:lnTo>
                  <a:lnTo>
                    <a:pt x="14075" y="20994"/>
                  </a:lnTo>
                  <a:lnTo>
                    <a:pt x="11158" y="21600"/>
                  </a:lnTo>
                  <a:lnTo>
                    <a:pt x="8240" y="21418"/>
                  </a:lnTo>
                  <a:lnTo>
                    <a:pt x="6654" y="20450"/>
                  </a:lnTo>
                  <a:lnTo>
                    <a:pt x="6705" y="19421"/>
                  </a:lnTo>
                  <a:lnTo>
                    <a:pt x="2712" y="16457"/>
                  </a:lnTo>
                  <a:lnTo>
                    <a:pt x="460" y="11314"/>
                  </a:lnTo>
                  <a:lnTo>
                    <a:pt x="0" y="6897"/>
                  </a:lnTo>
                  <a:lnTo>
                    <a:pt x="1996" y="4719"/>
                  </a:lnTo>
                  <a:lnTo>
                    <a:pt x="3019" y="3206"/>
                  </a:lnTo>
                  <a:lnTo>
                    <a:pt x="4862" y="1754"/>
                  </a:lnTo>
                  <a:lnTo>
                    <a:pt x="8701" y="0"/>
                  </a:lnTo>
                  <a:lnTo>
                    <a:pt x="11772" y="60"/>
                  </a:lnTo>
                  <a:close/>
                </a:path>
              </a:pathLst>
            </a:custGeom>
            <a:noFill/>
            <a:ln>
              <a:miter/>
            </a:ln>
          </p:spPr>
        </p:pic>
        <p:pic>
          <p:nvPicPr>
            <p:cNvPr id="1193" name="図 379"/>
            <p:cNvPicPr>
              <a:picLocks noChangeAspect="1"/>
            </p:cNvPicPr>
            <p:nvPr/>
          </p:nvPicPr>
          <p:blipFill>
            <a:blip r:embed="rId1"/>
            <a:srcRect l="9688" t="16130" r="9979" b="15656"/>
            <a:stretch>
              <a:fillRect/>
            </a:stretch>
          </p:blipFill>
          <p:spPr>
            <a:xfrm>
              <a:off x="4576764" y="3396067"/>
              <a:ext cx="853325" cy="72328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1">
                  <a:moveTo>
                    <a:pt x="11772" y="60"/>
                  </a:moveTo>
                  <a:lnTo>
                    <a:pt x="11772" y="60"/>
                  </a:lnTo>
                  <a:lnTo>
                    <a:pt x="13103" y="60"/>
                  </a:lnTo>
                  <a:lnTo>
                    <a:pt x="14536" y="363"/>
                  </a:lnTo>
                  <a:lnTo>
                    <a:pt x="15509" y="968"/>
                  </a:lnTo>
                  <a:lnTo>
                    <a:pt x="17249" y="1875"/>
                  </a:lnTo>
                  <a:lnTo>
                    <a:pt x="18221" y="2904"/>
                  </a:lnTo>
                  <a:lnTo>
                    <a:pt x="19194" y="3932"/>
                  </a:lnTo>
                  <a:lnTo>
                    <a:pt x="20320" y="5505"/>
                  </a:lnTo>
                  <a:lnTo>
                    <a:pt x="21600" y="6594"/>
                  </a:lnTo>
                  <a:lnTo>
                    <a:pt x="21548" y="9559"/>
                  </a:lnTo>
                  <a:lnTo>
                    <a:pt x="21139" y="11556"/>
                  </a:lnTo>
                  <a:lnTo>
                    <a:pt x="20269" y="13794"/>
                  </a:lnTo>
                  <a:lnTo>
                    <a:pt x="18938" y="16154"/>
                  </a:lnTo>
                  <a:lnTo>
                    <a:pt x="16839" y="18393"/>
                  </a:lnTo>
                  <a:lnTo>
                    <a:pt x="15099" y="19240"/>
                  </a:lnTo>
                  <a:lnTo>
                    <a:pt x="14945" y="20268"/>
                  </a:lnTo>
                  <a:lnTo>
                    <a:pt x="14075" y="20994"/>
                  </a:lnTo>
                  <a:lnTo>
                    <a:pt x="11158" y="21600"/>
                  </a:lnTo>
                  <a:lnTo>
                    <a:pt x="8240" y="21418"/>
                  </a:lnTo>
                  <a:lnTo>
                    <a:pt x="6654" y="20450"/>
                  </a:lnTo>
                  <a:lnTo>
                    <a:pt x="6705" y="19421"/>
                  </a:lnTo>
                  <a:lnTo>
                    <a:pt x="2712" y="16457"/>
                  </a:lnTo>
                  <a:lnTo>
                    <a:pt x="460" y="11314"/>
                  </a:lnTo>
                  <a:lnTo>
                    <a:pt x="0" y="6897"/>
                  </a:lnTo>
                  <a:lnTo>
                    <a:pt x="1996" y="4719"/>
                  </a:lnTo>
                  <a:lnTo>
                    <a:pt x="3019" y="3206"/>
                  </a:lnTo>
                  <a:lnTo>
                    <a:pt x="4862" y="1754"/>
                  </a:lnTo>
                  <a:lnTo>
                    <a:pt x="8701" y="0"/>
                  </a:lnTo>
                  <a:lnTo>
                    <a:pt x="11772" y="60"/>
                  </a:lnTo>
                  <a:close/>
                </a:path>
              </a:pathLst>
            </a:custGeom>
            <a:noFill/>
            <a:ln>
              <a:miter/>
            </a:ln>
          </p:spPr>
        </p:pic>
        <p:pic>
          <p:nvPicPr>
            <p:cNvPr id="1194" name="図 380"/>
            <p:cNvPicPr>
              <a:picLocks noChangeAspect="1"/>
            </p:cNvPicPr>
            <p:nvPr/>
          </p:nvPicPr>
          <p:blipFill>
            <a:blip r:embed="rId1"/>
            <a:srcRect l="9688" t="16130" r="9979" b="15656"/>
            <a:stretch>
              <a:fillRect/>
            </a:stretch>
          </p:blipFill>
          <p:spPr>
            <a:xfrm>
              <a:off x="3624037" y="3396067"/>
              <a:ext cx="853325" cy="72328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1">
                  <a:moveTo>
                    <a:pt x="11772" y="60"/>
                  </a:moveTo>
                  <a:lnTo>
                    <a:pt x="11772" y="60"/>
                  </a:lnTo>
                  <a:lnTo>
                    <a:pt x="13103" y="60"/>
                  </a:lnTo>
                  <a:lnTo>
                    <a:pt x="14536" y="363"/>
                  </a:lnTo>
                  <a:lnTo>
                    <a:pt x="15509" y="968"/>
                  </a:lnTo>
                  <a:lnTo>
                    <a:pt x="17249" y="1875"/>
                  </a:lnTo>
                  <a:lnTo>
                    <a:pt x="18221" y="2904"/>
                  </a:lnTo>
                  <a:lnTo>
                    <a:pt x="19194" y="3932"/>
                  </a:lnTo>
                  <a:lnTo>
                    <a:pt x="20320" y="5505"/>
                  </a:lnTo>
                  <a:lnTo>
                    <a:pt x="21600" y="6594"/>
                  </a:lnTo>
                  <a:lnTo>
                    <a:pt x="21548" y="9559"/>
                  </a:lnTo>
                  <a:lnTo>
                    <a:pt x="21139" y="11556"/>
                  </a:lnTo>
                  <a:lnTo>
                    <a:pt x="20269" y="13794"/>
                  </a:lnTo>
                  <a:lnTo>
                    <a:pt x="18938" y="16154"/>
                  </a:lnTo>
                  <a:lnTo>
                    <a:pt x="16839" y="18393"/>
                  </a:lnTo>
                  <a:lnTo>
                    <a:pt x="15099" y="19240"/>
                  </a:lnTo>
                  <a:lnTo>
                    <a:pt x="14945" y="20268"/>
                  </a:lnTo>
                  <a:lnTo>
                    <a:pt x="14075" y="20994"/>
                  </a:lnTo>
                  <a:lnTo>
                    <a:pt x="11158" y="21600"/>
                  </a:lnTo>
                  <a:lnTo>
                    <a:pt x="8240" y="21418"/>
                  </a:lnTo>
                  <a:lnTo>
                    <a:pt x="6654" y="20450"/>
                  </a:lnTo>
                  <a:lnTo>
                    <a:pt x="6705" y="19421"/>
                  </a:lnTo>
                  <a:lnTo>
                    <a:pt x="2712" y="16457"/>
                  </a:lnTo>
                  <a:lnTo>
                    <a:pt x="460" y="11314"/>
                  </a:lnTo>
                  <a:lnTo>
                    <a:pt x="0" y="6897"/>
                  </a:lnTo>
                  <a:lnTo>
                    <a:pt x="1996" y="4719"/>
                  </a:lnTo>
                  <a:lnTo>
                    <a:pt x="3019" y="3206"/>
                  </a:lnTo>
                  <a:lnTo>
                    <a:pt x="4862" y="1754"/>
                  </a:lnTo>
                  <a:lnTo>
                    <a:pt x="8701" y="0"/>
                  </a:lnTo>
                  <a:lnTo>
                    <a:pt x="11772" y="60"/>
                  </a:lnTo>
                  <a:close/>
                </a:path>
              </a:pathLst>
            </a:custGeom>
            <a:noFill/>
            <a:ln>
              <a:miter/>
            </a:ln>
          </p:spPr>
        </p:pic>
        <p:pic>
          <p:nvPicPr>
            <p:cNvPr id="1195" name="図 381"/>
            <p:cNvPicPr>
              <a:picLocks noChangeAspect="1"/>
            </p:cNvPicPr>
            <p:nvPr/>
          </p:nvPicPr>
          <p:blipFill>
            <a:blip r:embed="rId1"/>
            <a:srcRect l="9688" t="16130" r="9979" b="15656"/>
            <a:stretch>
              <a:fillRect/>
            </a:stretch>
          </p:blipFill>
          <p:spPr>
            <a:xfrm>
              <a:off x="2775984" y="3396067"/>
              <a:ext cx="853325" cy="72328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1">
                  <a:moveTo>
                    <a:pt x="11772" y="60"/>
                  </a:moveTo>
                  <a:lnTo>
                    <a:pt x="11772" y="60"/>
                  </a:lnTo>
                  <a:lnTo>
                    <a:pt x="13103" y="60"/>
                  </a:lnTo>
                  <a:lnTo>
                    <a:pt x="14536" y="363"/>
                  </a:lnTo>
                  <a:lnTo>
                    <a:pt x="15509" y="968"/>
                  </a:lnTo>
                  <a:lnTo>
                    <a:pt x="17249" y="1875"/>
                  </a:lnTo>
                  <a:lnTo>
                    <a:pt x="18221" y="2904"/>
                  </a:lnTo>
                  <a:lnTo>
                    <a:pt x="19194" y="3932"/>
                  </a:lnTo>
                  <a:lnTo>
                    <a:pt x="20320" y="5505"/>
                  </a:lnTo>
                  <a:lnTo>
                    <a:pt x="21600" y="6594"/>
                  </a:lnTo>
                  <a:lnTo>
                    <a:pt x="21548" y="9559"/>
                  </a:lnTo>
                  <a:lnTo>
                    <a:pt x="21139" y="11556"/>
                  </a:lnTo>
                  <a:lnTo>
                    <a:pt x="20269" y="13794"/>
                  </a:lnTo>
                  <a:lnTo>
                    <a:pt x="18938" y="16154"/>
                  </a:lnTo>
                  <a:lnTo>
                    <a:pt x="16839" y="18393"/>
                  </a:lnTo>
                  <a:lnTo>
                    <a:pt x="15099" y="19240"/>
                  </a:lnTo>
                  <a:lnTo>
                    <a:pt x="14945" y="20268"/>
                  </a:lnTo>
                  <a:lnTo>
                    <a:pt x="14075" y="20994"/>
                  </a:lnTo>
                  <a:lnTo>
                    <a:pt x="11158" y="21600"/>
                  </a:lnTo>
                  <a:lnTo>
                    <a:pt x="8240" y="21418"/>
                  </a:lnTo>
                  <a:lnTo>
                    <a:pt x="6654" y="20450"/>
                  </a:lnTo>
                  <a:lnTo>
                    <a:pt x="6705" y="19421"/>
                  </a:lnTo>
                  <a:lnTo>
                    <a:pt x="2712" y="16457"/>
                  </a:lnTo>
                  <a:lnTo>
                    <a:pt x="460" y="11314"/>
                  </a:lnTo>
                  <a:lnTo>
                    <a:pt x="0" y="6897"/>
                  </a:lnTo>
                  <a:lnTo>
                    <a:pt x="1996" y="4719"/>
                  </a:lnTo>
                  <a:lnTo>
                    <a:pt x="3019" y="3206"/>
                  </a:lnTo>
                  <a:lnTo>
                    <a:pt x="4862" y="1754"/>
                  </a:lnTo>
                  <a:lnTo>
                    <a:pt x="8701" y="0"/>
                  </a:lnTo>
                  <a:lnTo>
                    <a:pt x="11772" y="60"/>
                  </a:lnTo>
                  <a:close/>
                </a:path>
              </a:pathLst>
            </a:custGeom>
            <a:noFill/>
            <a:ln>
              <a:miter/>
            </a:ln>
          </p:spPr>
        </p:pic>
        <p:pic>
          <p:nvPicPr>
            <p:cNvPr id="1196" name="図 382"/>
            <p:cNvPicPr>
              <a:picLocks noChangeAspect="1"/>
            </p:cNvPicPr>
            <p:nvPr/>
          </p:nvPicPr>
          <p:blipFill>
            <a:blip r:embed="rId1"/>
            <a:srcRect l="9688" t="16130" r="9979" b="15656"/>
            <a:stretch>
              <a:fillRect/>
            </a:stretch>
          </p:blipFill>
          <p:spPr>
            <a:xfrm>
              <a:off x="3276210" y="2825181"/>
              <a:ext cx="853325" cy="72328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1">
                  <a:moveTo>
                    <a:pt x="11772" y="60"/>
                  </a:moveTo>
                  <a:lnTo>
                    <a:pt x="11772" y="60"/>
                  </a:lnTo>
                  <a:lnTo>
                    <a:pt x="13103" y="60"/>
                  </a:lnTo>
                  <a:lnTo>
                    <a:pt x="14536" y="363"/>
                  </a:lnTo>
                  <a:lnTo>
                    <a:pt x="15509" y="968"/>
                  </a:lnTo>
                  <a:lnTo>
                    <a:pt x="17249" y="1875"/>
                  </a:lnTo>
                  <a:lnTo>
                    <a:pt x="18221" y="2904"/>
                  </a:lnTo>
                  <a:lnTo>
                    <a:pt x="19194" y="3932"/>
                  </a:lnTo>
                  <a:lnTo>
                    <a:pt x="20320" y="5505"/>
                  </a:lnTo>
                  <a:lnTo>
                    <a:pt x="21600" y="6594"/>
                  </a:lnTo>
                  <a:lnTo>
                    <a:pt x="21548" y="9559"/>
                  </a:lnTo>
                  <a:lnTo>
                    <a:pt x="21139" y="11556"/>
                  </a:lnTo>
                  <a:lnTo>
                    <a:pt x="20269" y="13794"/>
                  </a:lnTo>
                  <a:lnTo>
                    <a:pt x="18938" y="16154"/>
                  </a:lnTo>
                  <a:lnTo>
                    <a:pt x="16839" y="18393"/>
                  </a:lnTo>
                  <a:lnTo>
                    <a:pt x="15099" y="19240"/>
                  </a:lnTo>
                  <a:lnTo>
                    <a:pt x="14945" y="20268"/>
                  </a:lnTo>
                  <a:lnTo>
                    <a:pt x="14075" y="20994"/>
                  </a:lnTo>
                  <a:lnTo>
                    <a:pt x="11158" y="21600"/>
                  </a:lnTo>
                  <a:lnTo>
                    <a:pt x="8240" y="21418"/>
                  </a:lnTo>
                  <a:lnTo>
                    <a:pt x="6654" y="20450"/>
                  </a:lnTo>
                  <a:lnTo>
                    <a:pt x="6705" y="19421"/>
                  </a:lnTo>
                  <a:lnTo>
                    <a:pt x="2712" y="16457"/>
                  </a:lnTo>
                  <a:lnTo>
                    <a:pt x="460" y="11314"/>
                  </a:lnTo>
                  <a:lnTo>
                    <a:pt x="0" y="6897"/>
                  </a:lnTo>
                  <a:lnTo>
                    <a:pt x="1996" y="4719"/>
                  </a:lnTo>
                  <a:lnTo>
                    <a:pt x="3019" y="3206"/>
                  </a:lnTo>
                  <a:lnTo>
                    <a:pt x="4862" y="1754"/>
                  </a:lnTo>
                  <a:lnTo>
                    <a:pt x="8701" y="0"/>
                  </a:lnTo>
                  <a:lnTo>
                    <a:pt x="11772" y="60"/>
                  </a:lnTo>
                  <a:close/>
                </a:path>
              </a:pathLst>
            </a:custGeom>
            <a:noFill/>
            <a:ln>
              <a:miter/>
            </a:ln>
          </p:spPr>
        </p:pic>
        <p:pic>
          <p:nvPicPr>
            <p:cNvPr id="1197" name="図 385"/>
            <p:cNvPicPr>
              <a:picLocks noChangeAspect="1"/>
            </p:cNvPicPr>
            <p:nvPr/>
          </p:nvPicPr>
          <p:blipFill>
            <a:blip r:embed="rId1"/>
            <a:srcRect l="9688" t="16130" r="9979" b="15656"/>
            <a:stretch>
              <a:fillRect/>
            </a:stretch>
          </p:blipFill>
          <p:spPr>
            <a:xfrm>
              <a:off x="4100355" y="2825181"/>
              <a:ext cx="853325" cy="72328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1">
                  <a:moveTo>
                    <a:pt x="11772" y="60"/>
                  </a:moveTo>
                  <a:lnTo>
                    <a:pt x="11772" y="60"/>
                  </a:lnTo>
                  <a:lnTo>
                    <a:pt x="13103" y="60"/>
                  </a:lnTo>
                  <a:lnTo>
                    <a:pt x="14536" y="363"/>
                  </a:lnTo>
                  <a:lnTo>
                    <a:pt x="15509" y="968"/>
                  </a:lnTo>
                  <a:lnTo>
                    <a:pt x="17249" y="1875"/>
                  </a:lnTo>
                  <a:lnTo>
                    <a:pt x="18221" y="2904"/>
                  </a:lnTo>
                  <a:lnTo>
                    <a:pt x="19194" y="3932"/>
                  </a:lnTo>
                  <a:lnTo>
                    <a:pt x="20320" y="5505"/>
                  </a:lnTo>
                  <a:lnTo>
                    <a:pt x="21600" y="6594"/>
                  </a:lnTo>
                  <a:lnTo>
                    <a:pt x="21548" y="9559"/>
                  </a:lnTo>
                  <a:lnTo>
                    <a:pt x="21139" y="11556"/>
                  </a:lnTo>
                  <a:lnTo>
                    <a:pt x="20269" y="13794"/>
                  </a:lnTo>
                  <a:lnTo>
                    <a:pt x="18938" y="16154"/>
                  </a:lnTo>
                  <a:lnTo>
                    <a:pt x="16839" y="18393"/>
                  </a:lnTo>
                  <a:lnTo>
                    <a:pt x="15099" y="19240"/>
                  </a:lnTo>
                  <a:lnTo>
                    <a:pt x="14945" y="20268"/>
                  </a:lnTo>
                  <a:lnTo>
                    <a:pt x="14075" y="20994"/>
                  </a:lnTo>
                  <a:lnTo>
                    <a:pt x="11158" y="21600"/>
                  </a:lnTo>
                  <a:lnTo>
                    <a:pt x="8240" y="21418"/>
                  </a:lnTo>
                  <a:lnTo>
                    <a:pt x="6654" y="20450"/>
                  </a:lnTo>
                  <a:lnTo>
                    <a:pt x="6705" y="19421"/>
                  </a:lnTo>
                  <a:lnTo>
                    <a:pt x="2712" y="16457"/>
                  </a:lnTo>
                  <a:lnTo>
                    <a:pt x="460" y="11314"/>
                  </a:lnTo>
                  <a:lnTo>
                    <a:pt x="0" y="6897"/>
                  </a:lnTo>
                  <a:lnTo>
                    <a:pt x="1996" y="4719"/>
                  </a:lnTo>
                  <a:lnTo>
                    <a:pt x="3019" y="3206"/>
                  </a:lnTo>
                  <a:lnTo>
                    <a:pt x="4862" y="1754"/>
                  </a:lnTo>
                  <a:lnTo>
                    <a:pt x="8701" y="0"/>
                  </a:lnTo>
                  <a:lnTo>
                    <a:pt x="11772" y="60"/>
                  </a:lnTo>
                  <a:close/>
                </a:path>
              </a:pathLst>
            </a:custGeom>
            <a:noFill/>
            <a:ln>
              <a:miter/>
            </a:ln>
          </p:spPr>
        </p:pic>
        <p:pic>
          <p:nvPicPr>
            <p:cNvPr id="1198" name="図 386"/>
            <p:cNvPicPr>
              <a:picLocks noChangeAspect="1"/>
            </p:cNvPicPr>
            <p:nvPr/>
          </p:nvPicPr>
          <p:blipFill>
            <a:blip r:embed="rId1"/>
            <a:srcRect l="9688" t="16130" r="9979" b="15656"/>
            <a:stretch>
              <a:fillRect/>
            </a:stretch>
          </p:blipFill>
          <p:spPr>
            <a:xfrm>
              <a:off x="5100810" y="2825181"/>
              <a:ext cx="853325" cy="72328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1">
                  <a:moveTo>
                    <a:pt x="11772" y="60"/>
                  </a:moveTo>
                  <a:lnTo>
                    <a:pt x="11772" y="60"/>
                  </a:lnTo>
                  <a:lnTo>
                    <a:pt x="13103" y="60"/>
                  </a:lnTo>
                  <a:lnTo>
                    <a:pt x="14536" y="363"/>
                  </a:lnTo>
                  <a:lnTo>
                    <a:pt x="15509" y="968"/>
                  </a:lnTo>
                  <a:lnTo>
                    <a:pt x="17249" y="1875"/>
                  </a:lnTo>
                  <a:lnTo>
                    <a:pt x="18221" y="2904"/>
                  </a:lnTo>
                  <a:lnTo>
                    <a:pt x="19194" y="3932"/>
                  </a:lnTo>
                  <a:lnTo>
                    <a:pt x="20320" y="5505"/>
                  </a:lnTo>
                  <a:lnTo>
                    <a:pt x="21600" y="6594"/>
                  </a:lnTo>
                  <a:lnTo>
                    <a:pt x="21548" y="9559"/>
                  </a:lnTo>
                  <a:lnTo>
                    <a:pt x="21139" y="11556"/>
                  </a:lnTo>
                  <a:lnTo>
                    <a:pt x="20269" y="13794"/>
                  </a:lnTo>
                  <a:lnTo>
                    <a:pt x="18938" y="16154"/>
                  </a:lnTo>
                  <a:lnTo>
                    <a:pt x="16839" y="18393"/>
                  </a:lnTo>
                  <a:lnTo>
                    <a:pt x="15099" y="19240"/>
                  </a:lnTo>
                  <a:lnTo>
                    <a:pt x="14945" y="20268"/>
                  </a:lnTo>
                  <a:lnTo>
                    <a:pt x="14075" y="20994"/>
                  </a:lnTo>
                  <a:lnTo>
                    <a:pt x="11158" y="21600"/>
                  </a:lnTo>
                  <a:lnTo>
                    <a:pt x="8240" y="21418"/>
                  </a:lnTo>
                  <a:lnTo>
                    <a:pt x="6654" y="20450"/>
                  </a:lnTo>
                  <a:lnTo>
                    <a:pt x="6705" y="19421"/>
                  </a:lnTo>
                  <a:lnTo>
                    <a:pt x="2712" y="16457"/>
                  </a:lnTo>
                  <a:lnTo>
                    <a:pt x="460" y="11314"/>
                  </a:lnTo>
                  <a:lnTo>
                    <a:pt x="0" y="6897"/>
                  </a:lnTo>
                  <a:lnTo>
                    <a:pt x="1996" y="4719"/>
                  </a:lnTo>
                  <a:lnTo>
                    <a:pt x="3019" y="3206"/>
                  </a:lnTo>
                  <a:lnTo>
                    <a:pt x="4862" y="1754"/>
                  </a:lnTo>
                  <a:lnTo>
                    <a:pt x="8701" y="0"/>
                  </a:lnTo>
                  <a:lnTo>
                    <a:pt x="11772" y="60"/>
                  </a:lnTo>
                  <a:close/>
                </a:path>
              </a:pathLst>
            </a:custGeom>
            <a:noFill/>
            <a:ln>
              <a:miter/>
            </a:ln>
          </p:spPr>
        </p:pic>
        <p:pic>
          <p:nvPicPr>
            <p:cNvPr id="1199" name="図 388"/>
            <p:cNvPicPr>
              <a:picLocks noChangeAspect="1"/>
            </p:cNvPicPr>
            <p:nvPr/>
          </p:nvPicPr>
          <p:blipFill>
            <a:blip r:embed="rId1"/>
            <a:srcRect l="9688" t="16130" r="9979" b="15656"/>
            <a:stretch>
              <a:fillRect/>
            </a:stretch>
          </p:blipFill>
          <p:spPr>
            <a:xfrm>
              <a:off x="3678964" y="2254295"/>
              <a:ext cx="853325" cy="72328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1">
                  <a:moveTo>
                    <a:pt x="11772" y="60"/>
                  </a:moveTo>
                  <a:lnTo>
                    <a:pt x="11772" y="60"/>
                  </a:lnTo>
                  <a:lnTo>
                    <a:pt x="13103" y="60"/>
                  </a:lnTo>
                  <a:lnTo>
                    <a:pt x="14536" y="363"/>
                  </a:lnTo>
                  <a:lnTo>
                    <a:pt x="15509" y="968"/>
                  </a:lnTo>
                  <a:lnTo>
                    <a:pt x="17249" y="1875"/>
                  </a:lnTo>
                  <a:lnTo>
                    <a:pt x="18221" y="2904"/>
                  </a:lnTo>
                  <a:lnTo>
                    <a:pt x="19194" y="3932"/>
                  </a:lnTo>
                  <a:lnTo>
                    <a:pt x="20320" y="5505"/>
                  </a:lnTo>
                  <a:lnTo>
                    <a:pt x="21600" y="6594"/>
                  </a:lnTo>
                  <a:lnTo>
                    <a:pt x="21548" y="9559"/>
                  </a:lnTo>
                  <a:lnTo>
                    <a:pt x="21139" y="11556"/>
                  </a:lnTo>
                  <a:lnTo>
                    <a:pt x="20269" y="13794"/>
                  </a:lnTo>
                  <a:lnTo>
                    <a:pt x="18938" y="16154"/>
                  </a:lnTo>
                  <a:lnTo>
                    <a:pt x="16839" y="18393"/>
                  </a:lnTo>
                  <a:lnTo>
                    <a:pt x="15099" y="19240"/>
                  </a:lnTo>
                  <a:lnTo>
                    <a:pt x="14945" y="20268"/>
                  </a:lnTo>
                  <a:lnTo>
                    <a:pt x="14075" y="20994"/>
                  </a:lnTo>
                  <a:lnTo>
                    <a:pt x="11158" y="21600"/>
                  </a:lnTo>
                  <a:lnTo>
                    <a:pt x="8240" y="21418"/>
                  </a:lnTo>
                  <a:lnTo>
                    <a:pt x="6654" y="20450"/>
                  </a:lnTo>
                  <a:lnTo>
                    <a:pt x="6705" y="19421"/>
                  </a:lnTo>
                  <a:lnTo>
                    <a:pt x="2712" y="16457"/>
                  </a:lnTo>
                  <a:lnTo>
                    <a:pt x="460" y="11314"/>
                  </a:lnTo>
                  <a:lnTo>
                    <a:pt x="0" y="6897"/>
                  </a:lnTo>
                  <a:lnTo>
                    <a:pt x="1996" y="4719"/>
                  </a:lnTo>
                  <a:lnTo>
                    <a:pt x="3019" y="3206"/>
                  </a:lnTo>
                  <a:lnTo>
                    <a:pt x="4862" y="1754"/>
                  </a:lnTo>
                  <a:lnTo>
                    <a:pt x="8701" y="0"/>
                  </a:lnTo>
                  <a:lnTo>
                    <a:pt x="11772" y="60"/>
                  </a:lnTo>
                  <a:close/>
                </a:path>
              </a:pathLst>
            </a:custGeom>
            <a:noFill/>
            <a:ln>
              <a:miter/>
            </a:ln>
          </p:spPr>
        </p:pic>
        <p:pic>
          <p:nvPicPr>
            <p:cNvPr id="1200" name="図 389"/>
            <p:cNvPicPr>
              <a:picLocks noChangeAspect="1"/>
            </p:cNvPicPr>
            <p:nvPr/>
          </p:nvPicPr>
          <p:blipFill>
            <a:blip r:embed="rId1"/>
            <a:srcRect l="9688" t="16130" r="9979" b="15656"/>
            <a:stretch>
              <a:fillRect/>
            </a:stretch>
          </p:blipFill>
          <p:spPr>
            <a:xfrm>
              <a:off x="4605853" y="2254295"/>
              <a:ext cx="853325" cy="72328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1">
                  <a:moveTo>
                    <a:pt x="11772" y="60"/>
                  </a:moveTo>
                  <a:lnTo>
                    <a:pt x="11772" y="60"/>
                  </a:lnTo>
                  <a:lnTo>
                    <a:pt x="13103" y="60"/>
                  </a:lnTo>
                  <a:lnTo>
                    <a:pt x="14536" y="363"/>
                  </a:lnTo>
                  <a:lnTo>
                    <a:pt x="15509" y="968"/>
                  </a:lnTo>
                  <a:lnTo>
                    <a:pt x="17249" y="1875"/>
                  </a:lnTo>
                  <a:lnTo>
                    <a:pt x="18221" y="2904"/>
                  </a:lnTo>
                  <a:lnTo>
                    <a:pt x="19194" y="3932"/>
                  </a:lnTo>
                  <a:lnTo>
                    <a:pt x="20320" y="5505"/>
                  </a:lnTo>
                  <a:lnTo>
                    <a:pt x="21600" y="6594"/>
                  </a:lnTo>
                  <a:lnTo>
                    <a:pt x="21548" y="9559"/>
                  </a:lnTo>
                  <a:lnTo>
                    <a:pt x="21139" y="11556"/>
                  </a:lnTo>
                  <a:lnTo>
                    <a:pt x="20269" y="13794"/>
                  </a:lnTo>
                  <a:lnTo>
                    <a:pt x="18938" y="16154"/>
                  </a:lnTo>
                  <a:lnTo>
                    <a:pt x="16839" y="18393"/>
                  </a:lnTo>
                  <a:lnTo>
                    <a:pt x="15099" y="19240"/>
                  </a:lnTo>
                  <a:lnTo>
                    <a:pt x="14945" y="20268"/>
                  </a:lnTo>
                  <a:lnTo>
                    <a:pt x="14075" y="20994"/>
                  </a:lnTo>
                  <a:lnTo>
                    <a:pt x="11158" y="21600"/>
                  </a:lnTo>
                  <a:lnTo>
                    <a:pt x="8240" y="21418"/>
                  </a:lnTo>
                  <a:lnTo>
                    <a:pt x="6654" y="20450"/>
                  </a:lnTo>
                  <a:lnTo>
                    <a:pt x="6705" y="19421"/>
                  </a:lnTo>
                  <a:lnTo>
                    <a:pt x="2712" y="16457"/>
                  </a:lnTo>
                  <a:lnTo>
                    <a:pt x="460" y="11314"/>
                  </a:lnTo>
                  <a:lnTo>
                    <a:pt x="0" y="6897"/>
                  </a:lnTo>
                  <a:lnTo>
                    <a:pt x="1996" y="4719"/>
                  </a:lnTo>
                  <a:lnTo>
                    <a:pt x="3019" y="3206"/>
                  </a:lnTo>
                  <a:lnTo>
                    <a:pt x="4862" y="1754"/>
                  </a:lnTo>
                  <a:lnTo>
                    <a:pt x="8701" y="0"/>
                  </a:lnTo>
                  <a:lnTo>
                    <a:pt x="11772" y="60"/>
                  </a:lnTo>
                  <a:close/>
                </a:path>
              </a:pathLst>
            </a:custGeom>
            <a:noFill/>
            <a:ln>
              <a:miter/>
            </a:ln>
          </p:spPr>
        </p:pic>
        <p:pic>
          <p:nvPicPr>
            <p:cNvPr id="1201" name="図 390"/>
            <p:cNvPicPr>
              <a:picLocks noChangeAspect="1"/>
            </p:cNvPicPr>
            <p:nvPr/>
          </p:nvPicPr>
          <p:blipFill>
            <a:blip r:embed="rId1"/>
            <a:srcRect l="9688" t="16130" r="9979" b="15656"/>
            <a:stretch>
              <a:fillRect/>
            </a:stretch>
          </p:blipFill>
          <p:spPr>
            <a:xfrm>
              <a:off x="4100355" y="1635134"/>
              <a:ext cx="853325" cy="72328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1">
                  <a:moveTo>
                    <a:pt x="11772" y="60"/>
                  </a:moveTo>
                  <a:lnTo>
                    <a:pt x="11772" y="60"/>
                  </a:lnTo>
                  <a:lnTo>
                    <a:pt x="13103" y="60"/>
                  </a:lnTo>
                  <a:lnTo>
                    <a:pt x="14536" y="363"/>
                  </a:lnTo>
                  <a:lnTo>
                    <a:pt x="15509" y="968"/>
                  </a:lnTo>
                  <a:lnTo>
                    <a:pt x="17249" y="1875"/>
                  </a:lnTo>
                  <a:lnTo>
                    <a:pt x="18221" y="2904"/>
                  </a:lnTo>
                  <a:lnTo>
                    <a:pt x="19194" y="3932"/>
                  </a:lnTo>
                  <a:lnTo>
                    <a:pt x="20320" y="5505"/>
                  </a:lnTo>
                  <a:lnTo>
                    <a:pt x="21600" y="6594"/>
                  </a:lnTo>
                  <a:lnTo>
                    <a:pt x="21548" y="9559"/>
                  </a:lnTo>
                  <a:lnTo>
                    <a:pt x="21139" y="11556"/>
                  </a:lnTo>
                  <a:lnTo>
                    <a:pt x="20269" y="13794"/>
                  </a:lnTo>
                  <a:lnTo>
                    <a:pt x="18938" y="16154"/>
                  </a:lnTo>
                  <a:lnTo>
                    <a:pt x="16839" y="18393"/>
                  </a:lnTo>
                  <a:lnTo>
                    <a:pt x="15099" y="19240"/>
                  </a:lnTo>
                  <a:lnTo>
                    <a:pt x="14945" y="20268"/>
                  </a:lnTo>
                  <a:lnTo>
                    <a:pt x="14075" y="20994"/>
                  </a:lnTo>
                  <a:lnTo>
                    <a:pt x="11158" y="21600"/>
                  </a:lnTo>
                  <a:lnTo>
                    <a:pt x="8240" y="21418"/>
                  </a:lnTo>
                  <a:lnTo>
                    <a:pt x="6654" y="20450"/>
                  </a:lnTo>
                  <a:lnTo>
                    <a:pt x="6705" y="19421"/>
                  </a:lnTo>
                  <a:lnTo>
                    <a:pt x="2712" y="16457"/>
                  </a:lnTo>
                  <a:lnTo>
                    <a:pt x="460" y="11314"/>
                  </a:lnTo>
                  <a:lnTo>
                    <a:pt x="0" y="6897"/>
                  </a:lnTo>
                  <a:lnTo>
                    <a:pt x="1996" y="4719"/>
                  </a:lnTo>
                  <a:lnTo>
                    <a:pt x="3019" y="3206"/>
                  </a:lnTo>
                  <a:lnTo>
                    <a:pt x="4862" y="1754"/>
                  </a:lnTo>
                  <a:lnTo>
                    <a:pt x="8701" y="0"/>
                  </a:lnTo>
                  <a:lnTo>
                    <a:pt x="11772" y="60"/>
                  </a:lnTo>
                  <a:close/>
                </a:path>
              </a:pathLst>
            </a:custGeom>
            <a:noFill/>
            <a:ln>
              <a:miter/>
            </a:ln>
          </p:spPr>
        </p:pic>
      </p:grpSp>
      <p:grpSp>
        <p:nvGrpSpPr>
          <p:cNvPr id="1202" name="グループ 349"/>
          <p:cNvGrpSpPr/>
          <p:nvPr/>
        </p:nvGrpSpPr>
        <p:grpSpPr>
          <a:xfrm>
            <a:off x="361950" y="1571625"/>
            <a:ext cx="8229600" cy="3955852"/>
            <a:chOff x="361950" y="1571625"/>
            <a:chExt cx="8229600" cy="3955852"/>
          </a:xfrm>
        </p:grpSpPr>
        <p:sp>
          <p:nvSpPr>
            <p:cNvPr id="1203" name="四角形 364"/>
            <p:cNvSpPr/>
            <p:nvPr/>
          </p:nvSpPr>
          <p:spPr>
            <a:xfrm>
              <a:off x="361950" y="1571625"/>
              <a:ext cx="8229600" cy="3955852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ja-JP" altLang="en-US"/>
              </a:pPr>
              <a:endParaRPr lang="ja-JP" altLang="en-US"/>
            </a:p>
          </p:txBody>
        </p:sp>
        <p:sp>
          <p:nvSpPr>
            <p:cNvPr id="1204" name="図形 490">
              <a:hlinkClick r:id="" action="ppaction://noaction" highlightClick="1"/>
            </p:cNvPr>
            <p:cNvSpPr/>
            <p:nvPr/>
          </p:nvSpPr>
          <p:spPr>
            <a:xfrm>
              <a:off x="1342887" y="5018301"/>
              <a:ext cx="2787332" cy="291099"/>
            </a:xfrm>
            <a:prstGeom prst="actionButtonBlank">
              <a:avLst/>
            </a:prstGeom>
            <a:solidFill>
              <a:srgbClr val="FFE69A">
                <a:alpha val="56000"/>
              </a:srgbClr>
            </a:solidFill>
            <a:ln w="25400" cap="flat" cmpd="sng" algn="ctr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ja-JP" altLang="en-US"/>
              </a:pPr>
              <a:endParaRPr lang="ja-JP" altLang="en-US"/>
            </a:p>
          </p:txBody>
        </p:sp>
      </p:grpSp>
      <p:sp>
        <p:nvSpPr>
          <p:cNvPr id="1205" name="四角形 0"/>
          <p:cNvSpPr>
            <a:spLocks noGrp="1" noChangeArrowheads="1"/>
          </p:cNvSpPr>
          <p:nvPr>
            <p:ph sz="full" idx="1"/>
          </p:nvPr>
        </p:nvSpPr>
        <p:spPr>
          <a:xfrm>
            <a:off x="362563" y="1570541"/>
            <a:ext cx="8229600" cy="3955852"/>
          </a:xfrm>
          <a:prstGeom prst="rect">
            <a:avLst/>
          </a:prstGeom>
          <a:noFill/>
        </p:spPr>
        <p:txBody>
          <a:bodyPr vert="horz" wrap="square"/>
          <a:lstStyle/>
          <a:p>
            <a:pPr marL="0" indent="0" fontAlgn="base" latinLnBrk="0">
              <a:buNone/>
            </a:pPr>
            <a:endParaRPr kumimoji="1" lang="ja-JP" altLang="en-US" sz="3600">
              <a:latin typeface="メイリオ" pitchFamily="55" charset="-128"/>
              <a:ea typeface="メイリオ" pitchFamily="55" charset="-128"/>
            </a:endParaRPr>
          </a:p>
          <a:p>
            <a:pPr marL="0" indent="0" fontAlgn="base" latinLnBrk="0">
              <a:buNone/>
            </a:pPr>
            <a:r>
              <a:rPr kumimoji="1" lang="ja-JP" altLang="en-US" sz="3600" b="1">
                <a:solidFill>
                  <a:srgbClr val="C00000"/>
                </a:solidFill>
                <a:latin typeface="メイリオ" pitchFamily="55" charset="-128"/>
                <a:ea typeface="メイリオ" pitchFamily="55" charset="-128"/>
              </a:rPr>
              <a:t>毎日、お茶碗約</a:t>
            </a:r>
            <a:r>
              <a:rPr kumimoji="1" lang="ja-JP" altLang="en-US" sz="3600" b="1">
                <a:solidFill>
                  <a:srgbClr val="C00000"/>
                </a:solidFill>
                <a:latin typeface="メイリオ" pitchFamily="55" charset="-128"/>
                <a:ea typeface="メイリオ" pitchFamily="55" charset="-128"/>
              </a:rPr>
              <a:t>１億杯分</a:t>
            </a:r>
            <a:r>
              <a:rPr kumimoji="1" lang="ja-JP" altLang="en-US" sz="2800" b="0">
                <a:solidFill>
                  <a:srgbClr val="C00000"/>
                </a:solidFill>
                <a:latin typeface="メイリオ" pitchFamily="55" charset="-128"/>
                <a:ea typeface="メイリオ" pitchFamily="55" charset="-128"/>
              </a:rPr>
              <a:t>(1</a:t>
            </a:r>
            <a:r>
              <a:rPr kumimoji="1" lang="ja-JP" altLang="en-US" sz="2800" b="0">
                <a:solidFill>
                  <a:srgbClr val="C00000"/>
                </a:solidFill>
                <a:latin typeface="メイリオ" pitchFamily="55" charset="-128"/>
                <a:ea typeface="メイリオ" pitchFamily="55" charset="-128"/>
              </a:rPr>
              <a:t>00,000,000杯</a:t>
            </a:r>
            <a:r>
              <a:rPr kumimoji="1" lang="ja-JP" altLang="en-US" sz="2800" b="0">
                <a:solidFill>
                  <a:srgbClr val="C00000"/>
                </a:solidFill>
                <a:latin typeface="メイリオ" pitchFamily="55" charset="-128"/>
                <a:ea typeface="メイリオ" pitchFamily="55" charset="-128"/>
              </a:rPr>
              <a:t>)</a:t>
            </a:r>
            <a:endParaRPr kumimoji="1" lang="ja-JP" altLang="en-US" sz="2800" b="0">
              <a:solidFill>
                <a:srgbClr val="C00000"/>
              </a:solidFill>
              <a:latin typeface="メイリオ" pitchFamily="55" charset="-128"/>
              <a:ea typeface="メイリオ" pitchFamily="55" charset="-128"/>
            </a:endParaRPr>
          </a:p>
          <a:p>
            <a:pPr marL="0" indent="0" fontAlgn="base" latinLnBrk="0">
              <a:buNone/>
            </a:pPr>
            <a:r>
              <a:rPr kumimoji="1" lang="ja-JP" altLang="en-US" sz="3600" b="1">
                <a:solidFill>
                  <a:srgbClr val="C00000"/>
                </a:solidFill>
                <a:latin typeface="メイリオ" pitchFamily="55" charset="-128"/>
                <a:ea typeface="メイリオ" pitchFamily="55" charset="-128"/>
              </a:rPr>
              <a:t>の</a:t>
            </a:r>
            <a:r>
              <a:rPr kumimoji="1" lang="ja-JP" altLang="en-US" sz="3600" b="1">
                <a:solidFill>
                  <a:srgbClr val="C00000"/>
                </a:solidFill>
                <a:latin typeface="メイリオ" pitchFamily="55" charset="-128"/>
                <a:ea typeface="メイリオ" pitchFamily="55" charset="-128"/>
              </a:rPr>
              <a:t>食品ロスが発生している！</a:t>
            </a:r>
            <a:endParaRPr kumimoji="1" lang="ja-JP" altLang="en-US" sz="3600" b="1">
              <a:solidFill>
                <a:srgbClr val="C00000"/>
              </a:solidFill>
              <a:latin typeface="メイリオ" pitchFamily="55" charset="-128"/>
              <a:ea typeface="メイリオ" pitchFamily="55" charset="-128"/>
            </a:endParaRPr>
          </a:p>
          <a:p>
            <a:pPr marL="0" indent="0" fontAlgn="base" latinLnBrk="0">
              <a:buNone/>
            </a:pPr>
            <a:endParaRPr kumimoji="1" lang="ja-JP" altLang="en-US" sz="3600">
              <a:latin typeface="メイリオ" pitchFamily="55" charset="-128"/>
              <a:ea typeface="メイリオ" pitchFamily="55" charset="-128"/>
            </a:endParaRPr>
          </a:p>
          <a:p>
            <a:pPr marL="0" indent="0" fontAlgn="base" latinLnBrk="0">
              <a:buNone/>
            </a:pPr>
            <a:r>
              <a:rPr kumimoji="1" lang="ja-JP" altLang="en-US" sz="3600">
                <a:latin typeface="メイリオ" pitchFamily="55" charset="-128"/>
                <a:ea typeface="メイリオ" pitchFamily="55" charset="-128"/>
              </a:rPr>
              <a:t>日本の食品ロスは</a:t>
            </a:r>
            <a:endParaRPr kumimoji="1" lang="ja-JP" altLang="en-US" sz="2800">
              <a:latin typeface="メイリオ" pitchFamily="55" charset="-128"/>
              <a:ea typeface="メイリオ" pitchFamily="55" charset="-128"/>
            </a:endParaRPr>
          </a:p>
          <a:p>
            <a:pPr marL="0" indent="0" fontAlgn="base" latinLnBrk="0">
              <a:buNone/>
            </a:pPr>
            <a:r>
              <a:rPr kumimoji="1" lang="ja-JP" altLang="en-US" sz="3600" b="1">
                <a:solidFill>
                  <a:srgbClr val="C00000"/>
                </a:solidFill>
                <a:latin typeface="メイリオ" pitchFamily="55" charset="-128"/>
                <a:ea typeface="メイリオ" pitchFamily="55" charset="-128"/>
              </a:rPr>
              <a:t>年間約523万トン</a:t>
            </a:r>
            <a:r>
              <a:rPr kumimoji="1" lang="ja-JP" altLang="en-US" sz="3600">
                <a:latin typeface="メイリオ" pitchFamily="55" charset="-128"/>
                <a:ea typeface="メイリオ" pitchFamily="55" charset="-128"/>
              </a:rPr>
              <a:t>発生</a:t>
            </a:r>
            <a:r>
              <a:rPr kumimoji="1" lang="ja-JP" altLang="en-US" sz="2800">
                <a:latin typeface="メイリオ" pitchFamily="55" charset="-128"/>
                <a:ea typeface="メイリオ" pitchFamily="55" charset="-128"/>
              </a:rPr>
              <a:t>(令和３年度)</a:t>
            </a:r>
            <a:endParaRPr kumimoji="1" lang="ja-JP" altLang="en-US" sz="3600">
              <a:latin typeface="メイリオ" pitchFamily="55" charset="-128"/>
              <a:ea typeface="メイリオ" pitchFamily="55" charset="-128"/>
            </a:endParaRPr>
          </a:p>
          <a:p>
            <a:pPr marL="571500" indent="-571500" fontAlgn="base" latinLnBrk="0">
              <a:buFont typeface="Arial"/>
              <a:buChar char="•"/>
            </a:pPr>
            <a:endParaRPr kumimoji="1" lang="ja-JP" altLang="en-US" sz="3600">
              <a:latin typeface="メイリオ" pitchFamily="55" charset="-128"/>
              <a:ea typeface="メイリオ" pitchFamily="55" charset="-128"/>
            </a:endParaRPr>
          </a:p>
          <a:p>
            <a:pPr marL="0" indent="0" fontAlgn="base" latinLnBrk="0">
              <a:buNone/>
            </a:pPr>
            <a:endParaRPr kumimoji="1" lang="ja-JP" altLang="en-US" sz="3600">
              <a:latin typeface="メイリオ" pitchFamily="55" charset="-128"/>
              <a:ea typeface="メイリオ" pitchFamily="55" charset="-128"/>
            </a:endParaRPr>
          </a:p>
          <a:p>
            <a:pPr marL="0" indent="0" fontAlgn="base" latinLnBrk="0">
              <a:buNone/>
            </a:pPr>
            <a:endParaRPr kumimoji="1" lang="ja-JP" altLang="en-US" sz="3600">
              <a:latin typeface="メイリオ" pitchFamily="55" charset="-128"/>
              <a:ea typeface="メイリオ" pitchFamily="55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5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/>
      <p:sp>
        <p:nvSpPr>
          <p:cNvPr id="1207" name="四角形 0"/>
          <p:cNvSpPr>
            <a:spLocks noGrp="1" noChangeArrowheads="1"/>
          </p:cNvSpPr>
          <p:nvPr>
            <p:ph type="title" sz="full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wrap="square"/>
          <a:lstStyle/>
          <a:p>
            <a:pPr marL="0" indent="0" algn="l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ja-JP" altLang="en-US" sz="4400" baseline="0">
                <a:solidFill>
                  <a:schemeClr val="tx2"/>
                </a:solidFill>
                <a:effectLst/>
                <a:latin typeface="メイリオ" pitchFamily="55" charset="-128"/>
                <a:ea typeface="メイリオ" pitchFamily="55" charset="-128"/>
              </a:rPr>
              <a:t>日本の食品ロス量</a:t>
            </a:r>
          </a:p>
        </p:txBody>
      </p:sp>
      <p:sp>
        <p:nvSpPr>
          <p:cNvPr id="1208" name="四角形 0"/>
          <p:cNvSpPr>
            <a:spLocks noGrp="1" noChangeArrowheads="1"/>
          </p:cNvSpPr>
          <p:nvPr>
            <p:ph sz="full" idx="1"/>
          </p:nvPr>
        </p:nvSpPr>
        <p:spPr>
          <a:xfrm>
            <a:off x="457200" y="1597521"/>
            <a:ext cx="8229600" cy="1184250"/>
          </a:xfrm>
          <a:prstGeom prst="rect">
            <a:avLst/>
          </a:prstGeom>
        </p:spPr>
        <p:txBody>
          <a:bodyPr vert="horz" wrap="square"/>
          <a:lstStyle/>
          <a:p>
            <a:pPr marL="0" indent="0" fontAlgn="base" latinLnBrk="0">
              <a:buNone/>
            </a:pPr>
            <a:r>
              <a:rPr kumimoji="1" lang="ja-JP" altLang="en-US" sz="3600">
                <a:latin typeface="メイリオ" pitchFamily="55" charset="-128"/>
                <a:ea typeface="メイリオ" pitchFamily="55" charset="-128"/>
              </a:rPr>
              <a:t>日本の食品ロスは、</a:t>
            </a:r>
            <a:r>
              <a:rPr kumimoji="1" lang="ja-JP" altLang="en-US" sz="3600" b="1">
                <a:solidFill>
                  <a:srgbClr val="C00000"/>
                </a:solidFill>
                <a:latin typeface="メイリオ" pitchFamily="55" charset="-128"/>
                <a:ea typeface="メイリオ" pitchFamily="55" charset="-128"/>
              </a:rPr>
              <a:t>世界の食糧支援量の約1.２倍の量に相当</a:t>
            </a:r>
            <a:r>
              <a:rPr kumimoji="1" lang="ja-JP" altLang="en-US" sz="3600">
                <a:latin typeface="メイリオ" pitchFamily="55" charset="-128"/>
                <a:ea typeface="メイリオ" pitchFamily="55" charset="-128"/>
              </a:rPr>
              <a:t>する</a:t>
            </a:r>
            <a:endParaRPr kumimoji="1" lang="ja-JP" altLang="en-US" sz="3600">
              <a:latin typeface="メイリオ" pitchFamily="55" charset="-128"/>
              <a:ea typeface="メイリオ" pitchFamily="55" charset="-128"/>
            </a:endParaRPr>
          </a:p>
          <a:p>
            <a:pPr marL="0" indent="0" fontAlgn="base" latinLnBrk="0">
              <a:buNone/>
            </a:pPr>
            <a:endParaRPr kumimoji="1" lang="ja-JP" altLang="en-US" sz="3600">
              <a:latin typeface="メイリオ" pitchFamily="55" charset="-128"/>
              <a:ea typeface="メイリオ" pitchFamily="55" charset="-128"/>
            </a:endParaRPr>
          </a:p>
          <a:p>
            <a:pPr marL="0" indent="0" fontAlgn="base" latinLnBrk="0">
              <a:buNone/>
            </a:pPr>
            <a:endParaRPr kumimoji="1" lang="ja-JP" altLang="en-US" sz="2800">
              <a:latin typeface="メイリオ" pitchFamily="55" charset="-128"/>
              <a:ea typeface="メイリオ" pitchFamily="55" charset="-128"/>
            </a:endParaRPr>
          </a:p>
          <a:p>
            <a:pPr marL="0" indent="0" fontAlgn="base" latinLnBrk="0">
              <a:buNone/>
            </a:pPr>
            <a:endParaRPr kumimoji="1" lang="ja-JP" altLang="en-US" sz="3600">
              <a:latin typeface="メイリオ" pitchFamily="55" charset="-128"/>
              <a:ea typeface="メイリオ" pitchFamily="55" charset="-128"/>
            </a:endParaRPr>
          </a:p>
          <a:p>
            <a:pPr marL="571500" indent="-571500" fontAlgn="base" latinLnBrk="0">
              <a:buFont typeface="Arial"/>
              <a:buChar char="•"/>
            </a:pPr>
            <a:endParaRPr kumimoji="1" lang="ja-JP" altLang="en-US" sz="3600">
              <a:latin typeface="メイリオ" pitchFamily="55" charset="-128"/>
              <a:ea typeface="メイリオ" pitchFamily="55" charset="-128"/>
            </a:endParaRPr>
          </a:p>
          <a:p>
            <a:pPr marL="0" indent="0" fontAlgn="base" latinLnBrk="0">
              <a:buNone/>
            </a:pPr>
            <a:endParaRPr kumimoji="1" lang="ja-JP" altLang="en-US" sz="3600">
              <a:latin typeface="メイリオ" pitchFamily="55" charset="-128"/>
              <a:ea typeface="メイリオ" pitchFamily="55" charset="-128"/>
            </a:endParaRPr>
          </a:p>
          <a:p>
            <a:pPr marL="0" indent="0" fontAlgn="base" latinLnBrk="0">
              <a:buNone/>
            </a:pPr>
            <a:endParaRPr kumimoji="1" lang="ja-JP" altLang="en-US" sz="3600">
              <a:latin typeface="メイリオ" pitchFamily="55" charset="-128"/>
              <a:ea typeface="メイリオ" pitchFamily="55" charset="-128"/>
            </a:endParaRPr>
          </a:p>
        </p:txBody>
      </p:sp>
      <p:sp>
        <p:nvSpPr>
          <p:cNvPr id="1209" name="直線 151"/>
          <p:cNvSpPr/>
          <p:nvPr/>
        </p:nvSpPr>
        <p:spPr>
          <a:xfrm>
            <a:off x="461962" y="1279525"/>
            <a:ext cx="8229600" cy="0"/>
          </a:xfrm>
          <a:prstGeom prst="line">
            <a:avLst/>
          </a:prstGeom>
          <a:noFill/>
          <a:ln w="76200" cap="rnd" cmpd="sng">
            <a:solidFill>
              <a:srgbClr val="92D050"/>
            </a:solidFill>
            <a:prstDash val="solid"/>
            <a:miter/>
          </a:ln>
        </p:spPr>
      </p:sp>
      <p:pic>
        <p:nvPicPr>
          <p:cNvPr id="1515" name="図 34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4206" y="2798230"/>
            <a:ext cx="8006493" cy="380446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/>
      <p:sp>
        <p:nvSpPr>
          <p:cNvPr id="1215" name="四角形 0"/>
          <p:cNvSpPr>
            <a:spLocks noGrp="1" noChangeArrowheads="1"/>
          </p:cNvSpPr>
          <p:nvPr>
            <p:ph type="title" sz="full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wrap="square"/>
          <a:lstStyle/>
          <a:p>
            <a:pPr marL="0" indent="0" algn="l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ja-JP" altLang="en-US">
                <a:latin typeface="メイリオ"/>
                <a:ea typeface="メイリオ"/>
              </a:rPr>
              <a:t>家庭から出る食品ロスの量</a:t>
            </a:r>
            <a:endParaRPr>
              <a:latin typeface="メイリオ"/>
              <a:ea typeface="メイリオ"/>
            </a:endParaRPr>
          </a:p>
        </p:txBody>
      </p:sp>
      <p:sp>
        <p:nvSpPr>
          <p:cNvPr id="1216" name="四角形 0"/>
          <p:cNvSpPr>
            <a:spLocks noGrp="1" noChangeArrowheads="1"/>
          </p:cNvSpPr>
          <p:nvPr>
            <p:ph sz="full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</p:spPr>
        <p:txBody>
          <a:bodyPr vert="horz" wrap="square"/>
          <a:lstStyle/>
          <a:p>
            <a:pPr marL="0" indent="0" fontAlgn="base" latinLnBrk="0">
              <a:buNone/>
            </a:pPr>
            <a:r>
              <a:rPr kumimoji="1" lang="ja-JP" altLang="en-US" sz="3600">
                <a:latin typeface="メイリオ" pitchFamily="55" charset="-128"/>
                <a:ea typeface="メイリオ" pitchFamily="55" charset="-128"/>
              </a:rPr>
              <a:t>日本の食品ロスは</a:t>
            </a:r>
            <a:r>
              <a:rPr kumimoji="1" lang="ja-JP" altLang="en-US" sz="3600" b="1">
                <a:solidFill>
                  <a:srgbClr val="C00000"/>
                </a:solidFill>
                <a:latin typeface="メイリオ" pitchFamily="55" charset="-128"/>
                <a:ea typeface="メイリオ" pitchFamily="55" charset="-128"/>
              </a:rPr>
              <a:t>年間約523万トン</a:t>
            </a:r>
            <a:endParaRPr kumimoji="1" lang="ja-JP" altLang="en-US" sz="2800">
              <a:latin typeface="メイリオ" pitchFamily="55" charset="-128"/>
              <a:ea typeface="メイリオ" pitchFamily="55" charset="-128"/>
            </a:endParaRPr>
          </a:p>
          <a:p>
            <a:pPr marL="0" indent="0" fontAlgn="base" latinLnBrk="0">
              <a:buNone/>
            </a:pPr>
            <a:r>
              <a:rPr kumimoji="1" lang="ja-JP" altLang="en-US" sz="3600" b="0">
                <a:solidFill>
                  <a:schemeClr val="tx2">
                    <a:lumMod val="95000"/>
                    <a:lumOff val="5000"/>
                  </a:schemeClr>
                </a:solidFill>
                <a:latin typeface="メイリオ" pitchFamily="55" charset="-128"/>
                <a:ea typeface="メイリオ" pitchFamily="55" charset="-128"/>
              </a:rPr>
              <a:t>では、家庭</a:t>
            </a:r>
            <a:r>
              <a:rPr kumimoji="1" lang="ja-JP" altLang="en-US" sz="3600" b="0">
                <a:solidFill>
                  <a:schemeClr val="tx2">
                    <a:lumMod val="95000"/>
                    <a:lumOff val="5000"/>
                  </a:schemeClr>
                </a:solidFill>
                <a:latin typeface="メイリオ" pitchFamily="55" charset="-128"/>
                <a:ea typeface="メイリオ" pitchFamily="55" charset="-128"/>
              </a:rPr>
              <a:t>から</a:t>
            </a:r>
            <a:r>
              <a:rPr kumimoji="1" lang="ja-JP" altLang="en-US" sz="3600" b="0">
                <a:solidFill>
                  <a:schemeClr val="tx2">
                    <a:lumMod val="95000"/>
                    <a:lumOff val="5000"/>
                  </a:schemeClr>
                </a:solidFill>
                <a:latin typeface="メイリオ" pitchFamily="55" charset="-128"/>
                <a:ea typeface="メイリオ" pitchFamily="55" charset="-128"/>
              </a:rPr>
              <a:t>出る</a:t>
            </a:r>
            <a:r>
              <a:rPr kumimoji="1" lang="ja-JP" altLang="en-US" sz="3600" b="0">
                <a:solidFill>
                  <a:schemeClr val="tx2">
                    <a:lumMod val="95000"/>
                    <a:lumOff val="5000"/>
                  </a:schemeClr>
                </a:solidFill>
                <a:latin typeface="メイリオ" pitchFamily="55" charset="-128"/>
                <a:ea typeface="メイリオ" pitchFamily="55" charset="-128"/>
              </a:rPr>
              <a:t>食品ロスの量は？</a:t>
            </a:r>
            <a:endParaRPr kumimoji="1" lang="ja-JP" altLang="en-US" sz="3600">
              <a:latin typeface="メイリオ" pitchFamily="55" charset="-128"/>
              <a:ea typeface="メイリオ" pitchFamily="55" charset="-128"/>
            </a:endParaRPr>
          </a:p>
        </p:txBody>
      </p:sp>
      <p:sp>
        <p:nvSpPr>
          <p:cNvPr id="1217" name="直線 151"/>
          <p:cNvSpPr/>
          <p:nvPr/>
        </p:nvSpPr>
        <p:spPr>
          <a:xfrm>
            <a:off x="461962" y="1279525"/>
            <a:ext cx="8229600" cy="0"/>
          </a:xfrm>
          <a:prstGeom prst="line">
            <a:avLst/>
          </a:prstGeom>
          <a:noFill/>
          <a:ln w="76200" cap="rnd" cmpd="sng">
            <a:solidFill>
              <a:srgbClr val="92D050"/>
            </a:solidFill>
            <a:prstDash val="solid"/>
            <a:miter/>
          </a:ln>
        </p:spPr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/>
      <p:sp>
        <p:nvSpPr>
          <p:cNvPr id="1223" name="図形 489">
            <a:hlinkClick r:id="" action="ppaction://noaction" highlightClick="1"/>
          </p:cNvPr>
          <p:cNvSpPr/>
          <p:nvPr/>
        </p:nvSpPr>
        <p:spPr>
          <a:xfrm>
            <a:off x="457200" y="1917000"/>
            <a:ext cx="1657238" cy="294902"/>
          </a:xfrm>
          <a:prstGeom prst="actionButtonBlank">
            <a:avLst/>
          </a:prstGeom>
          <a:solidFill>
            <a:srgbClr val="FFE69A">
              <a:alpha val="56000"/>
            </a:srgbClr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ja-JP" altLang="en-US"/>
            </a:pPr>
            <a:endParaRPr lang="ja-JP" altLang="en-US"/>
          </a:p>
        </p:txBody>
      </p:sp>
      <p:graphicFrame>
        <p:nvGraphicFramePr>
          <p:cNvPr id="1224" name="四角形 374"/>
          <p:cNvGraphicFramePr/>
          <p:nvPr/>
        </p:nvGraphicFramePr>
        <p:xfrm>
          <a:off x="1477470" y="2513718"/>
          <a:ext cx="5830531" cy="39356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1225" name="四角形 0"/>
          <p:cNvSpPr>
            <a:spLocks noGrp="1" noChangeArrowheads="1"/>
          </p:cNvSpPr>
          <p:nvPr>
            <p:ph type="title" sz="full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wrap="square"/>
          <a:lstStyle/>
          <a:p>
            <a:pPr marL="0" indent="0" algn="l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ja-JP" altLang="en-US">
                <a:latin typeface="メイリオ"/>
                <a:ea typeface="メイリオ"/>
              </a:rPr>
              <a:t>家庭から出る食品ロスの量</a:t>
            </a:r>
            <a:endParaRPr>
              <a:latin typeface="メイリオ"/>
              <a:ea typeface="メイリオ"/>
            </a:endParaRPr>
          </a:p>
        </p:txBody>
      </p:sp>
      <p:sp>
        <p:nvSpPr>
          <p:cNvPr id="1226" name="四角形 0"/>
          <p:cNvSpPr>
            <a:spLocks noGrp="1" noChangeArrowheads="1"/>
          </p:cNvSpPr>
          <p:nvPr>
            <p:ph sz="full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</p:spPr>
        <p:txBody>
          <a:bodyPr vert="horz" wrap="square"/>
          <a:lstStyle/>
          <a:p>
            <a:pPr marL="0" indent="0" fontAlgn="base" latinLnBrk="0">
              <a:buNone/>
            </a:pPr>
            <a:r>
              <a:rPr kumimoji="1" lang="ja-JP" altLang="en-US" sz="3600">
                <a:latin typeface="メイリオ" pitchFamily="55" charset="-128"/>
                <a:ea typeface="メイリオ" pitchFamily="55" charset="-128"/>
              </a:rPr>
              <a:t>約</a:t>
            </a:r>
            <a:r>
              <a:rPr kumimoji="1" lang="ja-JP" altLang="en-US" sz="4400" b="1">
                <a:solidFill>
                  <a:srgbClr val="FF0000"/>
                </a:solidFill>
                <a:latin typeface="メイリオ" pitchFamily="55" charset="-128"/>
                <a:ea typeface="メイリオ" pitchFamily="55" charset="-128"/>
              </a:rPr>
              <a:t>半分</a:t>
            </a:r>
            <a:r>
              <a:rPr kumimoji="1" lang="ja-JP" altLang="en-US" sz="3600">
                <a:latin typeface="メイリオ" pitchFamily="55" charset="-128"/>
                <a:ea typeface="メイリオ" pitchFamily="55" charset="-128"/>
              </a:rPr>
              <a:t>が家庭から出ている</a:t>
            </a:r>
            <a:endParaRPr kumimoji="1" lang="ja-JP" altLang="en-US" sz="3600">
              <a:latin typeface="メイリオ" pitchFamily="55" charset="-128"/>
              <a:ea typeface="メイリオ" pitchFamily="55" charset="-128"/>
            </a:endParaRPr>
          </a:p>
        </p:txBody>
      </p:sp>
      <p:sp>
        <p:nvSpPr>
          <p:cNvPr id="1227" name="直線 151"/>
          <p:cNvSpPr/>
          <p:nvPr/>
        </p:nvSpPr>
        <p:spPr>
          <a:xfrm>
            <a:off x="461962" y="1279525"/>
            <a:ext cx="8229600" cy="0"/>
          </a:xfrm>
          <a:prstGeom prst="line">
            <a:avLst/>
          </a:prstGeom>
          <a:noFill/>
          <a:ln w="76200" cap="rnd" cmpd="sng">
            <a:solidFill>
              <a:srgbClr val="92D050"/>
            </a:solidFill>
            <a:prstDash val="solid"/>
            <a:miter/>
          </a:ln>
        </p:spPr>
      </p:sp>
      <p:sp>
        <p:nvSpPr>
          <p:cNvPr id="1228" name="テキスト 265"/>
          <p:cNvSpPr/>
          <p:nvPr/>
        </p:nvSpPr>
        <p:spPr>
          <a:xfrm>
            <a:off x="280400" y="2513718"/>
            <a:ext cx="3168000" cy="1014770"/>
          </a:xfrm>
          <a:prstGeom prst="wedgeRectCallout">
            <a:avLst>
              <a:gd name="adj1" fmla="val 39216"/>
              <a:gd name="adj2" fmla="val 112122"/>
            </a:avLst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>
            <a:spAutoFit/>
          </a:bodyPr>
          <a:p>
            <a:pPr algn="ctr">
              <a:defRPr lang="ja-JP" altLang="en-US"/>
            </a:pPr>
            <a:r>
              <a:rPr lang="ja-JP" altLang="en-US" sz="2400" b="1">
                <a:latin typeface="メイリオ"/>
                <a:ea typeface="メイリオ"/>
              </a:rPr>
              <a:t>家庭由来</a:t>
            </a:r>
            <a:r>
              <a:rPr lang="ja-JP" altLang="en-US" sz="2400" b="0">
                <a:latin typeface="メイリオ"/>
                <a:ea typeface="メイリオ"/>
              </a:rPr>
              <a:t>の食品ロス</a:t>
            </a:r>
            <a:r>
              <a:rPr lang="ja-JP" altLang="en-US" sz="3600" b="1">
                <a:latin typeface="メイリオ"/>
                <a:ea typeface="メイリオ"/>
              </a:rPr>
              <a:t>244万t</a:t>
            </a:r>
            <a:endParaRPr lang="ja-JP" altLang="en-US" sz="3600" b="1">
              <a:latin typeface="メイリオ"/>
              <a:ea typeface="メイリオ"/>
            </a:endParaRPr>
          </a:p>
        </p:txBody>
      </p:sp>
      <p:sp>
        <p:nvSpPr>
          <p:cNvPr id="1229" name="テキスト 266"/>
          <p:cNvSpPr/>
          <p:nvPr/>
        </p:nvSpPr>
        <p:spPr>
          <a:xfrm>
            <a:off x="5796000" y="5111392"/>
            <a:ext cx="3168000" cy="1014770"/>
          </a:xfrm>
          <a:prstGeom prst="wedgeRectCallout">
            <a:avLst>
              <a:gd name="adj1" fmla="val -56786"/>
              <a:gd name="adj2" fmla="val -90730"/>
            </a:avLst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>
            <a:spAutoFit/>
          </a:bodyPr>
          <a:p>
            <a:pPr algn="ctr">
              <a:defRPr lang="ja-JP" altLang="en-US"/>
            </a:pPr>
            <a:r>
              <a:rPr lang="ja-JP" altLang="en-US" sz="2400" b="1">
                <a:latin typeface="メイリオ"/>
                <a:ea typeface="メイリオ"/>
              </a:rPr>
              <a:t>事業由来</a:t>
            </a:r>
            <a:r>
              <a:rPr lang="ja-JP" altLang="en-US" sz="2400" b="0">
                <a:latin typeface="メイリオ"/>
                <a:ea typeface="メイリオ"/>
              </a:rPr>
              <a:t>の食品ロス</a:t>
            </a:r>
            <a:endParaRPr lang="ja-JP" altLang="en-US" sz="3600" b="1">
              <a:latin typeface="メイリオ"/>
              <a:ea typeface="メイリオ"/>
            </a:endParaRPr>
          </a:p>
          <a:p>
            <a:pPr algn="ctr">
              <a:defRPr lang="ja-JP" altLang="en-US"/>
            </a:pPr>
            <a:r>
              <a:rPr lang="ja-JP" altLang="en-US" sz="3600" b="1">
                <a:latin typeface="メイリオ"/>
                <a:ea typeface="メイリオ"/>
              </a:rPr>
              <a:t>279万t</a:t>
            </a:r>
            <a:endParaRPr lang="ja-JP" altLang="en-US" sz="2400" b="0">
              <a:latin typeface="メイリオ"/>
              <a:ea typeface="メイリオ"/>
            </a:endParaRPr>
          </a:p>
        </p:txBody>
      </p:sp>
      <p:sp>
        <p:nvSpPr>
          <p:cNvPr id="1230" name="テキスト 270"/>
          <p:cNvSpPr txBox="1"/>
          <p:nvPr/>
        </p:nvSpPr>
        <p:spPr>
          <a:xfrm>
            <a:off x="5274129" y="6245093"/>
            <a:ext cx="3669412" cy="276106"/>
          </a:xfrm>
          <a:prstGeom prst="rect">
            <a:avLst/>
          </a:prstGeom>
        </p:spPr>
        <p:txBody>
          <a:bodyPr wrap="none">
            <a:spAutoFit/>
          </a:bodyPr>
          <a:p>
            <a:pPr>
              <a:defRPr lang="ja-JP" altLang="en-US"/>
            </a:pPr>
            <a:r>
              <a:rPr lang="ja-JP" altLang="en-US" sz="1200"/>
              <a:t>出典：農林水産省・環境省　令和３年度データより作成</a:t>
            </a:r>
            <a:endParaRPr lang="ja-JP" altLang="en-US" sz="1200"/>
          </a:p>
        </p:txBody>
      </p:sp>
      <p:sp>
        <p:nvSpPr>
          <p:cNvPr id="1231" name="テキスト 375"/>
          <p:cNvSpPr txBox="1"/>
          <p:nvPr/>
        </p:nvSpPr>
        <p:spPr>
          <a:xfrm>
            <a:off x="3583150" y="3789000"/>
            <a:ext cx="1619171" cy="953214"/>
          </a:xfrm>
          <a:prstGeom prst="rect">
            <a:avLst/>
          </a:prstGeom>
          <a:noFill/>
        </p:spPr>
        <p:txBody>
          <a:bodyPr wrap="none">
            <a:spAutoFit/>
          </a:bodyPr>
          <a:p>
            <a:pPr algn="ctr">
              <a:defRPr lang="ja-JP" altLang="en-US"/>
            </a:pPr>
            <a:r>
              <a:rPr lang="ja-JP" altLang="en-US" sz="2800" b="0">
                <a:latin typeface="HGSｺﾞｼｯｸE"/>
                <a:ea typeface="HGSｺﾞｼｯｸE"/>
              </a:rPr>
              <a:t>発生量</a:t>
            </a:r>
            <a:endParaRPr lang="ja-JP" altLang="en-US" b="0">
              <a:latin typeface="HGSｺﾞｼｯｸE"/>
              <a:ea typeface="HGSｺﾞｼｯｸE"/>
            </a:endParaRPr>
          </a:p>
          <a:p>
            <a:pPr algn="ctr">
              <a:defRPr lang="ja-JP" altLang="en-US"/>
            </a:pPr>
            <a:r>
              <a:rPr lang="ja-JP" altLang="en-US" sz="2800" b="0">
                <a:latin typeface="HGSｺﾞｼｯｸE"/>
                <a:ea typeface="HGSｺﾞｼｯｸE"/>
              </a:rPr>
              <a:t>約523万t</a:t>
            </a:r>
            <a:endParaRPr lang="ja-JP" altLang="en-US" b="0">
              <a:latin typeface="HGSｺﾞｼｯｸE"/>
              <a:ea typeface="HGSｺﾞｼｯｸE"/>
            </a:endParaRPr>
          </a:p>
        </p:txBody>
      </p:sp>
      <p:pic>
        <p:nvPicPr>
          <p:cNvPr id="1232" name="図 46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120000">
            <a:off x="669217" y="4293778"/>
            <a:ext cx="1616507" cy="1847953"/>
          </a:xfrm>
          <a:prstGeom prst="rect">
            <a:avLst/>
          </a:prstGeom>
        </p:spPr>
      </p:pic>
      <p:pic>
        <p:nvPicPr>
          <p:cNvPr id="1233" name="図 46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0000">
            <a:off x="6303758" y="2446521"/>
            <a:ext cx="1609939" cy="170376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9999"/>
      </a:hlink>
      <a:folHlink>
        <a:srgbClr val="99CC00"/>
      </a:folHlink>
    </a:clrScheme>
    <a:fontScheme name="Focus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Focu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標準">
  <a:themeElements>
    <a:clrScheme name="標準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ocus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Focu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標準">
  <a:themeElements>
    <a:clrScheme name="標準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ocus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Focu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docProps/app.xml><?xml version="1.0" encoding="utf-8"?>
<Properties xmlns:vt="http://schemas.openxmlformats.org/officeDocument/2006/docPropsVTypes" xmlns="http://schemas.openxmlformats.org/officeDocument/2006/extended-properties">
  <TotalTime>30</TotalTime>
  <Pages>0</Pages>
  <Words>798</Words>
  <Characters>0</Characters>
  <Application>JUST Focus</Application>
  <DocSecurity>0</DocSecurity>
  <Lines>0</Lines>
  <Paragraphs>64</Paragraphs>
  <ScaleCrop>false</ScaleCrop>
  <TitlesOfParts>
    <vt:vector size="28" baseType="lpstr">
      <vt:lpstr>Arial</vt:lpstr>
      <vt:lpstr>ＭＳ Ｐゴシック</vt:lpstr>
      <vt:lpstr>ＭＳ Ｐ明朝</vt:lpstr>
      <vt:lpstr>メイリオ</vt:lpstr>
      <vt:lpstr>HG丸ｺﾞｼｯｸM-PRO</vt:lpstr>
      <vt:lpstr>標準デザイン</vt:lpstr>
      <vt:lpstr>スライド 1</vt:lpstr>
      <vt:lpstr>スライド 2</vt:lpstr>
      <vt:lpstr>スライド 3</vt:lpstr>
      <vt:lpstr>食品ロスって何？</vt:lpstr>
      <vt:lpstr>みんなの生活の中での食品ロス どんなものがあるかな？</vt:lpstr>
      <vt:lpstr>スライド 6</vt:lpstr>
      <vt:lpstr>日本の食品ロス</vt:lpstr>
      <vt:lpstr>スライド 8</vt:lpstr>
      <vt:lpstr>このまま食品ロスを続けていると なぜいけないのかな</vt:lpstr>
      <vt:lpstr>捨てられた食べ物はどうなるの？</vt:lpstr>
      <vt:lpstr>スライド 11</vt:lpstr>
      <vt:lpstr>スライド 12</vt:lpstr>
      <vt:lpstr>スライド 13</vt:lpstr>
      <vt:lpstr>給食はどれだけ 残されているかな？</vt:lpstr>
      <vt:lpstr>スライド 15</vt:lpstr>
      <vt:lpstr>スライド 16</vt:lpstr>
      <vt:lpstr>食品ロスをへらすために 何ができるかな？</vt:lpstr>
      <vt:lpstr>食品ロス削減の３つのポイント</vt:lpstr>
      <vt:lpstr>食品ロスをへらすために・・・</vt:lpstr>
      <vt:lpstr>スライド 20</vt:lpstr>
      <vt:lpstr>スライド 21</vt:lpstr>
      <vt:lpstr>さいごに・・・</vt:lpstr>
    </vt:vector>
  </TitlesOfParts>
  <LinksUpToDate>false</LinksUpToDate>
  <CharactersWithSpaces>0</CharactersWithSpaces>
  <SharedDoc>false</SharedDoc>
  <HyperlinksChanged>false</HyperlinksChanged>
  <AppVersion>4.1.6</AppVersion>
  <PresentationFormat>ユーザー設定</PresentationFormat>
  <Slides>38</Slides>
  <Notes>20</Notes>
  <HiddenSlides>0</HiddenSlides>
  <MMClips>0</MMClips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スライド 1</dc:title>
  <dc:creator>Administrator</dc:creator>
  <cp:lastModifiedBy>後藤　星菜</cp:lastModifiedBy>
  <dcterms:created xsi:type="dcterms:W3CDTF">2021-01-12T01:15:44Z</dcterms:created>
  <dcterms:modified xsi:type="dcterms:W3CDTF">2023-06-22T01:11:40Z</dcterms:modified>
  <cp:revision>140</cp:revision>
</cp:coreProperties>
</file>

<file path=docProps/custom.xml><?xml version="1.0" encoding="utf-8"?>
<Properties xmlns:vt="http://schemas.openxmlformats.org/officeDocument/2006/docPropsVTypes" xmlns="http://schemas.openxmlformats.org/officeDocument/2006/custom-properties"/>
</file>