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>
  <p:sldMasterIdLst>
    <p:sldMasterId id="2147483648" r:id="rId2"/>
  </p:sldMasterIdLst>
  <p:notesMasterIdLst>
    <p:notesMasterId r:id="rId3"/>
  </p:notesMasterIdLst>
  <p:sldIdLst>
    <p:sldId id="258" r:id="rId4"/>
  </p:sldIdLst>
  <p:sldSz cx="15120938" cy="21385213" type="custom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12"/>
    <p:restoredTop sz="94719"/>
  </p:normalViewPr>
  <p:slideViewPr>
    <p:cSldViewPr>
      <p:cViewPr>
        <p:scale>
          <a:sx n="38" d="100"/>
          <a:sy n="38" d="100"/>
        </p:scale>
        <p:origin x="-1512" y="3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2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102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680" y="685800"/>
            <a:ext cx="2424639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3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3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62" name="四角形 5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63" name="四角形 6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64" name="四角形 6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jpe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slideLayout" Target="../slideLayouts/slideLayout1.xml" /><Relationship Id="rId15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34" name="四角形 37"/>
          <p:cNvSpPr/>
          <p:nvPr/>
        </p:nvSpPr>
        <p:spPr>
          <a:xfrm>
            <a:off x="4089815" y="10582942"/>
            <a:ext cx="2966654" cy="1240668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 fontScale="92500" lnSpcReduction="10000"/>
          </a:bodyPr>
          <a:lstStyle/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ひきこもり気味の</a:t>
            </a:r>
            <a:endParaRPr lang="ja-JP" altLang="en-US" sz="3200" b="1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子の就労を</a:t>
            </a:r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支援</a:t>
            </a:r>
            <a:endParaRPr lang="ja-JP" altLang="en-US" sz="3200" b="1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したい</a:t>
            </a:r>
            <a:endParaRPr lang="ja-JP" altLang="en-US" sz="3200" b="1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pic>
        <p:nvPicPr>
          <p:cNvPr id="1035" name="Picture 36" descr="ケースに入ったビールのイラスト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02505" y="6894607"/>
            <a:ext cx="2286000" cy="2286001"/>
          </a:xfrm>
          <a:prstGeom prst="rect">
            <a:avLst/>
          </a:prstGeom>
          <a:noFill/>
        </p:spPr>
      </p:pic>
      <p:sp>
        <p:nvSpPr>
          <p:cNvPr id="1036" name="四角形 37"/>
          <p:cNvSpPr/>
          <p:nvPr/>
        </p:nvSpPr>
        <p:spPr>
          <a:xfrm>
            <a:off x="-370" y="-7545"/>
            <a:ext cx="15120938" cy="3794394"/>
          </a:xfrm>
          <a:prstGeom prst="rect">
            <a:avLst/>
          </a:prstGeom>
          <a:solidFill>
            <a:srgbClr val="00B0F0"/>
          </a:solidFill>
        </p:spPr>
        <p:txBody>
          <a:bodyPr lIns="0" tIns="0" rIns="0" bIns="0" anchor="b">
            <a:normAutofit/>
          </a:bodyPr>
          <a:lstStyle/>
          <a:p>
            <a:pPr indent="0" algn="ctr"/>
            <a:r>
              <a:rPr lang="ja" sz="12000" b="1" dirty="0">
                <a:solidFill>
                  <a:srgbClr val="FFFFFF"/>
                </a:solidFill>
                <a:latin typeface="メイリオ"/>
                <a:ea typeface="メイリオ"/>
              </a:rPr>
              <a:t>生活にお困りの際は御相談ください。</a:t>
            </a:r>
            <a:endParaRPr sz="12000">
              <a:latin typeface="メイリオ"/>
              <a:ea typeface="メイリオ"/>
            </a:endParaRPr>
          </a:p>
        </p:txBody>
      </p:sp>
      <p:sp>
        <p:nvSpPr>
          <p:cNvPr id="1037" name="四角形 38"/>
          <p:cNvSpPr/>
          <p:nvPr/>
        </p:nvSpPr>
        <p:spPr>
          <a:xfrm>
            <a:off x="469" y="15437757"/>
            <a:ext cx="15120568" cy="5982849"/>
          </a:xfrm>
          <a:prstGeom prst="rect">
            <a:avLst/>
          </a:prstGeom>
          <a:solidFill>
            <a:srgbClr val="00B0F0"/>
          </a:solidFill>
        </p:spPr>
        <p:txBody>
          <a:bodyPr lIns="0" tIns="0" rIns="0" bIns="0">
            <a:normAutofit/>
          </a:bodyPr>
          <a:lstStyle/>
          <a:p>
            <a:pPr indent="0" algn="ctr"/>
            <a:endParaRPr lang="ja-JP" altLang="en-US" sz="5200" b="1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indent="0" algn="ctr"/>
            <a:r>
              <a:rPr lang="ja-JP" altLang="en-US" sz="5200" b="1" dirty="0">
                <a:solidFill>
                  <a:srgbClr val="FFFFFF"/>
                </a:solidFill>
                <a:latin typeface="メイリオ"/>
                <a:ea typeface="メイリオ"/>
              </a:rPr>
              <a:t>生活にお困りの方の御相談については、</a:t>
            </a:r>
            <a:endParaRPr lang="ja" sz="5200" b="1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indent="0" algn="ctr"/>
            <a:r>
              <a:rPr lang="ja-JP" altLang="en-US" sz="5200" b="1" dirty="0">
                <a:solidFill>
                  <a:srgbClr val="FFFFFF"/>
                </a:solidFill>
                <a:latin typeface="メイリオ"/>
                <a:ea typeface="メイリオ"/>
              </a:rPr>
              <a:t>各市町の</a:t>
            </a:r>
            <a:r>
              <a:rPr lang="ja-JP" altLang="en-US" sz="5200" b="1" dirty="0">
                <a:solidFill>
                  <a:srgbClr val="FFFFFF"/>
                </a:solidFill>
                <a:latin typeface="メイリオ"/>
                <a:ea typeface="メイリオ"/>
              </a:rPr>
              <a:t>自立相談支援機関</a:t>
            </a:r>
            <a:r>
              <a:rPr lang="ja-JP" altLang="en-US" sz="5200" b="1" dirty="0">
                <a:solidFill>
                  <a:srgbClr val="FFFFFF"/>
                </a:solidFill>
                <a:latin typeface="メイリオ"/>
                <a:ea typeface="メイリオ"/>
              </a:rPr>
              <a:t>で</a:t>
            </a:r>
            <a:r>
              <a:rPr lang="ja-JP" altLang="en-US" sz="5200" b="1" dirty="0">
                <a:solidFill>
                  <a:srgbClr val="FFFFFF"/>
                </a:solidFill>
                <a:latin typeface="メイリオ"/>
                <a:ea typeface="メイリオ"/>
              </a:rPr>
              <a:t>受け付けております</a:t>
            </a:r>
            <a:r>
              <a:rPr lang="ja-JP" altLang="en-US" sz="5400" b="1" dirty="0">
                <a:solidFill>
                  <a:srgbClr val="FFFFFF"/>
                </a:solidFill>
                <a:latin typeface="メイリオ"/>
                <a:ea typeface="メイリオ"/>
              </a:rPr>
              <a:t>。 </a:t>
            </a:r>
            <a:endParaRPr lang="ja-JP" altLang="en-US" sz="5400" b="1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1038" name="四角形 39"/>
          <p:cNvSpPr/>
          <p:nvPr/>
        </p:nvSpPr>
        <p:spPr>
          <a:xfrm>
            <a:off x="503081" y="19654240"/>
            <a:ext cx="1305075" cy="758366"/>
          </a:xfrm>
          <a:prstGeom prst="rect">
            <a:avLst/>
          </a:prstGeom>
          <a:solidFill>
            <a:schemeClr val="bg1"/>
          </a:solidFill>
          <a:ln w="101600" cmpd="dbl">
            <a:solidFill>
              <a:schemeClr val="bg1"/>
            </a:solidFill>
          </a:ln>
        </p:spPr>
        <p:txBody>
          <a:bodyPr lIns="0" tIns="0" rIns="0" bIns="0" anchor="ctr">
            <a:normAutofit/>
          </a:bodyPr>
          <a:lstStyle/>
          <a:p>
            <a:pPr indent="0" algn="ctr"/>
            <a:r>
              <a:rPr lang="ja" sz="3600" b="1" dirty="0">
                <a:latin typeface="メイリオ"/>
                <a:ea typeface="メイリオ"/>
              </a:rPr>
              <a:t>検索</a:t>
            </a:r>
            <a:endParaRPr b="1">
              <a:latin typeface="メイリオ"/>
              <a:ea typeface="メイリオ"/>
            </a:endParaRPr>
          </a:p>
        </p:txBody>
      </p:sp>
      <p:sp>
        <p:nvSpPr>
          <p:cNvPr id="1039" name="四角形 40"/>
          <p:cNvSpPr/>
          <p:nvPr/>
        </p:nvSpPr>
        <p:spPr>
          <a:xfrm>
            <a:off x="309343" y="18135614"/>
            <a:ext cx="8259126" cy="1207043"/>
          </a:xfrm>
          <a:prstGeom prst="rect">
            <a:avLst/>
          </a:prstGeom>
          <a:solidFill>
            <a:srgbClr val="00B0F0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3600" b="1" dirty="0" err="1">
                <a:solidFill>
                  <a:srgbClr val="FFFFFF"/>
                </a:solidFill>
                <a:latin typeface="メイリオ"/>
                <a:ea typeface="メイリオ"/>
              </a:rPr>
              <a:t>静岡県各市町の自立相談支援機関は</a:t>
            </a:r>
            <a:endParaRPr lang="en-US" altLang="ja-JP" sz="3600" b="1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indent="0"/>
            <a:r>
              <a:rPr lang="en-US" sz="3600" b="1" dirty="0" err="1">
                <a:solidFill>
                  <a:srgbClr val="FFFFFF"/>
                </a:solidFill>
                <a:latin typeface="メイリオ"/>
                <a:ea typeface="メイリオ"/>
              </a:rPr>
              <a:t>以下</a:t>
            </a:r>
            <a:r>
              <a:rPr lang="en-US" sz="3600" b="1" dirty="0" err="1">
                <a:solidFill>
                  <a:srgbClr val="FFFFFF"/>
                </a:solidFill>
                <a:latin typeface="メイリオ"/>
                <a:ea typeface="メイリオ"/>
              </a:rPr>
              <a:t>で</a:t>
            </a:r>
            <a:r>
              <a:rPr lang="en-US" sz="3600" b="1" dirty="0" err="1">
                <a:solidFill>
                  <a:srgbClr val="FFFFFF"/>
                </a:solidFill>
                <a:latin typeface="メイリオ"/>
                <a:ea typeface="メイリオ"/>
              </a:rPr>
              <a:t>検索</a:t>
            </a:r>
            <a:r>
              <a:rPr lang="en-US" sz="3600" b="1" dirty="0" err="1">
                <a:solidFill>
                  <a:srgbClr val="FFFFFF"/>
                </a:solidFill>
                <a:latin typeface="メイリオ"/>
                <a:ea typeface="メイリオ"/>
              </a:rPr>
              <a:t>してください</a:t>
            </a:r>
            <a:r>
              <a:rPr lang="en-US" sz="3600" b="1" dirty="0" err="1">
                <a:solidFill>
                  <a:srgbClr val="FFFFFF"/>
                </a:solidFill>
                <a:latin typeface="メイリオ"/>
                <a:ea typeface="メイリオ"/>
              </a:rPr>
              <a:t>。</a:t>
            </a:r>
            <a:r>
              <a:rPr lang="en-US" sz="3600" b="1" dirty="0" err="1">
                <a:solidFill>
                  <a:srgbClr val="FFFFFF"/>
                </a:solidFill>
                <a:latin typeface="メイリオ"/>
                <a:ea typeface="メイリオ"/>
              </a:rPr>
              <a:t>　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040" name="四角形 41"/>
          <p:cNvSpPr/>
          <p:nvPr/>
        </p:nvSpPr>
        <p:spPr>
          <a:xfrm>
            <a:off x="504469" y="4066129"/>
            <a:ext cx="3227233" cy="1916498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/>
          </a:bodyPr>
          <a:lstStyle/>
          <a:p>
            <a:pPr indent="0"/>
            <a:r>
              <a:rPr lang="ja-JP" altLang="en-US" sz="3200" b="1" dirty="0">
                <a:solidFill>
                  <a:srgbClr val="231F20"/>
                </a:solidFill>
                <a:latin typeface="メイリオ"/>
                <a:ea typeface="メイリオ"/>
              </a:rPr>
              <a:t>けがのため働けず</a:t>
            </a:r>
            <a:endParaRPr lang="ja-JP" altLang="en-US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生活が苦しい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sp>
        <p:nvSpPr>
          <p:cNvPr id="1041" name="四角形 42"/>
          <p:cNvSpPr/>
          <p:nvPr/>
        </p:nvSpPr>
        <p:spPr>
          <a:xfrm>
            <a:off x="4069201" y="4043254"/>
            <a:ext cx="3750279" cy="1772447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/>
          </a:bodyPr>
          <a:lstStyle/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コロナの影響で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収入が少なくなり、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生活が苦しい</a:t>
            </a:r>
            <a:endParaRPr lang="ja" sz="3200" b="1" dirty="0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sp>
        <p:nvSpPr>
          <p:cNvPr id="1042" name="四角形 43"/>
          <p:cNvSpPr/>
          <p:nvPr/>
        </p:nvSpPr>
        <p:spPr>
          <a:xfrm>
            <a:off x="11624079" y="10584558"/>
            <a:ext cx="2672111" cy="956726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 lnSpcReduction="10000"/>
          </a:bodyPr>
          <a:lstStyle/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仕事が見つからず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 dirty="0">
                <a:solidFill>
                  <a:srgbClr val="231F20"/>
                </a:solidFill>
                <a:latin typeface="メイリオ"/>
                <a:ea typeface="メイリオ"/>
              </a:rPr>
              <a:t>困っている</a:t>
            </a:r>
            <a:endParaRPr lang="ja" sz="3200" b="1" dirty="0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sp>
        <p:nvSpPr>
          <p:cNvPr id="1043" name="四角形 44"/>
          <p:cNvSpPr/>
          <p:nvPr/>
        </p:nvSpPr>
        <p:spPr>
          <a:xfrm>
            <a:off x="7909148" y="10584558"/>
            <a:ext cx="3087853" cy="1908048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/>
          </a:bodyPr>
          <a:lstStyle/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アパート・社宅を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追い出された</a:t>
            </a:r>
            <a:endParaRPr lang="ja" sz="3200" b="1" dirty="0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sp>
        <p:nvSpPr>
          <p:cNvPr id="1044" name="四角形 46"/>
          <p:cNvSpPr/>
          <p:nvPr/>
        </p:nvSpPr>
        <p:spPr>
          <a:xfrm>
            <a:off x="926507" y="10584558"/>
            <a:ext cx="2966654" cy="1627631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/>
          </a:bodyPr>
          <a:lstStyle/>
          <a:p>
            <a:pPr indent="0"/>
            <a:r>
              <a:rPr lang="ja" sz="3200" b="1" dirty="0">
                <a:solidFill>
                  <a:srgbClr val="231F20"/>
                </a:solidFill>
                <a:latin typeface="メイリオ"/>
                <a:ea typeface="メイリオ"/>
              </a:rPr>
              <a:t>年金</a:t>
            </a:r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だけでは</a:t>
            </a:r>
            <a:endParaRPr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生活が</a:t>
            </a:r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苦しい</a:t>
            </a:r>
            <a:endParaRPr lang="ja-JP" altLang="en-US" sz="3200" b="1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sp>
        <p:nvSpPr>
          <p:cNvPr id="1045" name="四角形 47"/>
          <p:cNvSpPr/>
          <p:nvPr/>
        </p:nvSpPr>
        <p:spPr>
          <a:xfrm>
            <a:off x="11031514" y="4043254"/>
            <a:ext cx="4078296" cy="2018353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/>
          </a:bodyPr>
          <a:lstStyle/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ひとりで子ども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を育てているため、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r>
              <a:rPr lang="ja-JP" altLang="en-US" sz="3200" b="1">
                <a:solidFill>
                  <a:srgbClr val="231F20"/>
                </a:solidFill>
                <a:latin typeface="メイリオ"/>
                <a:ea typeface="メイリオ"/>
              </a:rPr>
              <a:t>生活が苦しい</a:t>
            </a:r>
            <a:endParaRPr lang="en-US" altLang="ja-JP" sz="3200" b="1" dirty="0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pic>
        <p:nvPicPr>
          <p:cNvPr id="1046" name="Picture 49" descr="page1image85449630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739" y="6443652"/>
            <a:ext cx="3539113" cy="2654335"/>
          </a:xfrm>
          <a:prstGeom prst="rect">
            <a:avLst/>
          </a:prstGeom>
          <a:noFill/>
        </p:spPr>
      </p:pic>
      <p:sp>
        <p:nvSpPr>
          <p:cNvPr id="1047" name="四角形 51"/>
          <p:cNvSpPr/>
          <p:nvPr/>
        </p:nvSpPr>
        <p:spPr>
          <a:xfrm>
            <a:off x="7920469" y="4043254"/>
            <a:ext cx="2566326" cy="1156233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>
            <a:normAutofit/>
          </a:bodyPr>
          <a:lstStyle/>
          <a:p>
            <a:pPr indent="0"/>
            <a:r>
              <a:rPr lang="ja" sz="3200" b="1" dirty="0">
                <a:solidFill>
                  <a:srgbClr val="231F20"/>
                </a:solidFill>
                <a:latin typeface="メイリオ"/>
                <a:ea typeface="メイリオ"/>
              </a:rPr>
              <a:t>借金の返済で</a:t>
            </a:r>
            <a:endParaRPr>
              <a:latin typeface="メイリオ"/>
              <a:ea typeface="メイリオ"/>
            </a:endParaRPr>
          </a:p>
          <a:p>
            <a:pPr indent="0"/>
            <a:r>
              <a:rPr lang="ja" sz="3200" b="1" dirty="0">
                <a:solidFill>
                  <a:srgbClr val="231F20"/>
                </a:solidFill>
                <a:latin typeface="メイリオ"/>
                <a:ea typeface="メイリオ"/>
              </a:rPr>
              <a:t>生活が</a:t>
            </a:r>
            <a:r>
              <a:rPr lang="ja" sz="3200" b="1" dirty="0">
                <a:solidFill>
                  <a:srgbClr val="231F20"/>
                </a:solidFill>
                <a:latin typeface="メイリオ"/>
                <a:ea typeface="メイリオ"/>
              </a:rPr>
              <a:t>苦しい</a:t>
            </a:r>
            <a:endParaRPr lang="ja" sz="3200" b="1" dirty="0">
              <a:solidFill>
                <a:srgbClr val="231F20"/>
              </a:solidFill>
              <a:latin typeface="メイリオ"/>
              <a:ea typeface="メイリオ"/>
            </a:endParaRPr>
          </a:p>
          <a:p>
            <a:pPr indent="0"/>
            <a:endParaRPr lang="ja" sz="3200" b="1" dirty="0">
              <a:solidFill>
                <a:srgbClr val="231F20"/>
              </a:solidFill>
              <a:latin typeface="メイリオ"/>
              <a:ea typeface="メイリオ"/>
            </a:endParaRPr>
          </a:p>
        </p:txBody>
      </p:sp>
      <p:pic>
        <p:nvPicPr>
          <p:cNvPr id="1048" name="Picture 52" descr="page1image854494480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800" y="6196688"/>
            <a:ext cx="1985023" cy="2684293"/>
          </a:xfrm>
          <a:prstGeom prst="rect">
            <a:avLst/>
          </a:prstGeom>
          <a:noFill/>
        </p:spPr>
      </p:pic>
      <p:pic>
        <p:nvPicPr>
          <p:cNvPr id="1049" name="Picture 54" descr="仕事探しのイラスト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2084" y="11837788"/>
            <a:ext cx="2996514" cy="2996514"/>
          </a:xfrm>
          <a:prstGeom prst="rect">
            <a:avLst/>
          </a:prstGeom>
          <a:noFill/>
        </p:spPr>
      </p:pic>
      <p:pic>
        <p:nvPicPr>
          <p:cNvPr id="1050" name="Picture 55" descr="家出少年のイラスト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3880" y="11984402"/>
            <a:ext cx="2634712" cy="2634712"/>
          </a:xfrm>
          <a:prstGeom prst="rect">
            <a:avLst/>
          </a:prstGeom>
          <a:noFill/>
        </p:spPr>
      </p:pic>
      <p:pic>
        <p:nvPicPr>
          <p:cNvPr id="1051" name="図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340" y="12100607"/>
            <a:ext cx="2225470" cy="2225470"/>
          </a:xfrm>
          <a:prstGeom prst="rect">
            <a:avLst/>
          </a:prstGeom>
        </p:spPr>
      </p:pic>
      <p:pic>
        <p:nvPicPr>
          <p:cNvPr id="1052" name="図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2674" y="12079690"/>
            <a:ext cx="2221971" cy="2221970"/>
          </a:xfrm>
          <a:prstGeom prst="rect">
            <a:avLst/>
          </a:prstGeom>
        </p:spPr>
      </p:pic>
      <p:pic>
        <p:nvPicPr>
          <p:cNvPr id="1053" name="Picture 59" descr="厚生年金手帳のイラスト（青）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7517" y="13573443"/>
            <a:ext cx="1410732" cy="1410733"/>
          </a:xfrm>
          <a:prstGeom prst="rect">
            <a:avLst/>
          </a:prstGeom>
          <a:noFill/>
        </p:spPr>
      </p:pic>
      <p:sp>
        <p:nvSpPr>
          <p:cNvPr id="1054" name="正方形/長方形 60"/>
          <p:cNvSpPr/>
          <p:nvPr/>
        </p:nvSpPr>
        <p:spPr>
          <a:xfrm>
            <a:off x="1992188" y="19654240"/>
            <a:ext cx="5937572" cy="758366"/>
          </a:xfrm>
          <a:prstGeom prst="rect">
            <a:avLst/>
          </a:prstGeom>
          <a:solidFill>
            <a:schemeClr val="bg1"/>
          </a:solidFill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500">
                <a:solidFill>
                  <a:schemeClr val="tx1"/>
                </a:solidFill>
                <a:latin typeface="メイリオ"/>
                <a:ea typeface="メイリオ"/>
              </a:rPr>
              <a:t>静岡県 自立相談支援機関</a:t>
            </a:r>
            <a:endParaRPr>
              <a:latin typeface="メイリオ"/>
              <a:ea typeface="メイリオ"/>
            </a:endParaRPr>
          </a:p>
        </p:txBody>
      </p:sp>
      <p:sp>
        <p:nvSpPr>
          <p:cNvPr id="1055" name="四角形 62"/>
          <p:cNvSpPr/>
          <p:nvPr/>
        </p:nvSpPr>
        <p:spPr>
          <a:xfrm>
            <a:off x="11303020" y="18076853"/>
            <a:ext cx="3535281" cy="3343753"/>
          </a:xfrm>
          <a:prstGeom prst="rect">
            <a:avLst/>
          </a:prstGeom>
          <a:solidFill>
            <a:srgbClr val="00B0F0"/>
          </a:solidFill>
        </p:spPr>
        <p:txBody>
          <a:bodyPr lIns="0" tIns="0" rIns="0" bIns="0">
            <a:noAutofit/>
          </a:bodyPr>
          <a:lstStyle/>
          <a:p>
            <a:pPr indent="0" algn="l"/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ＱＲコードを読み取っていただくと、Ｗｅｂからの相談申込ができます。</a:t>
            </a:r>
            <a:endParaRPr lang="ja-JP" altLang="en-US" sz="2800" b="1">
              <a:solidFill>
                <a:srgbClr val="FFFFFF"/>
              </a:solidFill>
              <a:latin typeface="メイリオ"/>
              <a:ea typeface="メイリオ"/>
            </a:endParaRPr>
          </a:p>
          <a:p>
            <a:pPr indent="0" algn="l"/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（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静岡県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地域福祉課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の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相談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申請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フォームが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開きます。</a:t>
            </a:r>
            <a:r>
              <a:rPr lang="ja-JP" altLang="en-US" sz="2800" b="1">
                <a:solidFill>
                  <a:srgbClr val="FFFFFF"/>
                </a:solidFill>
                <a:latin typeface="メイリオ"/>
                <a:ea typeface="メイリオ"/>
              </a:rPr>
              <a:t>）</a:t>
            </a:r>
            <a:endParaRPr lang="ja-JP" altLang="en-US" sz="2800" b="1">
              <a:solidFill>
                <a:srgbClr val="FFFFFF"/>
              </a:solidFill>
              <a:latin typeface="メイリオ"/>
              <a:ea typeface="メイリオ"/>
            </a:endParaRPr>
          </a:p>
          <a:p>
            <a:pPr indent="0"/>
            <a:r>
              <a:rPr lang="en-US" sz="2800" b="1" dirty="0">
                <a:solidFill>
                  <a:srgbClr val="FFFFFF"/>
                </a:solidFill>
                <a:latin typeface="メイリオ"/>
                <a:ea typeface="メイリオ"/>
              </a:rPr>
              <a:t> 　</a:t>
            </a:r>
            <a:endParaRPr sz="2800">
              <a:latin typeface="メイリオ"/>
              <a:ea typeface="メイリオ"/>
            </a:endParaRPr>
          </a:p>
        </p:txBody>
      </p:sp>
      <p:pic>
        <p:nvPicPr>
          <p:cNvPr id="1057" name="オブジェクト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3900" y="5653538"/>
            <a:ext cx="3082748" cy="3444404"/>
          </a:xfrm>
          <a:prstGeom prst="rect">
            <a:avLst/>
          </a:prstGeom>
        </p:spPr>
      </p:pic>
      <p:pic>
        <p:nvPicPr>
          <p:cNvPr id="1058" name="オブジェクト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3579" y="5815701"/>
            <a:ext cx="2703938" cy="3622251"/>
          </a:xfrm>
          <a:prstGeom prst="rect">
            <a:avLst/>
          </a:prstGeom>
        </p:spPr>
      </p:pic>
      <p:pic>
        <p:nvPicPr>
          <p:cNvPr id="1059" name="オブジェクト 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83966" y="11735522"/>
            <a:ext cx="2544503" cy="2197084"/>
          </a:xfrm>
          <a:prstGeom prst="rect">
            <a:avLst/>
          </a:prstGeom>
        </p:spPr>
      </p:pic>
      <p:pic>
        <p:nvPicPr>
          <p:cNvPr id="1060" name="オブジェクト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5997496" y="12310235"/>
            <a:ext cx="2015062" cy="2539984"/>
          </a:xfrm>
          <a:prstGeom prst="rect">
            <a:avLst/>
          </a:prstGeom>
        </p:spPr>
      </p:pic>
      <p:pic>
        <p:nvPicPr>
          <p:cNvPr id="1065" name="図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69305" y="18101794"/>
            <a:ext cx="3174812" cy="31748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山野井　美央</cp:lastModifiedBy>
  <dcterms:created xsi:type="dcterms:W3CDTF">2021-12-09T09:47:14Z</dcterms:created>
  <dcterms:modified xsi:type="dcterms:W3CDTF">2023-06-14T09:39:09Z</dcterms:modified>
  <cp:revision>14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