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320" r:id="rId5"/>
    <p:sldId id="315" r:id="rId6"/>
  </p:sldIdLst>
  <p:sldSz cx="9144000" cy="6858000" type="screen4x3"/>
  <p:notesSz cx="9866313" cy="673576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AD4"/>
    <a:srgbClr val="FFFFFF"/>
    <a:srgbClr val="CC0000"/>
    <a:srgbClr val="F87FAC"/>
    <a:srgbClr val="FF1332"/>
    <a:srgbClr val="FF4C76"/>
    <a:srgbClr val="FF5386"/>
    <a:srgbClr val="F8BADA"/>
  </p:clrMru>
  <p:extLs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10347"/>
    <p:restoredTop sz="77617"/>
  </p:normalViewPr>
  <p:slideViewPr>
    <p:cSldViewPr snapToGrid="0">
      <p:cViewPr varScale="0">
        <p:scale>
          <a:sx n="60" d="100"/>
          <a:sy n="60" d="100"/>
        </p:scale>
        <p:origin x="-1872" y="-72"/>
      </p:cViewPr>
      <p:guideLst>
        <p:guide orient="horz" pos="274"/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-45732"/>
    </p:cViewPr>
  </p:sorterViewPr>
  <p:gridSpacing cx="73736200" cy="7373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05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5587733" y="0"/>
            <a:ext cx="4276254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88A36E0-D311-4F33-A8E7-55B118FBED4D}" type="datetimeFigureOut">
              <a:rPr lang="ja-JP" altLang="en-US"/>
              <a:pPr/>
              <a:t>2016/2/29</a:t>
            </a:fld>
            <a:endParaRPr lang="en-US" altLang="ja-JP"/>
          </a:p>
        </p:txBody>
      </p:sp>
      <p:sp>
        <p:nvSpPr>
          <p:cNvPr id="1057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6397620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058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97C1E7D-52C4-4A59-8D68-211387F9EBB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49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050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217" y="505182"/>
            <a:ext cx="3367882" cy="252591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51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1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53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076" name="四角形 107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077" name="四角形 107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078" name="四角形 108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084" name="四角形 1087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085" name="四角形 108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以上が静岡県のがんの現状と対策についてです。正しい生活習慣と定期的ながん検診で、健康寿命を延ばしましょう。</a:t>
            </a:r>
            <a:endParaRPr kumimoji="1" lang="ja-JP" altLang="en-US"/>
          </a:p>
          <a:p>
            <a:r>
              <a:rPr kumimoji="1" lang="ja-JP" altLang="en-US"/>
              <a:t>ご清聴ありがとうございました。</a:t>
            </a:r>
            <a:endParaRPr kumimoji="1" lang="ja-JP" altLang="en-US"/>
          </a:p>
        </p:txBody>
      </p:sp>
      <p:sp>
        <p:nvSpPr>
          <p:cNvPr id="1086" name="四角形 108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図 14" descr="master_01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テキスト ボックス 15"/>
          <p:cNvSpPr txBox="1"/>
          <p:nvPr userDrawn="1"/>
        </p:nvSpPr>
        <p:spPr>
          <a:xfrm>
            <a:off x="5114925" y="6078538"/>
            <a:ext cx="287655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いきがいと健康づくり</a:t>
            </a: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イメージキャラクター</a:t>
            </a:r>
            <a:endParaRPr lang="en-US" altLang="ja-JP" sz="105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ちゃっぴ</a:t>
            </a: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ー</a:t>
            </a:r>
            <a:r>
              <a:rPr lang="en-US" altLang="ja-JP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©</a:t>
            </a: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静岡県</a:t>
            </a:r>
          </a:p>
        </p:txBody>
      </p:sp>
      <p:sp>
        <p:nvSpPr>
          <p:cNvPr id="1033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4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7045-0546-46B2-BEDC-53FBB5DFB3AA}" type="slidenum">
              <a:rPr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1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図 7" descr="master_02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1C70-47DB-4E33-9A42-108C6E044182}" type="slidenum">
              <a:rPr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2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図 1" descr="master_05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D1A4-D6A6-4C82-86CC-3A516B55DA08}" type="slidenum">
              <a:rPr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3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図 1" descr="master_04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647B-34BF-4DA9-B5D4-4E04B0E20718}" type="slidenum">
              <a:rPr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図 3" descr="master_背景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02837C-2C42-4F53-9602-A97721F5C21D}" type="slidenum">
              <a:rPr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slideLayout" Target="../slideLayouts/slideLayout3.xml" /><Relationship Id="rId9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slideLayout" Target="../slideLayouts/slideLayout5.xml" /><Relationship Id="rId4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テキスト ボックス 1"/>
          <p:cNvSpPr txBox="1">
            <a:spLocks noChangeArrowheads="1"/>
          </p:cNvSpPr>
          <p:nvPr/>
        </p:nvSpPr>
        <p:spPr>
          <a:xfrm>
            <a:off x="579438" y="842963"/>
            <a:ext cx="801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</a:pP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がんを防ぐための</a:t>
            </a:r>
            <a:r>
              <a:rPr lang="en-US" altLang="ja-JP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か条</a:t>
            </a:r>
          </a:p>
        </p:txBody>
      </p:sp>
      <p:sp>
        <p:nvSpPr>
          <p:cNvPr id="1061" name="テキスト ボックス 17"/>
          <p:cNvSpPr txBox="1">
            <a:spLocks noChangeArrowheads="1"/>
          </p:cNvSpPr>
          <p:nvPr/>
        </p:nvSpPr>
        <p:spPr>
          <a:xfrm>
            <a:off x="1117600" y="3395663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適度に運動</a:t>
            </a:r>
          </a:p>
        </p:txBody>
      </p:sp>
      <p:sp>
        <p:nvSpPr>
          <p:cNvPr id="1062" name="テキスト ボックス 18"/>
          <p:cNvSpPr txBox="1">
            <a:spLocks noChangeArrowheads="1"/>
          </p:cNvSpPr>
          <p:nvPr/>
        </p:nvSpPr>
        <p:spPr>
          <a:xfrm>
            <a:off x="3606800" y="3395663"/>
            <a:ext cx="179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適切な体重維持</a:t>
            </a:r>
          </a:p>
        </p:txBody>
      </p:sp>
      <p:sp>
        <p:nvSpPr>
          <p:cNvPr id="1063" name="テキスト ボックス 19"/>
          <p:cNvSpPr txBox="1">
            <a:spLocks noChangeArrowheads="1"/>
          </p:cNvSpPr>
          <p:nvPr/>
        </p:nvSpPr>
        <p:spPr>
          <a:xfrm>
            <a:off x="6037263" y="3395663"/>
            <a:ext cx="1973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ウィルスや細菌の</a:t>
            </a:r>
            <a:endParaRPr lang="en-US" altLang="ja-JP" sz="1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感染予防と治療</a:t>
            </a:r>
          </a:p>
        </p:txBody>
      </p:sp>
      <p:sp>
        <p:nvSpPr>
          <p:cNvPr id="1064" name="テキスト ボックス 20"/>
          <p:cNvSpPr txBox="1">
            <a:spLocks noChangeArrowheads="1"/>
          </p:cNvSpPr>
          <p:nvPr/>
        </p:nvSpPr>
        <p:spPr>
          <a:xfrm>
            <a:off x="982663" y="5478463"/>
            <a:ext cx="226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定期的ながん検診を</a:t>
            </a:r>
          </a:p>
        </p:txBody>
      </p:sp>
      <p:sp>
        <p:nvSpPr>
          <p:cNvPr id="1065" name="テキスト ボックス 21"/>
          <p:cNvSpPr txBox="1">
            <a:spLocks noChangeArrowheads="1"/>
          </p:cNvSpPr>
          <p:nvPr/>
        </p:nvSpPr>
        <p:spPr>
          <a:xfrm>
            <a:off x="3462338" y="5478463"/>
            <a:ext cx="2084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身体の異常に気が</a:t>
            </a:r>
            <a:endParaRPr lang="en-US" altLang="ja-JP" sz="1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/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ついたら、すぐ受診を</a:t>
            </a:r>
          </a:p>
        </p:txBody>
      </p:sp>
      <p:sp>
        <p:nvSpPr>
          <p:cNvPr id="1066" name="テキスト ボックス 22"/>
          <p:cNvSpPr txBox="1">
            <a:spLocks noChangeArrowheads="1"/>
          </p:cNvSpPr>
          <p:nvPr/>
        </p:nvSpPr>
        <p:spPr>
          <a:xfrm>
            <a:off x="6037263" y="5478463"/>
            <a:ext cx="2084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正しいがん情報で</a:t>
            </a:r>
            <a:endParaRPr lang="en-US" altLang="ja-JP" sz="1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/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がんを知ることから</a:t>
            </a:r>
          </a:p>
        </p:txBody>
      </p:sp>
      <p:pic>
        <p:nvPicPr>
          <p:cNvPr id="1067" name="図 5" descr="walking_woma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1854200"/>
            <a:ext cx="94138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図 6" descr="hashiru_bo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54200"/>
            <a:ext cx="10652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図 7" descr="kenkoushindan03_taiju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38" y="1846263"/>
            <a:ext cx="12112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0" name="テキスト ボックス 8"/>
          <p:cNvSpPr txBox="1"/>
          <p:nvPr/>
        </p:nvSpPr>
        <p:spPr>
          <a:xfrm>
            <a:off x="3386138" y="1481138"/>
            <a:ext cx="39878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（財）がん研究振興財団「がんを防ぐための新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か条」より</a:t>
            </a:r>
          </a:p>
        </p:txBody>
      </p:sp>
      <p:pic>
        <p:nvPicPr>
          <p:cNvPr id="1071" name="図 9" descr="nurse_chusy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3" y="1854200"/>
            <a:ext cx="142716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図 23" descr="kenkoushindan_ikame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63" y="3976688"/>
            <a:ext cx="20986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図 24" descr="kenkoushindan_choushink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38" y="3962400"/>
            <a:ext cx="154463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図 25" descr="computer_ojis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63" y="3981450"/>
            <a:ext cx="1638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0"/>
    </mc:Choice>
    <mc:Fallback>
      <p:transition spd="fast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図 3" descr="cyapp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418" y="350976"/>
            <a:ext cx="7623586" cy="595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" name="テキスト ボックス 5"/>
          <p:cNvSpPr txBox="1">
            <a:spLocks noChangeArrowheads="1"/>
          </p:cNvSpPr>
          <p:nvPr/>
        </p:nvSpPr>
        <p:spPr>
          <a:xfrm rot="-764745">
            <a:off x="1472926" y="760821"/>
            <a:ext cx="4030663" cy="28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ja-JP" altLang="en-US" sz="32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正しい生活習慣と</a:t>
            </a:r>
            <a:endParaRPr sz="2000"/>
          </a:p>
          <a:p>
            <a:pPr algn="ctr">
              <a:lnSpc>
                <a:spcPct val="140000"/>
              </a:lnSpc>
            </a:pPr>
            <a:r>
              <a:rPr lang="ja-JP" altLang="en-US" sz="32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定期的な</a:t>
            </a:r>
            <a:r>
              <a:rPr lang="ja-JP" altLang="en-US" sz="32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がん検診で、</a:t>
            </a:r>
            <a:endParaRPr lang="ja-JP" altLang="en-US" sz="3200" b="1">
              <a:solidFill>
                <a:srgbClr val="F87FA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40000"/>
              </a:lnSpc>
            </a:pPr>
            <a:r>
              <a:rPr lang="ja-JP" altLang="en-US" sz="32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健康寿命を</a:t>
            </a:r>
            <a:endParaRPr lang="en-US" altLang="ja-JP" sz="3200" b="1">
              <a:solidFill>
                <a:srgbClr val="F87FA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40000"/>
              </a:lnSpc>
            </a:pPr>
            <a:r>
              <a:rPr lang="ja-JP" altLang="en-US" sz="32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延ばそう！！</a:t>
            </a:r>
          </a:p>
        </p:txBody>
      </p:sp>
      <p:pic>
        <p:nvPicPr>
          <p:cNvPr id="1082" name="図 12" descr="kensy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38" y="5410200"/>
            <a:ext cx="1127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0"/>
    </mc:Choice>
    <mc:Fallback>
      <p:transition spd="fast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3247</TotalTime>
  <Words>5573</Words>
  <Application>JUST Focus</Application>
  <Paragraphs>694</Paragraph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デザイン テンプレート</vt:lpstr>
      </vt:variant>
      <vt:variant>
        <vt:i4>6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60</vt:i4>
      </vt:variant>
    </vt:vector>
  </HeadingPairs>
  <TitlesOfParts>
    <vt:vector size="75" baseType="lpstr">
      <vt:lpstr>Calibri</vt:lpstr>
      <vt:lpstr>ＭＳ Ｐゴシック</vt:lpstr>
      <vt:lpstr>Arial</vt:lpstr>
      <vt:lpstr>メイリオ</vt:lpstr>
      <vt:lpstr>Wingdings</vt:lpstr>
      <vt:lpstr>ホワイト</vt:lpstr>
      <vt:lpstr>ホワイト</vt:lpstr>
      <vt:lpstr>ホワイト</vt:lpstr>
      <vt:lpstr>ホワイト</vt:lpstr>
      <vt:lpstr>ホワイト</vt:lpstr>
      <vt:lpstr>ホワイト</vt:lpstr>
      <vt:lpstr>Acrobat Document</vt:lpstr>
      <vt:lpstr>Microsoft Excel グラフ</vt:lpstr>
      <vt:lpstr>Microsoft Office Excel グラフ</vt:lpstr>
      <vt:lpstr>Microsoft Office Excel ワークシート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</vt:vector>
  </TitlesOfParts>
  <LinksUpToDate>false</LinksUpToDate>
  <SharedDoc>false</SharedDoc>
  <HyperlinksChanged>false</HyperlinksChanged>
  <AppVersion>4.1.6</AppVersion>
  <PresentationFormat>ユーザー設定</PresentationFormat>
  <Slides>2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Nakamichi Mayumi</dc:creator>
  <cp:lastModifiedBy>仁藤　ほなみ</cp:lastModifiedBy>
  <cp:lastPrinted>2015-10-23T00:34:03Z</cp:lastPrinted>
  <dcterms:created xsi:type="dcterms:W3CDTF">2015-10-17T04:23:46Z</dcterms:created>
  <dcterms:modified xsi:type="dcterms:W3CDTF">2023-10-06T01:40:16Z</dcterms:modified>
  <cp:revision>215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