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png" ContentType="image/png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docProps/thumbnail.jpeg" Id="rId2" /><Relationship Type="http://schemas.openxmlformats.org/package/2006/relationships/metadata/core-properties" Target="docProps/core.xml" Id="rId3" /><Relationship Type="http://schemas.openxmlformats.org/officeDocument/2006/relationships/extended-properties" Target="docProps/app.xml" Id="rId4" /><Relationship Type="http://schemas.openxmlformats.org/officeDocument/2006/relationships/custom-properties" Target="docProps/custom.xml" Id="rId5" /><Relationship Type="http://schemas.openxmlformats.org/officeDocument/2006/relationships/officeDocument" Target="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"/>
  </p:notesMasterIdLst>
  <p:sldIdLst>
    <p:sldId id="256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06"/>
    <p:restoredTop sz="94660"/>
  </p:normalViewPr>
  <p:slideViewPr>
    <p:cSldViewPr snapToGrid="0">
      <p:cViewPr varScale="1">
        <p:scale>
          <a:sx n="63" d="100"/>
          <a:sy n="63" d="100"/>
        </p:scale>
        <p:origin x="-78" y="-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theme/theme1.xml" Id="rId1" /><Relationship Type="http://schemas.openxmlformats.org/officeDocument/2006/relationships/slideMaster" Target="slideMasters/slideMaster1.xml" Id="rId2" /><Relationship Type="http://schemas.openxmlformats.org/officeDocument/2006/relationships/notesMaster" Target="notesMasters/notesMaster1.xml" Id="rId3" /><Relationship Type="http://schemas.openxmlformats.org/officeDocument/2006/relationships/slide" Target="slides/slide1.xml" Id="rId4" /><Relationship Type="http://schemas.openxmlformats.org/officeDocument/2006/relationships/presProps" Target="presProps.xml" Id="rId5" /><Relationship Type="http://schemas.openxmlformats.org/officeDocument/2006/relationships/viewProps" Target="viewProps.xml" Id="rId6" /><Relationship Type="http://schemas.openxmlformats.org/officeDocument/2006/relationships/tableStyles" Target="tableStyles.xml" Id="rId7" /></Relationships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../theme/theme2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2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2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2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2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2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6D2B-78D7-4C3B-A0B9-E88CA76C993E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61F2-D54A-4020-8121-C2749A71C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23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6D2B-78D7-4C3B-A0B9-E88CA76C993E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61F2-D54A-4020-8121-C2749A71C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84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6D2B-78D7-4C3B-A0B9-E88CA76C993E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61F2-D54A-4020-8121-C2749A71C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24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6D2B-78D7-4C3B-A0B9-E88CA76C993E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61F2-D54A-4020-8121-C2749A71C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18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6D2B-78D7-4C3B-A0B9-E88CA76C993E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61F2-D54A-4020-8121-C2749A71C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15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6D2B-78D7-4C3B-A0B9-E88CA76C993E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61F2-D54A-4020-8121-C2749A71C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13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6D2B-78D7-4C3B-A0B9-E88CA76C993E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61F2-D54A-4020-8121-C2749A71C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72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6D2B-78D7-4C3B-A0B9-E88CA76C993E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61F2-D54A-4020-8121-C2749A71C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19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6D2B-78D7-4C3B-A0B9-E88CA76C993E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61F2-D54A-4020-8121-C2749A71C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26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6D2B-78D7-4C3B-A0B9-E88CA76C993E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61F2-D54A-4020-8121-C2749A71C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90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6D2B-78D7-4C3B-A0B9-E88CA76C993E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361F2-D54A-4020-8121-C2749A71C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852316"/>
      </p:ext>
    </p:extLst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Relationship Type="http://schemas.openxmlformats.org/officeDocument/2006/relationships/slideLayout" Target="../slideLayouts/slideLayout2.xml" Id="rId2" /><Relationship Type="http://schemas.openxmlformats.org/officeDocument/2006/relationships/slideLayout" Target="../slideLayouts/slideLayout3.xml" Id="rId3" /><Relationship Type="http://schemas.openxmlformats.org/officeDocument/2006/relationships/slideLayout" Target="../slideLayouts/slideLayout4.xml" Id="rId4" /><Relationship Type="http://schemas.openxmlformats.org/officeDocument/2006/relationships/slideLayout" Target="../slideLayouts/slideLayout5.xml" Id="rId5" /><Relationship Type="http://schemas.openxmlformats.org/officeDocument/2006/relationships/slideLayout" Target="../slideLayouts/slideLayout6.xml" Id="rId6" /><Relationship Type="http://schemas.openxmlformats.org/officeDocument/2006/relationships/slideLayout" Target="../slideLayouts/slideLayout7.xml" Id="rId7" /><Relationship Type="http://schemas.openxmlformats.org/officeDocument/2006/relationships/slideLayout" Target="../slideLayouts/slideLayout8.xml" Id="rId8" /><Relationship Type="http://schemas.openxmlformats.org/officeDocument/2006/relationships/slideLayout" Target="../slideLayouts/slideLayout9.xml" Id="rId9" /><Relationship Type="http://schemas.openxmlformats.org/officeDocument/2006/relationships/slideLayout" Target="../slideLayouts/slideLayout10.xml" Id="rId10" /><Relationship Type="http://schemas.openxmlformats.org/officeDocument/2006/relationships/slideLayout" Target="../slideLayouts/slideLayout11.xml" Id="rId11" /><Relationship Type="http://schemas.openxmlformats.org/officeDocument/2006/relationships/theme" Target="../theme/theme1.xml" Id="rId12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46D2B-78D7-4C3B-A0B9-E88CA76C993E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361F2-D54A-4020-8121-C2749A71C8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43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image" Target="../media/image1.png" Id="rId1" /><Relationship Type="http://schemas.openxmlformats.org/officeDocument/2006/relationships/image" Target="../media/image2.png" Id="rId2" /><Relationship Type="http://schemas.openxmlformats.org/officeDocument/2006/relationships/image" Target="../media/image3.png" Id="rId3" /><Relationship Type="http://schemas.openxmlformats.org/officeDocument/2006/relationships/image" Target="../media/image4.png" Id="rId4" /><Relationship Type="http://schemas.openxmlformats.org/officeDocument/2006/relationships/image" Target="../media/image5.png" Id="rId5" /><Relationship Type="http://schemas.openxmlformats.org/officeDocument/2006/relationships/slideLayout" Target="../slideLayouts/slideLayout1.xml" Id="rId6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1" name="図 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55042" y="45357"/>
            <a:ext cx="9217282" cy="6669160"/>
          </a:xfrm>
          <a:prstGeom prst="rect">
            <a:avLst/>
          </a:prstGeom>
        </p:spPr>
      </p:pic>
      <p:sp>
        <p:nvSpPr>
          <p:cNvPr id="1103" name="テキスト 7"/>
          <p:cNvSpPr txBox="1"/>
          <p:nvPr/>
        </p:nvSpPr>
        <p:spPr>
          <a:xfrm>
            <a:off x="2569069" y="134660"/>
            <a:ext cx="5760926" cy="72112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 fontAlgn="b">
              <a:spcAft>
                <a:spcPts val="0"/>
              </a:spcAft>
            </a:pPr>
            <a:r>
              <a:rPr lang="ja-JP" altLang="en-US" sz="5400" b="1" kern="100" dirty="0" smtClean="0">
                <a:solidFill>
                  <a:srgbClr val="28992B"/>
                </a:solidFill>
                <a:latin typeface="ＤＦ特太ゴシック体"/>
                <a:ea typeface="ＤＦ特太ゴシック体"/>
                <a:cs typeface="Times New Roman" panose="02020603050405020304" pitchFamily="18" charset="0"/>
              </a:rPr>
              <a:t>フード</a:t>
            </a:r>
            <a:r>
              <a:rPr lang="ja-JP" altLang="en-US" sz="5400" b="1" kern="100" dirty="0">
                <a:solidFill>
                  <a:srgbClr val="28992B"/>
                </a:solidFill>
                <a:latin typeface="ＤＦ特太ゴシック体"/>
                <a:ea typeface="ＤＦ特太ゴシック体"/>
                <a:cs typeface="Times New Roman" panose="02020603050405020304" pitchFamily="18" charset="0"/>
              </a:rPr>
              <a:t>マイレージ</a:t>
            </a:r>
            <a:endParaRPr lang="ja-JP" sz="2400" kern="100" dirty="0">
              <a:effectLst/>
              <a:latin typeface="ＤＦ特太ゴシック体"/>
              <a:ea typeface="ＤＦ特太ゴシック体"/>
              <a:cs typeface="Times New Roman" panose="02020603050405020304" pitchFamily="18" charset="0"/>
            </a:endParaRPr>
          </a:p>
        </p:txBody>
      </p:sp>
      <p:sp>
        <p:nvSpPr>
          <p:cNvPr id="1104" name="二等辺三角形 98"/>
          <p:cNvSpPr/>
          <p:nvPr/>
        </p:nvSpPr>
        <p:spPr>
          <a:xfrm rot="18435501">
            <a:off x="5254646" y="1962922"/>
            <a:ext cx="2211126" cy="2325345"/>
          </a:xfrm>
          <a:prstGeom prst="triangle">
            <a:avLst>
              <a:gd name="adj" fmla="val 49663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円/楕円 6"/>
          <p:cNvSpPr/>
          <p:nvPr/>
        </p:nvSpPr>
        <p:spPr>
          <a:xfrm>
            <a:off x="6382180" y="2896981"/>
            <a:ext cx="2378171" cy="2243145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環状矢印 102"/>
          <p:cNvSpPr/>
          <p:nvPr/>
        </p:nvSpPr>
        <p:spPr>
          <a:xfrm rot="-19320000" flipV="1">
            <a:off x="2105698" y="-1997836"/>
            <a:ext cx="3635430" cy="7048737"/>
          </a:xfrm>
          <a:prstGeom prst="circularArrow">
            <a:avLst>
              <a:gd name="adj1" fmla="val 5286"/>
              <a:gd name="adj2" fmla="val 480795"/>
              <a:gd name="adj3" fmla="val 21585053"/>
              <a:gd name="adj4" fmla="val 12225521"/>
              <a:gd name="adj5" fmla="val 664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10" name="テキスト ボックス 106"/>
          <p:cNvSpPr txBox="1"/>
          <p:nvPr/>
        </p:nvSpPr>
        <p:spPr>
          <a:xfrm>
            <a:off x="1161124" y="855782"/>
            <a:ext cx="1288555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ノルウェー</a:t>
            </a:r>
            <a:endParaRPr kumimoji="1" lang="ja-JP" altLang="en-US" b="1" dirty="0"/>
          </a:p>
        </p:txBody>
      </p:sp>
      <p:sp>
        <p:nvSpPr>
          <p:cNvPr id="1111" name="テキスト ボックス 107"/>
          <p:cNvSpPr txBox="1"/>
          <p:nvPr/>
        </p:nvSpPr>
        <p:spPr>
          <a:xfrm>
            <a:off x="6382020" y="5291302"/>
            <a:ext cx="2745423" cy="953214"/>
          </a:xfrm>
          <a:prstGeom prst="rect">
            <a:avLst/>
          </a:prstGeom>
          <a:solidFill>
            <a:schemeClr val="accent1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/>
              <a:t>伊東市</a:t>
            </a:r>
            <a:r>
              <a:rPr kumimoji="1" lang="ja-JP" altLang="en-US" sz="2800" b="1" dirty="0" smtClean="0"/>
              <a:t>→静岡市　約１００</a:t>
            </a:r>
            <a:r>
              <a:rPr kumimoji="1" lang="ja-JP" altLang="en-US" sz="2800" b="1" dirty="0" smtClean="0"/>
              <a:t>ｋｍ</a:t>
            </a:r>
            <a:endParaRPr kumimoji="1" lang="ja-JP" altLang="en-US" sz="2800" b="1" dirty="0"/>
          </a:p>
        </p:txBody>
      </p:sp>
      <p:sp>
        <p:nvSpPr>
          <p:cNvPr id="1116" name="テキスト ボックス 112"/>
          <p:cNvSpPr txBox="1"/>
          <p:nvPr/>
        </p:nvSpPr>
        <p:spPr>
          <a:xfrm>
            <a:off x="1986251" y="4816742"/>
            <a:ext cx="3463280" cy="953214"/>
          </a:xfrm>
          <a:prstGeom prst="rect">
            <a:avLst/>
          </a:prstGeom>
          <a:solidFill>
            <a:schemeClr val="accent1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/>
              <a:t>ノルウェー→静岡市　　</a:t>
            </a:r>
            <a:endParaRPr kumimoji="1" lang="ja-JP" altLang="en-US" sz="2800" b="1" dirty="0"/>
          </a:p>
          <a:p>
            <a:r>
              <a:rPr kumimoji="1" lang="ja-JP" altLang="en-US" sz="2800" b="1" dirty="0" smtClean="0"/>
              <a:t>約８４００ｋｍ  </a:t>
            </a:r>
            <a:r>
              <a:rPr kumimoji="1" lang="ja-JP" altLang="en-US" sz="1800" b="1" dirty="0" smtClean="0"/>
              <a:t>※直線距離</a:t>
            </a:r>
            <a:endParaRPr kumimoji="1" lang="ja-JP" altLang="en-US" b="1" dirty="0" smtClean="0"/>
          </a:p>
        </p:txBody>
      </p:sp>
      <p:sp>
        <p:nvSpPr>
          <p:cNvPr id="1119" name="テキスト ボックス 115"/>
          <p:cNvSpPr txBox="1"/>
          <p:nvPr/>
        </p:nvSpPr>
        <p:spPr>
          <a:xfrm>
            <a:off x="5404575" y="2155978"/>
            <a:ext cx="949718" cy="36843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静岡市　</a:t>
            </a:r>
            <a:endParaRPr kumimoji="1" lang="ja-JP" altLang="en-US" b="1" dirty="0"/>
          </a:p>
        </p:txBody>
      </p:sp>
      <p:sp>
        <p:nvSpPr>
          <p:cNvPr id="1120" name="星 12 7"/>
          <p:cNvSpPr/>
          <p:nvPr/>
        </p:nvSpPr>
        <p:spPr>
          <a:xfrm>
            <a:off x="7953631" y="761711"/>
            <a:ext cx="3344897" cy="1762706"/>
          </a:xfrm>
          <a:prstGeom prst="star12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400" b="1" dirty="0" smtClean="0">
                <a:solidFill>
                  <a:schemeClr val="bg1"/>
                </a:solidFill>
              </a:rPr>
              <a:t>CO</a:t>
            </a:r>
            <a:r>
              <a:rPr lang="en-US" altLang="ja-JP" sz="2800" b="1" dirty="0" smtClean="0">
                <a:solidFill>
                  <a:schemeClr val="bg1"/>
                </a:solidFill>
              </a:rPr>
              <a:t>2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　　</a:t>
            </a:r>
            <a:r>
              <a:rPr lang="ja-JP" altLang="en-US" sz="3600" b="1" dirty="0" smtClean="0">
                <a:solidFill>
                  <a:schemeClr val="bg1"/>
                </a:solidFill>
              </a:rPr>
              <a:t>削減</a:t>
            </a:r>
            <a:endParaRPr kumimoji="1" lang="ja-JP" altLang="en-US" sz="3600" b="1" dirty="0">
              <a:solidFill>
                <a:schemeClr val="bg1"/>
              </a:solidFill>
            </a:endParaRPr>
          </a:p>
        </p:txBody>
      </p:sp>
      <p:pic>
        <p:nvPicPr>
          <p:cNvPr id="1132" name="図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20000">
            <a:off x="7796076" y="2539536"/>
            <a:ext cx="679963" cy="339982"/>
          </a:xfrm>
          <a:prstGeom prst="rect">
            <a:avLst/>
          </a:prstGeom>
        </p:spPr>
      </p:pic>
      <p:pic>
        <p:nvPicPr>
          <p:cNvPr id="1133" name="図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6161" y="3905632"/>
            <a:ext cx="1056533" cy="774791"/>
          </a:xfrm>
          <a:prstGeom prst="rect">
            <a:avLst/>
          </a:prstGeom>
        </p:spPr>
      </p:pic>
      <p:pic>
        <p:nvPicPr>
          <p:cNvPr id="1134" name="図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7622" y="2925803"/>
            <a:ext cx="723556" cy="455572"/>
          </a:xfrm>
          <a:prstGeom prst="rect">
            <a:avLst/>
          </a:prstGeom>
        </p:spPr>
      </p:pic>
      <p:pic>
        <p:nvPicPr>
          <p:cNvPr id="1135" name="図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7646" y="3134534"/>
            <a:ext cx="2066296" cy="1580108"/>
          </a:xfrm>
          <a:prstGeom prst="rect">
            <a:avLst/>
          </a:prstGeom>
        </p:spPr>
      </p:pic>
      <p:sp>
        <p:nvSpPr>
          <p:cNvPr id="1117" name="テキスト ボックス 113"/>
          <p:cNvSpPr txBox="1"/>
          <p:nvPr/>
        </p:nvSpPr>
        <p:spPr>
          <a:xfrm>
            <a:off x="6646600" y="3924588"/>
            <a:ext cx="944194" cy="36843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静岡市</a:t>
            </a:r>
            <a:endParaRPr kumimoji="1" lang="ja-JP" altLang="en-US" b="1" dirty="0"/>
          </a:p>
        </p:txBody>
      </p:sp>
      <p:sp>
        <p:nvSpPr>
          <p:cNvPr id="1118" name="テキスト ボックス 114"/>
          <p:cNvSpPr txBox="1"/>
          <p:nvPr/>
        </p:nvSpPr>
        <p:spPr>
          <a:xfrm>
            <a:off x="8439455" y="3830185"/>
            <a:ext cx="1041174" cy="36843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/>
              <a:t>伊東市</a:t>
            </a:r>
            <a:r>
              <a:rPr kumimoji="1" lang="ja-JP" altLang="en-US" b="1" dirty="0" smtClean="0"/>
              <a:t>　　</a:t>
            </a:r>
            <a:endParaRPr kumimoji="1" lang="ja-JP" altLang="en-US" b="1" dirty="0"/>
          </a:p>
        </p:txBody>
      </p:sp>
      <p:sp>
        <p:nvSpPr>
          <p:cNvPr id="1137" name="図形 37"/>
          <p:cNvSpPr/>
          <p:nvPr/>
        </p:nvSpPr>
        <p:spPr>
          <a:xfrm rot="-480000" flipH="1">
            <a:off x="7383162" y="3697628"/>
            <a:ext cx="1246575" cy="939111"/>
          </a:xfrm>
          <a:prstGeom prst="circularArrow">
            <a:avLst>
              <a:gd name="adj1" fmla="val 12500"/>
              <a:gd name="adj2" fmla="val 1142319"/>
              <a:gd name="adj3" fmla="val 20457680"/>
              <a:gd name="adj4" fmla="val 10800000"/>
              <a:gd name="adj5" fmla="val 12500"/>
            </a:avLst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pic>
        <p:nvPicPr>
          <p:cNvPr id="1138" name="図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20000">
            <a:off x="4434443" y="3525484"/>
            <a:ext cx="679963" cy="33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39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0" grpId="0" autoUpdateAnimBg="0"/>
      <p:bldP spid="1107" grpId="0" animBg="1" autoUpdateAnimBg="0"/>
      <p:bldP spid="1119" grpId="0" autoUpdateAnimBg="0"/>
      <p:bldP spid="1116" grpId="0" animBg="1" autoUpdateAnimBg="0"/>
      <p:bldP spid="1105" grpId="0" animBg="1" autoUpdateAnimBg="0"/>
      <p:bldP spid="1104" grpId="0" animBg="1" autoUpdateAnimBg="0"/>
      <p:bldP spid="1118" grpId="0" autoUpdateAnimBg="0"/>
      <p:bldP spid="1117" grpId="0" autoUpdateAnimBg="0"/>
      <p:bldP spid="1137" grpId="0" animBg="1" autoUpdateAnimBg="0"/>
      <p:bldP spid="1111" grpId="0" animBg="1" autoUpdateAnimBg="0"/>
      <p:bldP spid="1120" grpId="0" animBg="1" autoUpdateAnimBg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4.0.1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lastModifiedBy>曾根　美由樹</cp:lastModifiedBy>
  <dcterms:created xsi:type="dcterms:W3CDTF">2021-01-19T10:15:44Z</dcterms:created>
  <dcterms:modified xsi:type="dcterms:W3CDTF">2021-01-19T10:25:29Z</dcterms:modified>
  <cp:revision>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