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780" r:id="rId2"/>
  </p:sldMasterIdLst>
  <p:notesMasterIdLst>
    <p:notesMasterId r:id="rId3"/>
  </p:notesMasterIdLst>
  <p:sldIdLst>
    <p:sldId id="335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9"/>
    <p:restoredTop sz="94660"/>
  </p:normalViewPr>
  <p:slideViewPr>
    <p:cSldViewPr>
      <p:cViewPr varScale="1">
        <p:scale>
          <a:sx n="87" d="100"/>
          <a:sy n="87" d="100"/>
        </p:scale>
        <p:origin x="-109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四角形 10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p>
            <a:pPr algn="r"/>
            <a:r>
              <a:rPr kumimoji="1" lang="ja-JP" altLang="en-US"/>
              <a:t>（　　　）</a:t>
            </a:r>
            <a:endParaRPr kumimoji="1" lang="ja-JP" altLang="en-US"/>
          </a:p>
        </p:txBody>
      </p:sp>
      <p:sp>
        <p:nvSpPr>
          <p:cNvPr id="1108" name="四角形 1036"/>
          <p:cNvSpPr>
            <a:spLocks noGrp="1"/>
          </p:cNvSpPr>
          <p:nvPr>
            <p:ph sz="half" idx="1"/>
          </p:nvPr>
        </p:nvSpPr>
        <p:spPr>
          <a:xfrm>
            <a:off x="457218" y="1302611"/>
            <a:ext cx="3822510" cy="317735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anchor="ctr">
            <a:normAutofit/>
          </a:bodyPr>
          <a:p>
            <a:pPr marL="0" indent="0" algn="ctr">
              <a:buNone/>
            </a:pPr>
            <a:r>
              <a:rPr kumimoji="1" lang="ja-JP" altLang="en-US" sz="1400">
                <a:solidFill>
                  <a:schemeClr val="tx1"/>
                </a:solidFill>
              </a:rPr>
              <a:t>写真等掲載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09" name="四角形 1037"/>
          <p:cNvSpPr>
            <a:spLocks noGrp="1"/>
          </p:cNvSpPr>
          <p:nvPr>
            <p:ph sz="half" idx="2"/>
          </p:nvPr>
        </p:nvSpPr>
        <p:spPr>
          <a:xfrm>
            <a:off x="4280231" y="1302611"/>
            <a:ext cx="4406685" cy="3177352"/>
          </a:xfrm>
          <a:prstGeom prst="rect">
            <a:avLst/>
          </a:prstGeom>
        </p:spPr>
        <p:txBody>
          <a:bodyPr>
            <a:normAutofit/>
          </a:bodyPr>
          <a:p>
            <a:pPr marL="0" indent="0">
              <a:buNone/>
            </a:pPr>
            <a:r>
              <a:rPr kumimoji="1" lang="ja-JP" altLang="en-US"/>
              <a:t>（説明）</a:t>
            </a:r>
            <a:endParaRPr kumimoji="1" lang="ja-JP" altLang="en-US"/>
          </a:p>
          <a:p>
            <a:pPr marL="0" indent="0">
              <a:buNone/>
            </a:pPr>
            <a:endParaRPr kumimoji="1" lang="ja-JP" altLang="en-US" sz="2000"/>
          </a:p>
        </p:txBody>
      </p:sp>
      <p:sp>
        <p:nvSpPr>
          <p:cNvPr id="1110" name="テキスト 1041"/>
          <p:cNvSpPr txBox="1"/>
          <p:nvPr/>
        </p:nvSpPr>
        <p:spPr>
          <a:xfrm>
            <a:off x="252000" y="4659750"/>
            <a:ext cx="5112754" cy="276106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>
                <a:latin typeface="ＭＳ ゴシック"/>
                <a:ea typeface="ＭＳ ゴシック"/>
              </a:rPr>
              <a:t>学校名　　　　　　　　　　　　　　　氏名</a:t>
            </a:r>
            <a:endParaRPr lang="ja-JP" altLang="en-US" sz="1200">
              <a:latin typeface="ＭＳ ゴシック"/>
              <a:ea typeface="ＭＳ ゴシック"/>
            </a:endParaRPr>
          </a:p>
        </p:txBody>
      </p:sp>
      <p:sp>
        <p:nvSpPr>
          <p:cNvPr id="1111" name="直線 26"/>
          <p:cNvSpPr/>
          <p:nvPr/>
        </p:nvSpPr>
        <p:spPr>
          <a:xfrm>
            <a:off x="396481" y="967140"/>
            <a:ext cx="83520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平山　裕久</dc:creator>
  <cp:lastModifiedBy>平山　裕久</cp:lastModifiedBy>
  <dcterms:created xsi:type="dcterms:W3CDTF">2023-05-16T07:01:32Z</dcterms:created>
  <dcterms:modified xsi:type="dcterms:W3CDTF">2023-07-13T03:44:52Z</dcterms:modified>
  <cp:revision>20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