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98" r:id="rId2"/>
  </p:sldMasterIdLst>
  <p:notesMasterIdLst>
    <p:notesMasterId r:id="rId3"/>
  </p:notesMasterIdLst>
  <p:sldIdLst>
    <p:sldId id="424" r:id="rId4"/>
    <p:sldId id="433" r:id="rId5"/>
    <p:sldId id="428" r:id="rId6"/>
    <p:sldId id="429" r:id="rId7"/>
    <p:sldId id="426" r:id="rId8"/>
    <p:sldId id="430" r:id="rId9"/>
    <p:sldId id="431" r:id="rId10"/>
    <p:sldId id="432" r:id="rId11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D057B8-64A1-4855-900E-FD16F1CBBFA6}">
          <p14:sldIdLst>
            <p14:sldId id="424"/>
            <p14:sldId id="433"/>
            <p14:sldId id="428"/>
            <p14:sldId id="429"/>
            <p14:sldId id="426"/>
            <p14:sldId id="430"/>
            <p14:sldId id="431"/>
            <p14:sldId id="43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889C"/>
    <a:srgbClr val="FAC5BE"/>
    <a:srgbClr val="8AD2E5"/>
    <a:srgbClr val="9684FB"/>
    <a:srgbClr val="1DE4FF"/>
    <a:srgbClr val="71EBB7"/>
    <a:srgbClr val="FFF1D4"/>
    <a:srgbClr val="F4878D"/>
    <a:srgbClr val="F7F4B1"/>
    <a:srgbClr val="9F9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66"/>
    <p:restoredTop sz="96187" autoAdjust="0"/>
  </p:normalViewPr>
  <p:slideViewPr>
    <p:cSldViewPr>
      <p:cViewPr varScale="0">
        <p:scale>
          <a:sx n="120" d="100"/>
          <a:sy n="120" d="100"/>
        </p:scale>
        <p:origin x="-1602" y="-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ableStyles" Target="tableStyles.xml" /><Relationship Id="rId15" Type="http://schemas.openxmlformats.org/officeDocument/2006/relationships/commentAuthors" Target="commentAuthor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6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49738D-D75D-40B1-BF46-FC9ACBB15E75}" type="datetimeFigureOut">
              <a:rPr kumimoji="1" lang="ja-JP" altLang="en-US" smtClean="0"/>
              <a:t>2024/7/5</a:t>
            </a:fld>
            <a:endParaRPr kumimoji="1" lang="ja-JP" altLang="en-US"/>
          </a:p>
        </p:txBody>
      </p:sp>
      <p:sp>
        <p:nvSpPr>
          <p:cNvPr id="116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6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6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6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5198F-549A-4508-B579-8CA394E94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267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473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99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516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1"/>
          <p:cNvSpPr>
            <a:spLocks noGrp="1"/>
          </p:cNvSpPr>
          <p:nvPr>
            <p:ph type="title"/>
          </p:nvPr>
        </p:nvSpPr>
        <p:spPr>
          <a:xfrm>
            <a:off x="89503" y="102334"/>
            <a:ext cx="8642480" cy="302330"/>
          </a:xfrm>
          <a:custGeom>
            <a:avLst/>
            <a:gdLst>
              <a:gd name="connsiteX0" fmla="*/ 11523307 w 11523307"/>
              <a:gd name="connsiteY0" fmla="*/ 648072 h 648072"/>
              <a:gd name="connsiteX1" fmla="*/ 0 w 11523307"/>
              <a:gd name="connsiteY1" fmla="*/ 648066 h 648072"/>
              <a:gd name="connsiteX2" fmla="*/ 0 w 11523307"/>
              <a:gd name="connsiteY2" fmla="*/ 6 h 648072"/>
              <a:gd name="connsiteX3" fmla="*/ 11523307 w 11523307"/>
              <a:gd name="connsiteY3" fmla="*/ 0 h 648072"/>
              <a:gd name="connsiteX4" fmla="*/ 11523307 w 11523307"/>
              <a:gd name="connsiteY4" fmla="*/ 648072 h 648072"/>
              <a:gd name="connsiteX0" fmla="*/ 11523307 w 11523307"/>
              <a:gd name="connsiteY0" fmla="*/ 648072 h 648072"/>
              <a:gd name="connsiteX1" fmla="*/ 0 w 11523307"/>
              <a:gd name="connsiteY1" fmla="*/ 648066 h 648072"/>
              <a:gd name="connsiteX2" fmla="*/ 0 w 11523307"/>
              <a:gd name="connsiteY2" fmla="*/ 6 h 648072"/>
              <a:gd name="connsiteX3" fmla="*/ 11523307 w 11523307"/>
              <a:gd name="connsiteY3" fmla="*/ 0 h 648072"/>
              <a:gd name="connsiteX0" fmla="*/ 11523307 w 11523307"/>
              <a:gd name="connsiteY0" fmla="*/ 648072 h 648072"/>
              <a:gd name="connsiteX1" fmla="*/ 0 w 11523307"/>
              <a:gd name="connsiteY1" fmla="*/ 648066 h 648072"/>
              <a:gd name="connsiteX2" fmla="*/ 0 w 11523307"/>
              <a:gd name="connsiteY2" fmla="*/ 6 h 648072"/>
              <a:gd name="connsiteX3" fmla="*/ 11523307 w 11523307"/>
              <a:gd name="connsiteY3" fmla="*/ 0 h 648072"/>
              <a:gd name="connsiteX4" fmla="*/ 11523307 w 11523307"/>
              <a:gd name="connsiteY4" fmla="*/ 648072 h 648072"/>
              <a:gd name="connsiteX0" fmla="*/ 11523307 w 11523307"/>
              <a:gd name="connsiteY0" fmla="*/ 648072 h 648072"/>
              <a:gd name="connsiteX1" fmla="*/ 0 w 11523307"/>
              <a:gd name="connsiteY1" fmla="*/ 648066 h 648072"/>
              <a:gd name="connsiteX2" fmla="*/ 0 w 11523307"/>
              <a:gd name="connsiteY2" fmla="*/ 6 h 648072"/>
              <a:gd name="connsiteX0" fmla="*/ 11523307 w 11523307"/>
              <a:gd name="connsiteY0" fmla="*/ 648072 h 648072"/>
              <a:gd name="connsiteX1" fmla="*/ 0 w 11523307"/>
              <a:gd name="connsiteY1" fmla="*/ 648066 h 648072"/>
              <a:gd name="connsiteX2" fmla="*/ 0 w 11523307"/>
              <a:gd name="connsiteY2" fmla="*/ 6 h 648072"/>
              <a:gd name="connsiteX3" fmla="*/ 11523307 w 11523307"/>
              <a:gd name="connsiteY3" fmla="*/ 0 h 648072"/>
              <a:gd name="connsiteX4" fmla="*/ 11523307 w 11523307"/>
              <a:gd name="connsiteY4" fmla="*/ 648072 h 648072"/>
              <a:gd name="connsiteX0" fmla="*/ 0 w 11523307"/>
              <a:gd name="connsiteY0" fmla="*/ 648066 h 648072"/>
              <a:gd name="connsiteX1" fmla="*/ 0 w 11523307"/>
              <a:gd name="connsiteY1" fmla="*/ 6 h 648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523307" h="648072" stroke="0" extrusionOk="0">
                <a:moveTo>
                  <a:pt x="11523307" y="648072"/>
                </a:moveTo>
                <a:lnTo>
                  <a:pt x="0" y="648066"/>
                </a:lnTo>
                <a:lnTo>
                  <a:pt x="0" y="6"/>
                </a:lnTo>
                <a:cubicBezTo>
                  <a:pt x="0" y="3"/>
                  <a:pt x="5159160" y="0"/>
                  <a:pt x="11523307" y="0"/>
                </a:cubicBezTo>
                <a:lnTo>
                  <a:pt x="11523307" y="648072"/>
                </a:lnTo>
                <a:close/>
              </a:path>
              <a:path w="11523307" h="648072" fill="none">
                <a:moveTo>
                  <a:pt x="0" y="648066"/>
                </a:moveTo>
                <a:lnTo>
                  <a:pt x="0" y="6"/>
                </a:lnTo>
              </a:path>
            </a:pathLst>
          </a:custGeom>
          <a:ln w="76200">
            <a:solidFill>
              <a:schemeClr val="accent1"/>
            </a:solidFill>
          </a:ln>
        </p:spPr>
        <p:txBody>
          <a:bodyPr lIns="180000" anchor="ctr"/>
          <a:lstStyle>
            <a:lvl1pPr>
              <a:lnSpc>
                <a:spcPct val="120000"/>
              </a:lnSpc>
              <a:spcAft>
                <a:spcPts val="300"/>
              </a:spcAft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101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 dirty="0"/>
              <a:t>Copyright.</a:t>
            </a:r>
            <a:endParaRPr kumimoji="1" lang="ja-JP" altLang="en-US" dirty="0"/>
          </a:p>
        </p:txBody>
      </p:sp>
      <p:sp>
        <p:nvSpPr>
          <p:cNvPr id="1102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161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" name="タイトル 1"/>
          <p:cNvSpPr>
            <a:spLocks noGrp="1"/>
          </p:cNvSpPr>
          <p:nvPr>
            <p:ph type="title" hasCustomPrompt="1"/>
          </p:nvPr>
        </p:nvSpPr>
        <p:spPr>
          <a:xfrm>
            <a:off x="251926" y="620688"/>
            <a:ext cx="8642480" cy="0"/>
          </a:xfrm>
          <a:ln>
            <a:solidFill>
              <a:schemeClr val="tx1"/>
            </a:solidFill>
          </a:ln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目次</a:t>
            </a:r>
          </a:p>
        </p:txBody>
      </p:sp>
      <p:sp>
        <p:nvSpPr>
          <p:cNvPr id="1105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/>
            </a:lvl1pPr>
          </a:lstStyle>
          <a:p>
            <a:r>
              <a:rPr kumimoji="1" lang="en-US" altLang="ja-JP" dirty="0"/>
              <a:t>Copyright.</a:t>
            </a:r>
            <a:endParaRPr kumimoji="1" lang="ja-JP" altLang="en-US" dirty="0"/>
          </a:p>
        </p:txBody>
      </p:sp>
      <p:sp>
        <p:nvSpPr>
          <p:cNvPr id="1106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/>
            </a:lvl1pPr>
          </a:lstStyle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07" name="テキスト プレースホルダー 10"/>
          <p:cNvSpPr>
            <a:spLocks noGrp="1"/>
          </p:cNvSpPr>
          <p:nvPr>
            <p:ph type="body" sz="quarter" idx="15"/>
          </p:nvPr>
        </p:nvSpPr>
        <p:spPr>
          <a:xfrm>
            <a:off x="446082" y="1278870"/>
            <a:ext cx="3739889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08" name="テキスト プレースホルダー 10"/>
          <p:cNvSpPr>
            <a:spLocks noGrp="1"/>
          </p:cNvSpPr>
          <p:nvPr>
            <p:ph type="body" sz="quarter" idx="16"/>
          </p:nvPr>
        </p:nvSpPr>
        <p:spPr>
          <a:xfrm>
            <a:off x="1041642" y="1805677"/>
            <a:ext cx="3144329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1109" name="テキスト プレースホルダー 10"/>
          <p:cNvSpPr>
            <a:spLocks noGrp="1"/>
          </p:cNvSpPr>
          <p:nvPr>
            <p:ph type="body" sz="quarter" idx="17"/>
          </p:nvPr>
        </p:nvSpPr>
        <p:spPr>
          <a:xfrm>
            <a:off x="446082" y="2466169"/>
            <a:ext cx="3739889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2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10" name="テキスト プレースホルダー 10"/>
          <p:cNvSpPr>
            <a:spLocks noGrp="1"/>
          </p:cNvSpPr>
          <p:nvPr>
            <p:ph type="body" sz="quarter" idx="18"/>
          </p:nvPr>
        </p:nvSpPr>
        <p:spPr>
          <a:xfrm>
            <a:off x="1041642" y="2992976"/>
            <a:ext cx="3144329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1111" name="テキスト プレースホルダー 10"/>
          <p:cNvSpPr>
            <a:spLocks noGrp="1"/>
          </p:cNvSpPr>
          <p:nvPr>
            <p:ph type="body" sz="quarter" idx="19"/>
          </p:nvPr>
        </p:nvSpPr>
        <p:spPr>
          <a:xfrm>
            <a:off x="446082" y="3653468"/>
            <a:ext cx="3739889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3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12" name="テキスト プレースホルダー 10"/>
          <p:cNvSpPr>
            <a:spLocks noGrp="1"/>
          </p:cNvSpPr>
          <p:nvPr>
            <p:ph type="body" sz="quarter" idx="20"/>
          </p:nvPr>
        </p:nvSpPr>
        <p:spPr>
          <a:xfrm>
            <a:off x="1041642" y="4180275"/>
            <a:ext cx="3144329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1113" name="テキスト プレースホルダー 10"/>
          <p:cNvSpPr>
            <a:spLocks noGrp="1"/>
          </p:cNvSpPr>
          <p:nvPr>
            <p:ph type="body" sz="quarter" idx="21"/>
          </p:nvPr>
        </p:nvSpPr>
        <p:spPr>
          <a:xfrm>
            <a:off x="446082" y="4840766"/>
            <a:ext cx="3739889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4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14" name="テキスト プレースホルダー 10"/>
          <p:cNvSpPr>
            <a:spLocks noGrp="1"/>
          </p:cNvSpPr>
          <p:nvPr>
            <p:ph type="body" sz="quarter" idx="22"/>
          </p:nvPr>
        </p:nvSpPr>
        <p:spPr>
          <a:xfrm>
            <a:off x="1041642" y="5367573"/>
            <a:ext cx="3144329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1115" name="テキスト プレースホルダー 10"/>
          <p:cNvSpPr>
            <a:spLocks noGrp="1"/>
          </p:cNvSpPr>
          <p:nvPr>
            <p:ph type="body" sz="quarter" idx="23"/>
          </p:nvPr>
        </p:nvSpPr>
        <p:spPr>
          <a:xfrm>
            <a:off x="4958034" y="1278870"/>
            <a:ext cx="3739889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5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16" name="テキスト プレースホルダー 10"/>
          <p:cNvSpPr>
            <a:spLocks noGrp="1"/>
          </p:cNvSpPr>
          <p:nvPr>
            <p:ph type="body" sz="quarter" idx="24"/>
          </p:nvPr>
        </p:nvSpPr>
        <p:spPr>
          <a:xfrm>
            <a:off x="5553594" y="1805677"/>
            <a:ext cx="3144329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1117" name="テキスト プレースホルダー 10"/>
          <p:cNvSpPr>
            <a:spLocks noGrp="1"/>
          </p:cNvSpPr>
          <p:nvPr>
            <p:ph type="body" sz="quarter" idx="25"/>
          </p:nvPr>
        </p:nvSpPr>
        <p:spPr>
          <a:xfrm>
            <a:off x="4958034" y="2466169"/>
            <a:ext cx="3739889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6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18" name="テキスト プレースホルダー 10"/>
          <p:cNvSpPr>
            <a:spLocks noGrp="1"/>
          </p:cNvSpPr>
          <p:nvPr>
            <p:ph type="body" sz="quarter" idx="26"/>
          </p:nvPr>
        </p:nvSpPr>
        <p:spPr>
          <a:xfrm>
            <a:off x="5553594" y="2992976"/>
            <a:ext cx="3144329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1119" name="テキスト プレースホルダー 10"/>
          <p:cNvSpPr>
            <a:spLocks noGrp="1"/>
          </p:cNvSpPr>
          <p:nvPr>
            <p:ph type="body" sz="quarter" idx="27"/>
          </p:nvPr>
        </p:nvSpPr>
        <p:spPr>
          <a:xfrm>
            <a:off x="4958034" y="3653468"/>
            <a:ext cx="3739889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7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20" name="テキスト プレースホルダー 10"/>
          <p:cNvSpPr>
            <a:spLocks noGrp="1"/>
          </p:cNvSpPr>
          <p:nvPr>
            <p:ph type="body" sz="quarter" idx="28"/>
          </p:nvPr>
        </p:nvSpPr>
        <p:spPr>
          <a:xfrm>
            <a:off x="5553594" y="4180275"/>
            <a:ext cx="3144329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  <p:sp>
        <p:nvSpPr>
          <p:cNvPr id="1121" name="テキスト プレースホルダー 10"/>
          <p:cNvSpPr>
            <a:spLocks noGrp="1"/>
          </p:cNvSpPr>
          <p:nvPr>
            <p:ph type="body" sz="quarter" idx="29"/>
          </p:nvPr>
        </p:nvSpPr>
        <p:spPr>
          <a:xfrm>
            <a:off x="4958034" y="4840766"/>
            <a:ext cx="3739889" cy="461963"/>
          </a:xfrm>
        </p:spPr>
        <p:txBody>
          <a:bodyPr vert="horz" lIns="91440" tIns="45720" rIns="91440" bIns="45720" rtlCol="0" anchor="ctr">
            <a:normAutofit/>
          </a:bodyPr>
          <a:lstStyle>
            <a:lvl1pPr marL="342900" indent="-342900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8"/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22" name="テキスト プレースホルダー 10"/>
          <p:cNvSpPr>
            <a:spLocks noGrp="1"/>
          </p:cNvSpPr>
          <p:nvPr>
            <p:ph type="body" sz="quarter" idx="30"/>
          </p:nvPr>
        </p:nvSpPr>
        <p:spPr>
          <a:xfrm>
            <a:off x="5553594" y="5367573"/>
            <a:ext cx="3144329" cy="461964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90688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タイトル 1"/>
          <p:cNvSpPr>
            <a:spLocks noGrp="1"/>
          </p:cNvSpPr>
          <p:nvPr>
            <p:ph type="title"/>
          </p:nvPr>
        </p:nvSpPr>
        <p:spPr>
          <a:xfrm>
            <a:off x="251926" y="620688"/>
            <a:ext cx="8642480" cy="0"/>
          </a:xfrm>
          <a:ln>
            <a:solidFill>
              <a:schemeClr val="tx1"/>
            </a:solidFill>
          </a:ln>
        </p:spPr>
        <p:txBody>
          <a:bodyPr/>
          <a:lstStyle>
            <a:lvl1pPr>
              <a:lnSpc>
                <a:spcPct val="120000"/>
              </a:lnSpc>
              <a:spcAft>
                <a:spcPts val="300"/>
              </a:spcAft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25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 dirty="0"/>
              <a:t>Copyright.</a:t>
            </a:r>
            <a:endParaRPr kumimoji="1" lang="ja-JP" altLang="en-US" dirty="0"/>
          </a:p>
        </p:txBody>
      </p:sp>
      <p:sp>
        <p:nvSpPr>
          <p:cNvPr id="1126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27" name="テキスト プレースホルダー 6"/>
          <p:cNvSpPr>
            <a:spLocks noGrp="1"/>
          </p:cNvSpPr>
          <p:nvPr>
            <p:ph type="body" sz="quarter" idx="13"/>
          </p:nvPr>
        </p:nvSpPr>
        <p:spPr>
          <a:xfrm>
            <a:off x="645105" y="1035055"/>
            <a:ext cx="7853795" cy="1130169"/>
          </a:xfrm>
        </p:spPr>
        <p:txBody>
          <a:bodyPr anchor="ctr"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defRPr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/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83644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タイトル 1"/>
          <p:cNvSpPr>
            <a:spLocks noGrp="1"/>
          </p:cNvSpPr>
          <p:nvPr>
            <p:ph type="title"/>
          </p:nvPr>
        </p:nvSpPr>
        <p:spPr>
          <a:xfrm>
            <a:off x="251926" y="620688"/>
            <a:ext cx="8642480" cy="0"/>
          </a:xfrm>
          <a:ln>
            <a:solidFill>
              <a:schemeClr val="tx1"/>
            </a:solidFill>
          </a:ln>
        </p:spPr>
        <p:txBody>
          <a:bodyPr/>
          <a:lstStyle>
            <a:lvl1pPr>
              <a:lnSpc>
                <a:spcPct val="120000"/>
              </a:lnSpc>
              <a:spcAft>
                <a:spcPts val="300"/>
              </a:spcAft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130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/>
            </a:lvl1pPr>
          </a:lstStyle>
          <a:p>
            <a:r>
              <a:rPr kumimoji="1" lang="en-US" altLang="ja-JP" dirty="0"/>
              <a:t>Copyright.</a:t>
            </a:r>
            <a:endParaRPr kumimoji="1" lang="ja-JP" altLang="en-US" dirty="0"/>
          </a:p>
        </p:txBody>
      </p:sp>
      <p:sp>
        <p:nvSpPr>
          <p:cNvPr id="1131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/>
            </a:lvl1pPr>
          </a:lstStyle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32" name="図プレースホルダー 5"/>
          <p:cNvSpPr>
            <a:spLocks noGrp="1"/>
          </p:cNvSpPr>
          <p:nvPr>
            <p:ph type="pic" sz="quarter" idx="12"/>
          </p:nvPr>
        </p:nvSpPr>
        <p:spPr>
          <a:xfrm>
            <a:off x="645105" y="2570511"/>
            <a:ext cx="1181770" cy="1575692"/>
          </a:xfr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33" name="テキスト プレースホルダー 6"/>
          <p:cNvSpPr>
            <a:spLocks noGrp="1"/>
          </p:cNvSpPr>
          <p:nvPr>
            <p:ph type="body" sz="quarter" idx="13"/>
          </p:nvPr>
        </p:nvSpPr>
        <p:spPr>
          <a:xfrm>
            <a:off x="645105" y="1035055"/>
            <a:ext cx="7853795" cy="1130169"/>
          </a:xfrm>
        </p:spPr>
        <p:txBody>
          <a:bodyPr anchor="ctr"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defRPr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/>
            <a:endParaRPr kumimoji="1" lang="en-US" altLang="ja-JP" dirty="0"/>
          </a:p>
        </p:txBody>
      </p:sp>
      <p:sp>
        <p:nvSpPr>
          <p:cNvPr id="1134" name="テキスト プレースホルダー 10"/>
          <p:cNvSpPr>
            <a:spLocks noGrp="1"/>
          </p:cNvSpPr>
          <p:nvPr>
            <p:ph type="body" sz="quarter" idx="15"/>
          </p:nvPr>
        </p:nvSpPr>
        <p:spPr>
          <a:xfrm>
            <a:off x="1882381" y="2561260"/>
            <a:ext cx="2588419" cy="4619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30000"/>
              </a:lnSpc>
              <a:spcAft>
                <a:spcPts val="600"/>
              </a:spcAft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35" name="テキスト プレースホルダー 10"/>
          <p:cNvSpPr>
            <a:spLocks noGrp="1"/>
          </p:cNvSpPr>
          <p:nvPr>
            <p:ph type="body" sz="quarter" idx="16"/>
          </p:nvPr>
        </p:nvSpPr>
        <p:spPr>
          <a:xfrm>
            <a:off x="1882381" y="3079754"/>
            <a:ext cx="2588419" cy="1056437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36" name="図プレースホルダー 5"/>
          <p:cNvSpPr>
            <a:spLocks noGrp="1"/>
          </p:cNvSpPr>
          <p:nvPr>
            <p:ph type="pic" sz="quarter" idx="17"/>
          </p:nvPr>
        </p:nvSpPr>
        <p:spPr>
          <a:xfrm>
            <a:off x="645105" y="4551495"/>
            <a:ext cx="1181770" cy="1575692"/>
          </a:xfr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37" name="テキスト プレースホルダー 10"/>
          <p:cNvSpPr>
            <a:spLocks noGrp="1"/>
          </p:cNvSpPr>
          <p:nvPr>
            <p:ph type="body" sz="quarter" idx="18"/>
          </p:nvPr>
        </p:nvSpPr>
        <p:spPr>
          <a:xfrm>
            <a:off x="1882381" y="4552260"/>
            <a:ext cx="2588419" cy="4619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30000"/>
              </a:lnSpc>
              <a:spcAft>
                <a:spcPts val="600"/>
              </a:spcAft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38" name="テキスト プレースホルダー 10"/>
          <p:cNvSpPr>
            <a:spLocks noGrp="1"/>
          </p:cNvSpPr>
          <p:nvPr>
            <p:ph type="body" sz="quarter" idx="19"/>
          </p:nvPr>
        </p:nvSpPr>
        <p:spPr>
          <a:xfrm>
            <a:off x="1882381" y="5070755"/>
            <a:ext cx="2588419" cy="1056437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39" name="図プレースホルダー 5"/>
          <p:cNvSpPr>
            <a:spLocks noGrp="1"/>
          </p:cNvSpPr>
          <p:nvPr>
            <p:ph type="pic" sz="quarter" idx="20"/>
          </p:nvPr>
        </p:nvSpPr>
        <p:spPr>
          <a:xfrm>
            <a:off x="4724913" y="2570511"/>
            <a:ext cx="1181770" cy="1575692"/>
          </a:xfr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40" name="テキスト プレースホルダー 10"/>
          <p:cNvSpPr>
            <a:spLocks noGrp="1"/>
          </p:cNvSpPr>
          <p:nvPr>
            <p:ph type="body" sz="quarter" idx="21"/>
          </p:nvPr>
        </p:nvSpPr>
        <p:spPr>
          <a:xfrm>
            <a:off x="5962191" y="2561260"/>
            <a:ext cx="2588419" cy="4619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30000"/>
              </a:lnSpc>
              <a:spcAft>
                <a:spcPts val="600"/>
              </a:spcAft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41" name="テキスト プレースホルダー 10"/>
          <p:cNvSpPr>
            <a:spLocks noGrp="1"/>
          </p:cNvSpPr>
          <p:nvPr>
            <p:ph type="body" sz="quarter" idx="22"/>
          </p:nvPr>
        </p:nvSpPr>
        <p:spPr>
          <a:xfrm>
            <a:off x="5962191" y="3079754"/>
            <a:ext cx="2588419" cy="1056437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42" name="図プレースホルダー 5"/>
          <p:cNvSpPr>
            <a:spLocks noGrp="1"/>
          </p:cNvSpPr>
          <p:nvPr>
            <p:ph type="pic" sz="quarter" idx="23"/>
          </p:nvPr>
        </p:nvSpPr>
        <p:spPr>
          <a:xfrm>
            <a:off x="4724913" y="4551495"/>
            <a:ext cx="1181770" cy="1575692"/>
          </a:xfr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43" name="テキスト プレースホルダー 10"/>
          <p:cNvSpPr>
            <a:spLocks noGrp="1"/>
          </p:cNvSpPr>
          <p:nvPr>
            <p:ph type="body" sz="quarter" idx="24"/>
          </p:nvPr>
        </p:nvSpPr>
        <p:spPr>
          <a:xfrm>
            <a:off x="5962191" y="4552260"/>
            <a:ext cx="2588419" cy="4619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30000"/>
              </a:lnSpc>
              <a:spcAft>
                <a:spcPts val="600"/>
              </a:spcAft>
              <a:defRPr lang="ja-JP" altLang="en-US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  <p:sp>
        <p:nvSpPr>
          <p:cNvPr id="1144" name="テキスト プレースホルダー 10"/>
          <p:cNvSpPr>
            <a:spLocks noGrp="1"/>
          </p:cNvSpPr>
          <p:nvPr>
            <p:ph type="body" sz="quarter" idx="25"/>
          </p:nvPr>
        </p:nvSpPr>
        <p:spPr>
          <a:xfrm>
            <a:off x="5962191" y="5070755"/>
            <a:ext cx="2588419" cy="1056437"/>
          </a:xfrm>
        </p:spPr>
        <p:txBody>
          <a:bodyPr vert="horz" lIns="91440" tIns="45720" rIns="91440" bIns="45720" rtlCol="0" anchor="ctr">
            <a:normAutofit/>
          </a:bodyPr>
          <a:lstStyle>
            <a:lvl1pPr algn="just">
              <a:lnSpc>
                <a:spcPct val="130000"/>
              </a:lnSpc>
              <a:spcAft>
                <a:spcPts val="600"/>
              </a:spcAft>
              <a:defRPr lang="ja-JP" altLang="en-US" sz="1200" dirty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4553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タイトル 1"/>
          <p:cNvSpPr>
            <a:spLocks noGrp="1"/>
          </p:cNvSpPr>
          <p:nvPr>
            <p:ph type="title"/>
          </p:nvPr>
        </p:nvSpPr>
        <p:spPr>
          <a:xfrm>
            <a:off x="251926" y="620688"/>
            <a:ext cx="8642480" cy="0"/>
          </a:xfrm>
          <a:ln>
            <a:solidFill>
              <a:schemeClr val="tx1"/>
            </a:solidFill>
          </a:ln>
        </p:spPr>
        <p:txBody>
          <a:bodyPr/>
          <a:lstStyle>
            <a:lvl1pPr>
              <a:lnSpc>
                <a:spcPct val="120000"/>
              </a:lnSpc>
              <a:spcAft>
                <a:spcPts val="300"/>
              </a:spcAft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147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 dirty="0"/>
              <a:t>Copyright.</a:t>
            </a:r>
            <a:endParaRPr kumimoji="1" lang="ja-JP" altLang="en-US" dirty="0"/>
          </a:p>
        </p:txBody>
      </p:sp>
      <p:sp>
        <p:nvSpPr>
          <p:cNvPr id="1148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2573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タイトル 1"/>
          <p:cNvSpPr>
            <a:spLocks noGrp="1"/>
          </p:cNvSpPr>
          <p:nvPr>
            <p:ph type="title"/>
          </p:nvPr>
        </p:nvSpPr>
        <p:spPr>
          <a:xfrm>
            <a:off x="251926" y="0"/>
            <a:ext cx="8642480" cy="648072"/>
          </a:xfrm>
          <a:ln>
            <a:noFill/>
          </a:ln>
        </p:spPr>
        <p:txBody>
          <a:bodyPr anchor="ctr"/>
          <a:lstStyle>
            <a:lvl1pPr>
              <a:lnSpc>
                <a:spcPct val="120000"/>
              </a:lnSpc>
              <a:spcAft>
                <a:spcPts val="300"/>
              </a:spcAft>
              <a:defRPr sz="2000" b="1">
                <a:solidFill>
                  <a:schemeClr val="accent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151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 dirty="0"/>
              <a:t>Copyright.</a:t>
            </a:r>
            <a:endParaRPr kumimoji="1" lang="ja-JP" altLang="en-US" dirty="0"/>
          </a:p>
        </p:txBody>
      </p:sp>
      <p:sp>
        <p:nvSpPr>
          <p:cNvPr id="1152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032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正方形/長方形 4"/>
          <p:cNvSpPr/>
          <p:nvPr userDrawn="1"/>
        </p:nvSpPr>
        <p:spPr>
          <a:xfrm>
            <a:off x="0" y="0"/>
            <a:ext cx="189061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55" name="タイトル 1"/>
          <p:cNvSpPr>
            <a:spLocks noGrp="1"/>
          </p:cNvSpPr>
          <p:nvPr>
            <p:ph type="title"/>
          </p:nvPr>
        </p:nvSpPr>
        <p:spPr>
          <a:xfrm>
            <a:off x="1890616" y="0"/>
            <a:ext cx="7253384" cy="648072"/>
          </a:xfrm>
          <a:ln>
            <a:noFill/>
          </a:ln>
        </p:spPr>
        <p:txBody>
          <a:bodyPr anchor="ctr"/>
          <a:lstStyle>
            <a:lvl1pPr algn="ctr">
              <a:lnSpc>
                <a:spcPct val="120000"/>
              </a:lnSpc>
              <a:spcAft>
                <a:spcPts val="300"/>
              </a:spcAft>
              <a:defRPr sz="20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156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 dirty="0"/>
              <a:t>Copyright.</a:t>
            </a:r>
            <a:endParaRPr kumimoji="1" lang="ja-JP" altLang="en-US" dirty="0"/>
          </a:p>
        </p:txBody>
      </p:sp>
      <p:sp>
        <p:nvSpPr>
          <p:cNvPr id="1157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201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 dirty="0"/>
              <a:t>Copyright.</a:t>
            </a:r>
            <a:endParaRPr kumimoji="1" lang="ja-JP" altLang="en-US" dirty="0"/>
          </a:p>
        </p:txBody>
      </p:sp>
      <p:sp>
        <p:nvSpPr>
          <p:cNvPr id="1160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44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24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85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809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65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08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8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661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36228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0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7/5/2024</a:t>
            </a:fld>
            <a:endParaRPr lang="en-US" dirty="0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Copyright.</a:t>
            </a:r>
            <a:endParaRPr kumimoji="1" lang="ja-JP" altLang="en-US" dirty="0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24458-F4DE-4903-8109-826F4524485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93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1" r:id="rId12"/>
    <p:sldLayoutId id="2147483692" r:id="rId13"/>
    <p:sldLayoutId id="2147483693" r:id="rId14"/>
    <p:sldLayoutId id="2147483689" r:id="rId15"/>
    <p:sldLayoutId id="2147483691" r:id="rId16"/>
    <p:sldLayoutId id="2147483694" r:id="rId17"/>
    <p:sldLayoutId id="2147483695" r:id="rId18"/>
    <p:sldLayoutId id="2147483696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  <p15:guide id="3" pos="158">
          <p15:clr>
            <a:srgbClr val="F26B43"/>
          </p15:clr>
        </p15:guide>
        <p15:guide id="4" pos="5602">
          <p15:clr>
            <a:srgbClr val="F26B43"/>
          </p15:clr>
        </p15:guide>
        <p15:guide id="5" orient="horz" pos="4065">
          <p15:clr>
            <a:srgbClr val="F26B43"/>
          </p15:clr>
        </p15:guide>
        <p15:guide id="6" orient="horz" pos="391">
          <p15:clr>
            <a:srgbClr val="F26B43"/>
          </p15:clr>
        </p15:guide>
      </p15:sldGuideLst>
    </p:ext>
  </p:extLst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" name="四角形: 角を丸くする 64"/>
          <p:cNvSpPr/>
          <p:nvPr/>
        </p:nvSpPr>
        <p:spPr>
          <a:xfrm>
            <a:off x="4643958" y="1343114"/>
            <a:ext cx="4317389" cy="2878267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69" name="正方形/長方形 20"/>
          <p:cNvSpPr/>
          <p:nvPr/>
        </p:nvSpPr>
        <p:spPr>
          <a:xfrm>
            <a:off x="179512" y="476672"/>
            <a:ext cx="8856984" cy="673639"/>
          </a:xfrm>
          <a:prstGeom prst="rect">
            <a:avLst/>
          </a:prstGeom>
          <a:solidFill>
            <a:srgbClr val="003EFF"/>
          </a:solidFill>
          <a:ln>
            <a:solidFill>
              <a:srgbClr val="003E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0" rtlCol="0" anchor="t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静岡県こども・若者意見提案実現プロジェクト　提案書</a:t>
            </a:r>
          </a:p>
        </p:txBody>
      </p:sp>
      <p:sp>
        <p:nvSpPr>
          <p:cNvPr id="1170" name="四角形: 角を丸くする 14"/>
          <p:cNvSpPr/>
          <p:nvPr/>
        </p:nvSpPr>
        <p:spPr>
          <a:xfrm>
            <a:off x="202047" y="4509142"/>
            <a:ext cx="8751110" cy="2234582"/>
          </a:xfrm>
          <a:prstGeom prst="roundRect">
            <a:avLst>
              <a:gd name="adj" fmla="val 98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u="sng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応募要件</a:t>
            </a:r>
            <a:r>
              <a:rPr kumimoji="1" lang="ja-JP" altLang="en-US" sz="14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（</a:t>
            </a:r>
            <a:r>
              <a:rPr kumimoji="1" lang="ja-JP" altLang="en-US" sz="14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個人部門の場合は１・２・４、団体部門の場合は３・４を確認して「○」を付けてください）</a:t>
            </a:r>
            <a:endParaRPr lang="ja-JP" altLang="en-US" sz="1400" dirty="0">
              <a:solidFill>
                <a:schemeClr val="tx1"/>
              </a:solidFill>
              <a:latin typeface="HGP創英角ｺﾞｼｯｸUB"/>
              <a:ea typeface="HGP創英角ｺﾞｼｯｸUB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6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１　提案年度の４月１日時点で満６歳以上、満29歳以下である</a:t>
            </a:r>
            <a:endParaRPr kumimoji="1" lang="ja-JP" altLang="en-US" sz="1600" dirty="0">
              <a:solidFill>
                <a:schemeClr val="tx1"/>
              </a:solidFill>
              <a:latin typeface="HGP創英角ｺﾞｼｯｸUB"/>
              <a:ea typeface="HGP創英角ｺﾞｼｯｸUB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6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２　県内に住所を有する者または県内へ通勤・通学している</a:t>
            </a:r>
            <a:endParaRPr kumimoji="1" lang="ja-JP" altLang="en-US" sz="1600" dirty="0">
              <a:solidFill>
                <a:schemeClr val="tx1"/>
              </a:solidFill>
              <a:latin typeface="HGP創英角ｺﾞｼｯｸUB"/>
              <a:ea typeface="HGP創英角ｺﾞｼｯｸUB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6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３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　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県内で活動する団体、企業、ＮＰＯ、施設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で「ふじさんっこ応援隊」の登録団体である</a:t>
            </a:r>
            <a:endParaRPr kumimoji="1" lang="ja-JP" altLang="en-US" sz="1600" dirty="0">
              <a:solidFill>
                <a:schemeClr val="tx1"/>
              </a:solidFill>
              <a:latin typeface="HGP創英角ｺﾞｼｯｸUB"/>
              <a:ea typeface="HGP創英角ｺﾞｼｯｸUB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6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４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　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/>
                <a:ea typeface="HGP創英角ｺﾞｼｯｸUB"/>
              </a:rPr>
              <a:t>応募した提案や提案者の氏名、発表会等で撮影した画像等の公表に同意する</a:t>
            </a:r>
            <a:endParaRPr kumimoji="1" lang="ja-JP" altLang="en-US" sz="1600" dirty="0">
              <a:solidFill>
                <a:schemeClr val="tx1"/>
              </a:solidFill>
              <a:latin typeface="HGP創英角ｺﾞｼｯｸUB"/>
              <a:ea typeface="HGP創英角ｺﾞｼｯｸUB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endParaRPr kumimoji="1" lang="ja-JP" altLang="en-US" sz="1800" dirty="0">
              <a:solidFill>
                <a:schemeClr val="tx1"/>
              </a:solidFill>
              <a:latin typeface="HGP創英角ｺﾞｼｯｸUB"/>
              <a:ea typeface="HGP創英角ｺﾞｼｯｸUB"/>
            </a:endParaRPr>
          </a:p>
        </p:txBody>
      </p:sp>
      <p:sp>
        <p:nvSpPr>
          <p:cNvPr id="1171" name="四角形: 角を丸くする 60"/>
          <p:cNvSpPr/>
          <p:nvPr/>
        </p:nvSpPr>
        <p:spPr>
          <a:xfrm>
            <a:off x="179872" y="1343114"/>
            <a:ext cx="4234574" cy="2878267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75" name="四角形: 角を丸くする 19"/>
          <p:cNvSpPr/>
          <p:nvPr/>
        </p:nvSpPr>
        <p:spPr>
          <a:xfrm>
            <a:off x="727495" y="1399404"/>
            <a:ext cx="2886644" cy="228805"/>
          </a:xfrm>
          <a:prstGeom prst="roundRect">
            <a:avLst>
              <a:gd name="adj" fmla="val 1192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氏　名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（団体名・グループ名）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76" name="タイトル 3"/>
          <p:cNvSpPr>
            <a:spLocks noGrp="1"/>
          </p:cNvSpPr>
          <p:nvPr>
            <p:ph type="title"/>
          </p:nvPr>
        </p:nvSpPr>
        <p:spPr>
          <a:ln>
            <a:solidFill>
              <a:srgbClr val="003EFF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>
                <a:solidFill>
                  <a:srgbClr val="003EFF"/>
                </a:solidFill>
              </a:rPr>
              <a:t>別紙</a:t>
            </a:r>
            <a:endParaRPr>
              <a:solidFill>
                <a:srgbClr val="003EFF"/>
              </a:solidFill>
            </a:endParaRPr>
          </a:p>
        </p:txBody>
      </p:sp>
      <p:sp>
        <p:nvSpPr>
          <p:cNvPr id="1227" name="四角形: 角を丸くする 53"/>
          <p:cNvSpPr/>
          <p:nvPr/>
        </p:nvSpPr>
        <p:spPr>
          <a:xfrm>
            <a:off x="468000" y="1629000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游ゴシック"/>
              <a:ea typeface="游ゴシック"/>
            </a:endParaRPr>
          </a:p>
        </p:txBody>
      </p:sp>
      <p:sp>
        <p:nvSpPr>
          <p:cNvPr id="1228" name="四角形: 角を丸くする 54"/>
          <p:cNvSpPr/>
          <p:nvPr/>
        </p:nvSpPr>
        <p:spPr>
          <a:xfrm>
            <a:off x="468000" y="3070043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29" name="四角形: 角を丸くする 55"/>
          <p:cNvSpPr/>
          <p:nvPr/>
        </p:nvSpPr>
        <p:spPr>
          <a:xfrm>
            <a:off x="468000" y="2349000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30" name="四角形: 角を丸くする 56"/>
          <p:cNvSpPr/>
          <p:nvPr/>
        </p:nvSpPr>
        <p:spPr>
          <a:xfrm>
            <a:off x="1225159" y="2061000"/>
            <a:ext cx="1891317" cy="359973"/>
          </a:xfrm>
          <a:prstGeom prst="roundRect">
            <a:avLst>
              <a:gd name="adj" fmla="val 1192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生年月日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31" name="四角形: 角を丸くする 57"/>
          <p:cNvSpPr/>
          <p:nvPr/>
        </p:nvSpPr>
        <p:spPr>
          <a:xfrm>
            <a:off x="1225158" y="2854702"/>
            <a:ext cx="1891317" cy="214298"/>
          </a:xfrm>
          <a:prstGeom prst="roundRect">
            <a:avLst>
              <a:gd name="adj" fmla="val 1192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電話番号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32" name="四角形: 角を丸くする 58"/>
          <p:cNvSpPr/>
          <p:nvPr/>
        </p:nvSpPr>
        <p:spPr>
          <a:xfrm>
            <a:off x="5057735" y="1398361"/>
            <a:ext cx="3165023" cy="228805"/>
          </a:xfrm>
          <a:prstGeom prst="roundRect">
            <a:avLst>
              <a:gd name="adj" fmla="val 1192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団体・グループの場合）代表者名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33" name="四角形: 角を丸くする 59"/>
          <p:cNvSpPr/>
          <p:nvPr/>
        </p:nvSpPr>
        <p:spPr>
          <a:xfrm>
            <a:off x="4960505" y="1627957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游ゴシック"/>
              <a:ea typeface="游ゴシック"/>
            </a:endParaRPr>
          </a:p>
        </p:txBody>
      </p:sp>
      <p:sp>
        <p:nvSpPr>
          <p:cNvPr id="1234" name="四角形: 角を丸くする 60"/>
          <p:cNvSpPr/>
          <p:nvPr/>
        </p:nvSpPr>
        <p:spPr>
          <a:xfrm>
            <a:off x="4960505" y="3070043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35" name="四角形: 角を丸くする 61"/>
          <p:cNvSpPr/>
          <p:nvPr/>
        </p:nvSpPr>
        <p:spPr>
          <a:xfrm>
            <a:off x="4960505" y="2347957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36" name="四角形: 角を丸くする 62"/>
          <p:cNvSpPr/>
          <p:nvPr/>
        </p:nvSpPr>
        <p:spPr>
          <a:xfrm>
            <a:off x="5717664" y="2059957"/>
            <a:ext cx="1891317" cy="359973"/>
          </a:xfrm>
          <a:prstGeom prst="roundRect">
            <a:avLst>
              <a:gd name="adj" fmla="val 1192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生年月日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37" name="四角形: 角を丸くする 63"/>
          <p:cNvSpPr/>
          <p:nvPr/>
        </p:nvSpPr>
        <p:spPr>
          <a:xfrm>
            <a:off x="5717663" y="2853659"/>
            <a:ext cx="1891317" cy="214298"/>
          </a:xfrm>
          <a:prstGeom prst="roundRect">
            <a:avLst>
              <a:gd name="adj" fmla="val 1192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電話番号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39" name="四角形: 角を丸くする 65"/>
          <p:cNvSpPr/>
          <p:nvPr/>
        </p:nvSpPr>
        <p:spPr>
          <a:xfrm>
            <a:off x="468000" y="3717000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40" name="四角形: 角を丸くする 66"/>
          <p:cNvSpPr/>
          <p:nvPr/>
        </p:nvSpPr>
        <p:spPr>
          <a:xfrm>
            <a:off x="1225158" y="3610046"/>
            <a:ext cx="1891317" cy="106954"/>
          </a:xfrm>
          <a:prstGeom prst="roundRect">
            <a:avLst>
              <a:gd name="adj" fmla="val 1192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メールアドレス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41" name="四角形: 角を丸くする 67"/>
          <p:cNvSpPr/>
          <p:nvPr/>
        </p:nvSpPr>
        <p:spPr>
          <a:xfrm>
            <a:off x="4960505" y="3717000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42" name="四角形: 角を丸くする 68"/>
          <p:cNvSpPr/>
          <p:nvPr/>
        </p:nvSpPr>
        <p:spPr>
          <a:xfrm>
            <a:off x="5717663" y="3610046"/>
            <a:ext cx="1891317" cy="106954"/>
          </a:xfrm>
          <a:prstGeom prst="roundRect">
            <a:avLst>
              <a:gd name="adj" fmla="val 1192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メールアドレス</a:t>
            </a:r>
            <a:endParaRPr kumimoji="1"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43" name="四角形: 角を丸くする 69"/>
          <p:cNvSpPr/>
          <p:nvPr/>
        </p:nvSpPr>
        <p:spPr>
          <a:xfrm>
            <a:off x="7927300" y="5013000"/>
            <a:ext cx="388180" cy="286657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47" name="四角形: 角を丸くする 73"/>
          <p:cNvSpPr/>
          <p:nvPr/>
        </p:nvSpPr>
        <p:spPr>
          <a:xfrm>
            <a:off x="7927300" y="5483104"/>
            <a:ext cx="388180" cy="286657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48" name="四角形: 角を丸くする 74"/>
          <p:cNvSpPr/>
          <p:nvPr/>
        </p:nvSpPr>
        <p:spPr>
          <a:xfrm>
            <a:off x="7927300" y="5949000"/>
            <a:ext cx="388180" cy="286657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49" name="四角形: 角を丸くする 75"/>
          <p:cNvSpPr/>
          <p:nvPr/>
        </p:nvSpPr>
        <p:spPr>
          <a:xfrm>
            <a:off x="7927300" y="6382343"/>
            <a:ext cx="388180" cy="286657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43134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" name="正方形/長方形 20"/>
          <p:cNvSpPr/>
          <p:nvPr/>
        </p:nvSpPr>
        <p:spPr>
          <a:xfrm>
            <a:off x="179512" y="476672"/>
            <a:ext cx="8856984" cy="673639"/>
          </a:xfrm>
          <a:prstGeom prst="rect">
            <a:avLst/>
          </a:prstGeom>
          <a:solidFill>
            <a:srgbClr val="003EFF"/>
          </a:solidFill>
          <a:ln>
            <a:solidFill>
              <a:srgbClr val="003E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0" rtlCol="0" anchor="t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こども・若者意見提案実現プロジェクト　提案書</a:t>
            </a:r>
          </a:p>
        </p:txBody>
      </p:sp>
      <p:sp>
        <p:nvSpPr>
          <p:cNvPr id="1214" name="四角形: 角を丸くする 60"/>
          <p:cNvSpPr/>
          <p:nvPr/>
        </p:nvSpPr>
        <p:spPr>
          <a:xfrm>
            <a:off x="179512" y="1339933"/>
            <a:ext cx="8856984" cy="2374903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エントリー部門（該当する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部門に「○」を付けてください）</a:t>
            </a:r>
            <a:endParaRPr kumimoji="1" lang="en-US" altLang="ja-JP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小学生部門</a:t>
            </a:r>
            <a:endParaRPr kumimoji="1" lang="ja-JP" altLang="en-US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個人部門　　　中高生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部門</a:t>
            </a:r>
            <a:endParaRPr kumimoji="1" lang="ja-JP" altLang="en-US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若 者  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部門</a:t>
            </a:r>
            <a:endParaRPr kumimoji="1" lang="ja-JP" altLang="en-US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団 体  部門</a:t>
            </a:r>
            <a:endParaRPr kumimoji="1" lang="ja-JP" altLang="en-US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endParaRPr kumimoji="1" lang="ja-JP" altLang="en-US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endParaRPr kumimoji="1" lang="ja-JP" altLang="en-US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215" name="四角形: 角を丸くする 62"/>
          <p:cNvSpPr/>
          <p:nvPr/>
        </p:nvSpPr>
        <p:spPr>
          <a:xfrm>
            <a:off x="179513" y="3861613"/>
            <a:ext cx="8856984" cy="1462368"/>
          </a:xfrm>
          <a:prstGeom prst="roundRect">
            <a:avLst>
              <a:gd name="adj" fmla="val 2235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選択したテーマ（該当するテーマに「○」を付けてください）</a:t>
            </a:r>
            <a:endParaRPr kumimoji="1" lang="en-US" altLang="ja-JP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テーマ１：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未来に希望を持てる静岡県にするための提案</a:t>
            </a:r>
            <a:endParaRPr kumimoji="1" lang="en-US" altLang="ja-JP" sz="20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テーマ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子育てしやすい静岡県にするための提案</a:t>
            </a:r>
            <a:endParaRPr kumimoji="1" lang="ja-JP" altLang="en-US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217" name="四角形: 角を丸くする 18"/>
          <p:cNvSpPr/>
          <p:nvPr/>
        </p:nvSpPr>
        <p:spPr>
          <a:xfrm>
            <a:off x="4932000" y="1917000"/>
            <a:ext cx="433019" cy="342386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19" name="タイトル 3"/>
          <p:cNvSpPr>
            <a:spLocks noGrp="1"/>
          </p:cNvSpPr>
          <p:nvPr>
            <p:ph type="title"/>
          </p:nvPr>
        </p:nvSpPr>
        <p:spPr>
          <a:ln>
            <a:solidFill>
              <a:srgbClr val="003EFF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>
                <a:solidFill>
                  <a:srgbClr val="003EFF"/>
                </a:solidFill>
              </a:rPr>
              <a:t>別紙</a:t>
            </a:r>
            <a:endParaRPr>
              <a:solidFill>
                <a:srgbClr val="003EFF"/>
              </a:solidFill>
            </a:endParaRPr>
          </a:p>
        </p:txBody>
      </p:sp>
      <p:sp>
        <p:nvSpPr>
          <p:cNvPr id="1225" name="四角形: 角を丸くする 16"/>
          <p:cNvSpPr/>
          <p:nvPr/>
        </p:nvSpPr>
        <p:spPr>
          <a:xfrm>
            <a:off x="426355" y="5706093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bg1">
                  <a:lumMod val="65000"/>
                </a:schemeClr>
              </a:solidFill>
              <a:latin typeface="+mn-ea"/>
            </a:endParaRPr>
          </a:p>
        </p:txBody>
      </p:sp>
      <p:sp>
        <p:nvSpPr>
          <p:cNvPr id="1226" name="四角形: 角を丸くする 21"/>
          <p:cNvSpPr/>
          <p:nvPr/>
        </p:nvSpPr>
        <p:spPr>
          <a:xfrm>
            <a:off x="426355" y="6231111"/>
            <a:ext cx="3571495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bg1">
                  <a:lumMod val="65000"/>
                </a:schemeClr>
              </a:solidFill>
              <a:latin typeface="+mn-ea"/>
            </a:endParaRPr>
          </a:p>
        </p:txBody>
      </p:sp>
      <p:sp>
        <p:nvSpPr>
          <p:cNvPr id="1253" name="四角形: 角を丸くする 79"/>
          <p:cNvSpPr/>
          <p:nvPr/>
        </p:nvSpPr>
        <p:spPr>
          <a:xfrm>
            <a:off x="179515" y="5468286"/>
            <a:ext cx="8856984" cy="1056714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2000" dirty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提案のタイトル</a:t>
            </a:r>
            <a:endParaRPr kumimoji="1" lang="en-US" altLang="ja-JP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254" name="四角形: 角を丸くする 80"/>
          <p:cNvSpPr/>
          <p:nvPr/>
        </p:nvSpPr>
        <p:spPr>
          <a:xfrm>
            <a:off x="251523" y="5989485"/>
            <a:ext cx="8712968" cy="432000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56" name="四角形: 角を丸くする 82"/>
          <p:cNvSpPr/>
          <p:nvPr/>
        </p:nvSpPr>
        <p:spPr>
          <a:xfrm>
            <a:off x="4932000" y="2366614"/>
            <a:ext cx="433019" cy="342386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57" name="四角形: 角を丸くする 83"/>
          <p:cNvSpPr/>
          <p:nvPr/>
        </p:nvSpPr>
        <p:spPr>
          <a:xfrm>
            <a:off x="4932000" y="2853000"/>
            <a:ext cx="433019" cy="342386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58" name="四角形: 角を丸くする 84"/>
          <p:cNvSpPr/>
          <p:nvPr/>
        </p:nvSpPr>
        <p:spPr>
          <a:xfrm>
            <a:off x="4932000" y="3285000"/>
            <a:ext cx="433019" cy="342386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59" name="四角形: 角を丸くする 85"/>
          <p:cNvSpPr/>
          <p:nvPr/>
        </p:nvSpPr>
        <p:spPr>
          <a:xfrm>
            <a:off x="7092000" y="4421604"/>
            <a:ext cx="433019" cy="342386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60" name="四角形: 角を丸くする 86"/>
          <p:cNvSpPr/>
          <p:nvPr/>
        </p:nvSpPr>
        <p:spPr>
          <a:xfrm>
            <a:off x="7092000" y="4916390"/>
            <a:ext cx="433019" cy="342386"/>
          </a:xfrm>
          <a:prstGeom prst="roundRect">
            <a:avLst>
              <a:gd name="adj" fmla="val 1192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43134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正方形/長方形 20"/>
          <p:cNvSpPr/>
          <p:nvPr/>
        </p:nvSpPr>
        <p:spPr>
          <a:xfrm>
            <a:off x="179512" y="476672"/>
            <a:ext cx="8856984" cy="1008112"/>
          </a:xfrm>
          <a:prstGeom prst="rect">
            <a:avLst/>
          </a:prstGeom>
          <a:solidFill>
            <a:srgbClr val="003EFF"/>
          </a:solidFill>
          <a:ln>
            <a:solidFill>
              <a:srgbClr val="003E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2000" rIns="360000" bIns="0" rtlCol="0" anchor="t"/>
          <a:lstStyle/>
          <a:p>
            <a:pPr algn="ctr">
              <a:spcAft>
                <a:spcPts val="600"/>
              </a:spcAft>
            </a:pPr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現状・課題</a:t>
            </a:r>
            <a:endParaRPr kumimoji="1" lang="en-US" altLang="ja-JP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現状にどのような課題があると考えるか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ja-JP" altLang="en-US"/>
          </a:p>
          <a:p>
            <a:pPr algn="ctr"/>
          </a:p>
          <a:p>
            <a:pPr algn="ctr"/>
            <a:endParaRPr kumimoji="1" lang="ja-JP" altLang="en-US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86" name="四角形: 角を丸くする 60"/>
          <p:cNvSpPr/>
          <p:nvPr/>
        </p:nvSpPr>
        <p:spPr>
          <a:xfrm>
            <a:off x="179512" y="1628800"/>
            <a:ext cx="8856984" cy="5148000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  <a:spcAft>
                <a:spcPts val="600"/>
              </a:spcAft>
            </a:pPr>
            <a:endParaRPr kumimoji="1" lang="en-US" altLang="ja-JP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187" name="タイトル 3"/>
          <p:cNvSpPr>
            <a:spLocks noGrp="1"/>
          </p:cNvSpPr>
          <p:nvPr>
            <p:ph type="title"/>
          </p:nvPr>
        </p:nvSpPr>
        <p:spPr>
          <a:ln>
            <a:solidFill>
              <a:srgbClr val="003EFF"/>
            </a:solidFill>
          </a:ln>
        </p:spPr>
        <p:txBody>
          <a:bodyPr>
            <a:normAutofit fontScale="90000"/>
          </a:bodyPr>
          <a:lstStyle/>
          <a:p>
            <a:r>
              <a:rPr lang="en-US" altLang="ja-JP" dirty="0">
                <a:solidFill>
                  <a:srgbClr val="003EFF"/>
                </a:solidFill>
              </a:rPr>
              <a:t>1/4</a:t>
            </a:r>
            <a:r>
              <a:rPr lang="ja-JP" altLang="en-US" dirty="0">
                <a:solidFill>
                  <a:srgbClr val="003EFF"/>
                </a:solidFill>
              </a:rPr>
              <a:t>ページ</a:t>
            </a:r>
            <a:endParaRPr>
              <a:solidFill>
                <a:srgbClr val="003E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99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正方形/長方形 20"/>
          <p:cNvSpPr/>
          <p:nvPr/>
        </p:nvSpPr>
        <p:spPr>
          <a:xfrm>
            <a:off x="179512" y="476672"/>
            <a:ext cx="8856984" cy="1008112"/>
          </a:xfrm>
          <a:prstGeom prst="rect">
            <a:avLst/>
          </a:prstGeom>
          <a:solidFill>
            <a:srgbClr val="003EFF"/>
          </a:solidFill>
          <a:ln>
            <a:solidFill>
              <a:srgbClr val="003E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2000" rIns="360000" bIns="0" rtlCol="0" anchor="t"/>
          <a:lstStyle/>
          <a:p>
            <a:pPr algn="ctr">
              <a:spcAft>
                <a:spcPts val="600"/>
              </a:spcAft>
            </a:pPr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事業内容</a:t>
            </a:r>
            <a:endParaRPr kumimoji="1" lang="en-US" altLang="ja-JP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（課題に対してどのような事業を実施すべきだと考えるか）</a:t>
            </a:r>
            <a:endParaRPr lang="ja-JP" altLang="en-US"/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/>
            </a:r>
            <a:endParaRPr lang="ja-JP" altLang="en-US"/>
          </a:p>
          <a:p>
            <a:pPr algn="ctr"/>
          </a:p>
          <a:p>
            <a:pPr algn="ctr"/>
            <a:endParaRPr kumimoji="1" lang="ja-JP" altLang="en-US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90" name="タイトル 3"/>
          <p:cNvSpPr>
            <a:spLocks noGrp="1"/>
          </p:cNvSpPr>
          <p:nvPr>
            <p:ph type="title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altLang="ja-JP" dirty="0">
                <a:solidFill>
                  <a:srgbClr val="003EFF"/>
                </a:solidFill>
              </a:rPr>
              <a:t>2/4</a:t>
            </a:r>
            <a:r>
              <a:rPr lang="ja-JP" altLang="en-US" dirty="0">
                <a:solidFill>
                  <a:srgbClr val="003EFF"/>
                </a:solidFill>
              </a:rPr>
              <a:t>ページ</a:t>
            </a:r>
            <a:endParaRPr>
              <a:solidFill>
                <a:srgbClr val="003EFF"/>
              </a:solidFill>
            </a:endParaRPr>
          </a:p>
        </p:txBody>
      </p:sp>
      <p:sp>
        <p:nvSpPr>
          <p:cNvPr id="1191" name="四角形: 角を丸くする 4"/>
          <p:cNvSpPr/>
          <p:nvPr/>
        </p:nvSpPr>
        <p:spPr>
          <a:xfrm>
            <a:off x="179512" y="1628800"/>
            <a:ext cx="8856984" cy="5148000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  <a:spcAft>
                <a:spcPts val="600"/>
              </a:spcAft>
            </a:pPr>
            <a:endParaRPr kumimoji="1" lang="en-US" altLang="ja-JP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216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正方形/長方形 20"/>
          <p:cNvSpPr/>
          <p:nvPr/>
        </p:nvSpPr>
        <p:spPr>
          <a:xfrm>
            <a:off x="179512" y="476672"/>
            <a:ext cx="8856984" cy="1008000"/>
          </a:xfrm>
          <a:prstGeom prst="rect">
            <a:avLst/>
          </a:prstGeom>
          <a:solidFill>
            <a:srgbClr val="003E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2000" rIns="360000" bIns="0" rtlCol="0" anchor="t"/>
          <a:lstStyle/>
          <a:p>
            <a:pPr algn="ctr">
              <a:spcAft>
                <a:spcPts val="600"/>
              </a:spcAft>
            </a:pPr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実施方法</a:t>
            </a:r>
            <a:endParaRPr kumimoji="1" lang="en-US" altLang="ja-JP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（事業内容をどの程度の期間で、どのように実施するか）</a:t>
            </a:r>
          </a:p>
        </p:txBody>
      </p:sp>
      <p:sp>
        <p:nvSpPr>
          <p:cNvPr id="1194" name="タイトル 3"/>
          <p:cNvSpPr>
            <a:spLocks noGrp="1"/>
          </p:cNvSpPr>
          <p:nvPr>
            <p:ph type="title"/>
          </p:nvPr>
        </p:nvSpPr>
        <p:spPr>
          <a:ln>
            <a:solidFill>
              <a:srgbClr val="003EFF"/>
            </a:solidFill>
          </a:ln>
        </p:spPr>
        <p:txBody>
          <a:bodyPr>
            <a:normAutofit fontScale="90000"/>
          </a:bodyPr>
          <a:lstStyle/>
          <a:p>
            <a:r>
              <a:rPr lang="en-US" altLang="ja-JP" dirty="0">
                <a:solidFill>
                  <a:srgbClr val="003EFF"/>
                </a:solidFill>
              </a:rPr>
              <a:t>3/4</a:t>
            </a:r>
            <a:r>
              <a:rPr lang="ja-JP" altLang="en-US" dirty="0">
                <a:solidFill>
                  <a:srgbClr val="003EFF"/>
                </a:solidFill>
              </a:rPr>
              <a:t>ページ</a:t>
            </a:r>
            <a:endParaRPr>
              <a:solidFill>
                <a:srgbClr val="003EFF"/>
              </a:solidFill>
            </a:endParaRPr>
          </a:p>
        </p:txBody>
      </p:sp>
      <p:sp>
        <p:nvSpPr>
          <p:cNvPr id="1195" name="四角形: 角を丸くする 4"/>
          <p:cNvSpPr/>
          <p:nvPr/>
        </p:nvSpPr>
        <p:spPr>
          <a:xfrm>
            <a:off x="179512" y="1628800"/>
            <a:ext cx="8856984" cy="5148000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  <a:spcAft>
                <a:spcPts val="600"/>
              </a:spcAft>
            </a:pPr>
            <a:endParaRPr kumimoji="1" lang="en-US" altLang="ja-JP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9176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正方形/長方形 20"/>
          <p:cNvSpPr/>
          <p:nvPr/>
        </p:nvSpPr>
        <p:spPr>
          <a:xfrm>
            <a:off x="179512" y="476672"/>
            <a:ext cx="8856984" cy="1008000"/>
          </a:xfrm>
          <a:prstGeom prst="rect">
            <a:avLst/>
          </a:prstGeom>
          <a:solidFill>
            <a:srgbClr val="003EFF"/>
          </a:solidFill>
          <a:ln>
            <a:solidFill>
              <a:srgbClr val="003E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2000" rIns="360000" bIns="0" rtlCol="0" anchor="t"/>
          <a:lstStyle/>
          <a:p>
            <a:pPr algn="ctr">
              <a:spcAft>
                <a:spcPts val="600"/>
              </a:spcAft>
            </a:pPr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効　果</a:t>
            </a:r>
            <a:endParaRPr kumimoji="1" lang="en-US" altLang="ja-JP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提案する事業を実施すると、どのような効果があると考えるか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</p:txBody>
      </p:sp>
      <p:sp>
        <p:nvSpPr>
          <p:cNvPr id="1198" name="タイトル 3"/>
          <p:cNvSpPr>
            <a:spLocks noGrp="1"/>
          </p:cNvSpPr>
          <p:nvPr>
            <p:ph type="title"/>
          </p:nvPr>
        </p:nvSpPr>
        <p:spPr>
          <a:ln>
            <a:solidFill>
              <a:srgbClr val="003EFF"/>
            </a:solidFill>
          </a:ln>
        </p:spPr>
        <p:txBody>
          <a:bodyPr>
            <a:normAutofit fontScale="90000"/>
          </a:bodyPr>
          <a:lstStyle/>
          <a:p>
            <a:r>
              <a:rPr lang="en-US" altLang="ja-JP" dirty="0">
                <a:solidFill>
                  <a:srgbClr val="003EFF"/>
                </a:solidFill>
              </a:rPr>
              <a:t>4/4</a:t>
            </a:r>
            <a:r>
              <a:rPr lang="ja-JP" altLang="en-US" dirty="0">
                <a:solidFill>
                  <a:srgbClr val="003EFF"/>
                </a:solidFill>
              </a:rPr>
              <a:t>ページ</a:t>
            </a:r>
            <a:endParaRPr>
              <a:solidFill>
                <a:srgbClr val="003EFF"/>
              </a:solidFill>
            </a:endParaRPr>
          </a:p>
        </p:txBody>
      </p:sp>
      <p:sp>
        <p:nvSpPr>
          <p:cNvPr id="1199" name="四角形: 角を丸くする 4"/>
          <p:cNvSpPr/>
          <p:nvPr/>
        </p:nvSpPr>
        <p:spPr>
          <a:xfrm>
            <a:off x="179512" y="1628800"/>
            <a:ext cx="8856984" cy="5148000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  <a:spcAft>
                <a:spcPts val="600"/>
              </a:spcAft>
            </a:pPr>
            <a:endParaRPr kumimoji="1" lang="en-US" altLang="ja-JP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9176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正方形/長方形 20"/>
          <p:cNvSpPr/>
          <p:nvPr/>
        </p:nvSpPr>
        <p:spPr>
          <a:xfrm>
            <a:off x="179512" y="476672"/>
            <a:ext cx="8856984" cy="1008000"/>
          </a:xfrm>
          <a:prstGeom prst="rect">
            <a:avLst/>
          </a:prstGeom>
          <a:solidFill>
            <a:srgbClr val="003E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2000" rIns="360000" bIns="0" rtlCol="0" anchor="t"/>
          <a:lstStyle/>
          <a:p>
            <a:pPr algn="ctr">
              <a:spcAft>
                <a:spcPts val="600"/>
              </a:spcAft>
            </a:pPr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意見反映</a:t>
            </a:r>
            <a:endParaRPr kumimoji="1" lang="en-US" altLang="ja-JP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提案に取り入れた「こども・若者の意見」を記載し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てください）</a:t>
            </a:r>
          </a:p>
        </p:txBody>
      </p:sp>
      <p:sp>
        <p:nvSpPr>
          <p:cNvPr id="1202" name="タイトル 3"/>
          <p:cNvSpPr>
            <a:spLocks noGrp="1"/>
          </p:cNvSpPr>
          <p:nvPr>
            <p:ph type="title"/>
          </p:nvPr>
        </p:nvSpPr>
        <p:spPr>
          <a:ln>
            <a:solidFill>
              <a:srgbClr val="003EFF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>
                <a:solidFill>
                  <a:srgbClr val="003EFF"/>
                </a:solidFill>
              </a:rPr>
              <a:t>※団体部門のみ作成（個人部門の方はスライドを削除してください）</a:t>
            </a:r>
            <a:endParaRPr>
              <a:solidFill>
                <a:srgbClr val="003EFF"/>
              </a:solidFill>
            </a:endParaRPr>
          </a:p>
        </p:txBody>
      </p:sp>
      <p:sp>
        <p:nvSpPr>
          <p:cNvPr id="1203" name="四角形: 角を丸くする 4"/>
          <p:cNvSpPr/>
          <p:nvPr/>
        </p:nvSpPr>
        <p:spPr>
          <a:xfrm>
            <a:off x="179512" y="1628800"/>
            <a:ext cx="8856984" cy="5148000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  <a:spcAft>
                <a:spcPts val="600"/>
              </a:spcAft>
            </a:pPr>
            <a:endParaRPr kumimoji="1" lang="en-US" altLang="ja-JP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9176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正方形/長方形 20"/>
          <p:cNvSpPr/>
          <p:nvPr/>
        </p:nvSpPr>
        <p:spPr>
          <a:xfrm>
            <a:off x="179512" y="476672"/>
            <a:ext cx="8856984" cy="1008000"/>
          </a:xfrm>
          <a:prstGeom prst="rect">
            <a:avLst/>
          </a:prstGeom>
          <a:solidFill>
            <a:srgbClr val="003EFF"/>
          </a:solidFill>
          <a:ln>
            <a:solidFill>
              <a:srgbClr val="003E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2000" rIns="360000" bIns="0" rtlCol="0" anchor="t"/>
          <a:lstStyle/>
          <a:p>
            <a:pPr algn="ctr">
              <a:spcAft>
                <a:spcPts val="600"/>
              </a:spcAft>
            </a:pPr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事業実施費用</a:t>
            </a:r>
            <a:endParaRPr kumimoji="1" lang="en-US" altLang="ja-JP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（提案の実現に必要な費用と内訳を記載してください：上限200万円）</a:t>
            </a:r>
          </a:p>
        </p:txBody>
      </p:sp>
      <p:sp>
        <p:nvSpPr>
          <p:cNvPr id="1206" name="タイトル 3"/>
          <p:cNvSpPr>
            <a:spLocks noGrp="1"/>
          </p:cNvSpPr>
          <p:nvPr>
            <p:ph type="title"/>
          </p:nvPr>
        </p:nvSpPr>
        <p:spPr>
          <a:ln>
            <a:solidFill>
              <a:srgbClr val="003EFF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>
                <a:solidFill>
                  <a:srgbClr val="003EFF"/>
                </a:solidFill>
              </a:rPr>
              <a:t>※団体部門のみ作成（個人部門の方はスライドを削除してください）</a:t>
            </a:r>
            <a:endParaRPr>
              <a:solidFill>
                <a:srgbClr val="003EFF"/>
              </a:solidFill>
            </a:endParaRPr>
          </a:p>
        </p:txBody>
      </p:sp>
      <p:sp>
        <p:nvSpPr>
          <p:cNvPr id="1207" name="四角形: 角を丸くする 4"/>
          <p:cNvSpPr/>
          <p:nvPr/>
        </p:nvSpPr>
        <p:spPr>
          <a:xfrm>
            <a:off x="179512" y="1628800"/>
            <a:ext cx="8856984" cy="5148000"/>
          </a:xfrm>
          <a:prstGeom prst="roundRect">
            <a:avLst>
              <a:gd name="adj" fmla="val 2672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sx="102000" sy="102000" algn="ctr" rotWithShape="0">
              <a:prstClr val="black">
                <a:alpha val="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  <a:spcAft>
                <a:spcPts val="600"/>
              </a:spcAft>
            </a:pPr>
            <a:endParaRPr kumimoji="1" lang="en-US" altLang="ja-JP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9176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赤紫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0</TotalTime>
  <Words>215</Words>
  <Application>JUST Focus</Application>
  <Paragraphs>27</Paragraph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HGP創英角ｺﾞｼｯｸUB</vt:lpstr>
      <vt:lpstr>游ゴシック</vt:lpstr>
      <vt:lpstr>游ゴシック Light</vt:lpstr>
      <vt:lpstr>Arial</vt:lpstr>
      <vt:lpstr>Calibri</vt:lpstr>
      <vt:lpstr>Calibri Light</vt:lpstr>
      <vt:lpstr>Office テーマ</vt:lpstr>
      <vt:lpstr>表紙</vt:lpstr>
      <vt:lpstr>1/3ページ</vt:lpstr>
      <vt:lpstr>2/3ページ</vt:lpstr>
      <vt:lpstr>3/3ページ</vt:lpstr>
    </vt:vector>
  </TitlesOfParts>
  <LinksUpToDate>false</LinksUpToDate>
  <SharedDoc>false</SharedDoc>
  <HyperlinksChanged>false</HyperlinksChanged>
  <AppVersion>4.1.6</AppVersion>
  <PresentationFormat>ユーザー設定</PresentationFormat>
  <Slides>8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terms:created xsi:type="dcterms:W3CDTF">2021-01-28T13:14:54Z</dcterms:created>
  <dcterms:modified xsi:type="dcterms:W3CDTF">2025-05-22T19:01:37Z</dcterms:modified>
  <cp:revision>32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0x010100D78B5C39AACF9D4695AFCB175D054CE7</vt:lpwstr>
  </property>
  <property fmtid="{D5CDD505-2E9C-101B-9397-08002B2CF9AE}" pid="3" name="MediaServiceImageTags">
    <vt:lpwstr/>
  </property>
</Properties>
</file>