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firstSlideNum="1" showSpecialPlsOnTitleSld="0">
  <p:sldMasterIdLst>
    <p:sldMasterId id="2147483648" r:id="rId2"/>
  </p:sldMasterIdLst>
  <p:notesMasterIdLst>
    <p:notesMasterId r:id="rId3"/>
  </p:notesMasterIdLst>
  <p:handoutMasterIdLst>
    <p:handoutMasterId r:id="rId4"/>
  </p:handoutMasterIdLst>
  <p:sldIdLst>
    <p:sldId id="257" r:id="rId5"/>
    <p:sldId id="304" r:id="rId6"/>
    <p:sldId id="452" r:id="rId7"/>
    <p:sldId id="405" r:id="rId8"/>
    <p:sldId id="406" r:id="rId9"/>
    <p:sldId id="340" r:id="rId10"/>
    <p:sldId id="341" r:id="rId11"/>
    <p:sldId id="453" r:id="rId12"/>
    <p:sldId id="425" r:id="rId13"/>
    <p:sldId id="434" r:id="rId14"/>
    <p:sldId id="413" r:id="rId15"/>
    <p:sldId id="423" r:id="rId16"/>
    <p:sldId id="398" r:id="rId17"/>
    <p:sldId id="407" r:id="rId18"/>
    <p:sldId id="456" r:id="rId19"/>
    <p:sldId id="457" r:id="rId20"/>
    <p:sldId id="320" r:id="rId21"/>
    <p:sldId id="346" r:id="rId22"/>
    <p:sldId id="347" r:id="rId23"/>
    <p:sldId id="396" r:id="rId24"/>
    <p:sldId id="458" r:id="rId25"/>
    <p:sldId id="321" r:id="rId26"/>
    <p:sldId id="451" r:id="rId27"/>
    <p:sldId id="450" r:id="rId28"/>
    <p:sldId id="435" r:id="rId29"/>
    <p:sldId id="459" r:id="rId30"/>
    <p:sldId id="322" r:id="rId31"/>
    <p:sldId id="454" r:id="rId32"/>
    <p:sldId id="455" r:id="rId33"/>
    <p:sldId id="318" r:id="rId34"/>
    <p:sldId id="327" r:id="rId35"/>
    <p:sldId id="443" r:id="rId36"/>
    <p:sldId id="444" r:id="rId37"/>
    <p:sldId id="439" r:id="rId38"/>
    <p:sldId id="441" r:id="rId39"/>
    <p:sldId id="334" r:id="rId40"/>
    <p:sldId id="335" r:id="rId41"/>
    <p:sldId id="336" r:id="rId42"/>
    <p:sldId id="338" r:id="rId43"/>
    <p:sldId id="333" r:id="rId44"/>
  </p:sldIdLst>
  <p:sldSz cx="9144000" cy="6858000" type="screen4x3"/>
  <p:notesSz cx="9144000" cy="6858000"/>
  <p:defaultTextStyle>
    <a:defPPr>
      <a:defRPr lang="ja-JP"/>
    </a:defPPr>
    <a:lvl1pPr marL="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1pPr>
    <a:lvl2pPr marL="4572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2pPr>
    <a:lvl3pPr marL="9144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3pPr>
    <a:lvl4pPr marL="13716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4pPr>
    <a:lvl5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5pPr>
    <a:lvl6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6pPr>
    <a:lvl7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7pPr>
    <a:lvl8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8pPr>
    <a:lvl9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9pPr>
  </p:defaultTextStyle>
  <p:extLst>
    <p:ext uri="{521415D9-36F7-43E2-AB2F-B90AF26B5E84}">
      <p14:sectionLst xmlns:p14="http://schemas.microsoft.com/office/powerpoint/2010/main">
        <p14:section name="既定のセクション" id="{AADF0D91-3BE1-4D42-8B9D-ABBD010FAB92}">
          <p14:sldIdLst>
            <p14:sldId id="257"/>
            <p14:sldId id="304"/>
            <p14:sldId id="452"/>
            <p14:sldId id="405"/>
            <p14:sldId id="406"/>
            <p14:sldId id="340"/>
            <p14:sldId id="341"/>
            <p14:sldId id="453"/>
            <p14:sldId id="425"/>
            <p14:sldId id="434"/>
            <p14:sldId id="413"/>
            <p14:sldId id="423"/>
            <p14:sldId id="398"/>
            <p14:sldId id="407"/>
            <p14:sldId id="456"/>
            <p14:sldId id="457"/>
            <p14:sldId id="320"/>
            <p14:sldId id="346"/>
            <p14:sldId id="347"/>
            <p14:sldId id="396"/>
            <p14:sldId id="458"/>
            <p14:sldId id="321"/>
            <p14:sldId id="451"/>
            <p14:sldId id="450"/>
            <p14:sldId id="435"/>
            <p14:sldId id="459"/>
            <p14:sldId id="322"/>
            <p14:sldId id="454"/>
            <p14:sldId id="455"/>
            <p14:sldId id="318"/>
            <p14:sldId id="327"/>
            <p14:sldId id="443"/>
            <p14:sldId id="444"/>
            <p14:sldId id="439"/>
            <p14:sldId id="441"/>
            <p14:sldId id="334"/>
            <p14:sldId id="335"/>
            <p14:sldId id="336"/>
            <p14:sldId id="338"/>
            <p14:sldId id="33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restored">
    <p:restoredLeft sz="8900"/>
    <p:restoredTop sz="80432"/>
  </p:normalViewPr>
  <p:slideViewPr>
    <p:cSldViewPr snapToGrid="1" snapToObjects="0">
      <p:cViewPr varScale="1">
        <p:scale>
          <a:sx n="57" d="100"/>
          <a:sy n="57" d="100"/>
        </p:scale>
        <p:origin x="-2016" y="-84"/>
      </p:cViewPr>
      <p:guideLst>
        <p:guide pos="2880"/>
        <p:guide orient="horz" pos="891"/>
        <p:guide orient="horz" pos="979"/>
      </p:guideLst>
    </p:cSldViewPr>
  </p:slideViewPr>
  <p:notesTextViewPr>
    <p:cViewPr varScale="0">
      <p:scale>
        <a:sx n="100" d="100"/>
        <a:sy n="100" d="100"/>
      </p:scale>
      <p:origin x="0" y="300"/>
    </p:cViewPr>
  </p:notesText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handoutMaster" Target="handoutMasters/handout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presProps" Target="presProps.xml" /><Relationship Id="rId46" Type="http://schemas.openxmlformats.org/officeDocument/2006/relationships/viewProps" Target="viewProps.xml" /><Relationship Id="rId47" Type="http://schemas.openxmlformats.org/officeDocument/2006/relationships/tableStyles" Target="tableStyles.xml" /></Relationships>
</file>

<file path=ppt/charts/_rels/chart1.xml.rels><?xml version="1.0" encoding="UTF-8"?><Relationships xmlns="http://schemas.openxmlformats.org/package/2006/relationships"><Relationship Id="rId1" Type="http://schemas.openxmlformats.org/officeDocument/2006/relationships/package" Target="../embeddings/JUSTCalc_Worksheet1.xlsx" /><Relationship Id="rId2" Type="http://schemas.microsoft.com/office/2011/relationships/chartColorStyle" Target="colors1.xml" /><Relationship Id="rId3" Type="http://schemas.microsoft.com/office/2011/relationships/chartStyle" Target="style1.xml" /></Relationships>
</file>

<file path=ppt/charts/_rels/chart2.xml.rels><?xml version="1.0" encoding="UTF-8"?><Relationships xmlns="http://schemas.openxmlformats.org/package/2006/relationships"><Relationship Id="rId1" Type="http://schemas.openxmlformats.org/officeDocument/2006/relationships/package" Target="../embeddings/JUSTCalc_Worksheet2.xlsx" /><Relationship Id="rId2" Type="http://schemas.microsoft.com/office/2011/relationships/chartColorStyle" Target="colors2.xml" /><Relationship Id="rId3" Type="http://schemas.microsoft.com/office/2011/relationships/chartStyle" Target="style2.xml" /></Relationships>
</file>

<file path=ppt/charts/chart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82788671023964"/>
          <c:y val="3.0694668820678513e-002"/>
          <c:w val="0.63507625272331159"/>
          <c:h val="0.94184168012924074"/>
        </c:manualLayout>
      </c:layout>
      <c:doughnutChart>
        <c:varyColors val="1"/>
        <c:ser>
          <c:idx val="0"/>
          <c:order val="0"/>
          <c:tx>
            <c:strRef>
              <c:f>=Sheet1!$B$1</c:f>
              <c:strCache>
                <c:ptCount val="1"/>
                <c:pt idx="0">
                  <c:v>列1</c:v>
                </c:pt>
              </c:strCache>
            </c:strRef>
          </c:tx>
          <c:dPt>
            <c:idx val="0"/>
            <c:invertIfNegative val="0"/>
            <c:bubble3D val="0"/>
            <c:spPr>
              <a:solidFill>
                <a:schemeClr val="accent3"/>
              </a:solidFill>
              <a:ln w="19050">
                <a:solidFill>
                  <a:schemeClr val="lt1"/>
                </a:solidFill>
              </a:ln>
              <a:effectLst/>
            </c:spPr>
          </c:dPt>
          <c:dPt>
            <c:idx val="1"/>
            <c:invertIfNegative val="0"/>
            <c:bubble3D val="0"/>
            <c:spPr>
              <a:solidFill>
                <a:srgbClr val="FFC000"/>
              </a:solidFill>
              <a:ln w="19050">
                <a:solidFill>
                  <a:schemeClr val="lt1"/>
                </a:solidFill>
              </a:ln>
              <a:effectLst/>
            </c:spPr>
          </c:dPt>
          <c:cat>
            <c:strRef>
              <c:f>=Sheet1!$A$2:$A$3</c:f>
              <c:strCache>
                <c:ptCount val="2"/>
                <c:pt idx="0">
                  <c:v>事業由来</c:v>
                </c:pt>
                <c:pt idx="1">
                  <c:v>家庭由来</c:v>
                </c:pt>
              </c:strCache>
            </c:strRef>
          </c:cat>
          <c:val>
            <c:numRef>
              <c:f>=Sheet1!$B$2:$B$3</c:f>
              <c:numCache>
                <c:formatCode>General</c:formatCode>
                <c:ptCount val="2"/>
                <c:pt idx="0">
                  <c:v>236</c:v>
                </c:pt>
                <c:pt idx="1">
                  <c:v>236</c:v>
                </c:pt>
              </c:numCache>
            </c:numRef>
          </c:val>
        </c:ser>
        <c:dLbls>
          <c:spPr>
            <a:noFill/>
            <a:ln>
              <a:noFill/>
            </a:ln>
            <a:effectLst/>
          </c:spPr>
          <c:txPr>
            <a:bodyPr rot="0" spcFirstLastPara="1" vertOverflow="ellipsis" horzOverflow="overflow" wrap="square" anchor="ctr" anchorCtr="1">
              <a:spAutoFit/>
            </a:bodyPr>
            <a:lstStyle/>
            <a:p>
              <a:pPr algn="ctr" rtl="0">
                <a:defRPr lang="ja-JP" altLang="en-US" sz="1197" kern="1200">
                  <a:solidFill>
                    <a:schemeClr val="tx1">
                      <a:lumMod val="75000"/>
                      <a:lumOff val="25000"/>
                    </a:schemeClr>
                  </a:solidFill>
                  <a:latin typeface="+mn-lt"/>
                  <a:ea typeface="+mn-ea"/>
                  <a:cs typeface="+mn-cs"/>
                </a:defRPr>
              </a:pPr>
              <a:endParaRPr lang="ja-JP" altLang="en-US" sz="1197" kern="1200">
                <a:solidFill>
                  <a:schemeClr val="tx1">
                    <a:lumMod val="75000"/>
                    <a:lumOff val="25000"/>
                  </a:schemeClr>
                </a:solidFill>
                <a:latin typeface="+mn-lt"/>
                <a:ea typeface="+mn-ea"/>
                <a:cs typeface="+mn-cs"/>
              </a:endParaRPr>
            </a:p>
          </c:txPr>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dPt>
            <c:idx val="0"/>
            <c:invertIfNegative val="0"/>
            <c:bubble3D val="0"/>
            <c:spPr>
              <a:solidFill>
                <a:schemeClr val="accent3"/>
              </a:solidFill>
              <a:ln w="19050">
                <a:solidFill>
                  <a:schemeClr val="lt1"/>
                </a:solidFill>
              </a:ln>
              <a:effectLst/>
            </c:spPr>
          </c:dPt>
          <c:dPt>
            <c:idx val="1"/>
            <c:invertIfNegative val="0"/>
            <c:bubble3D val="0"/>
            <c:spPr>
              <a:solidFill>
                <a:srgbClr val="FFC000"/>
              </a:solidFill>
              <a:ln w="19050">
                <a:solidFill>
                  <a:schemeClr val="lt1"/>
                </a:solidFill>
              </a:ln>
              <a:effectLst/>
            </c:spPr>
          </c:dPt>
          <c:cat>
            <c:strRef>
              <c:f>=Sheet1!$A$2:$A$3</c:f>
              <c:strCache>
                <c:ptCount val="2"/>
                <c:pt idx="0">
                  <c:v>事業由来</c:v>
                </c:pt>
                <c:pt idx="1">
                  <c:v>家庭由来</c:v>
                </c:pt>
              </c:strCache>
            </c:strRef>
          </c:cat>
          <c:val>
            <c:numRef>
              <c:f>=Sheet1!$B$2:$B$3</c:f>
              <c:numCache>
                <c:formatCode>General</c:formatCode>
                <c:ptCount val="2"/>
                <c:pt idx="0">
                  <c:v>279</c:v>
                </c:pt>
                <c:pt idx="1">
                  <c:v>244</c:v>
                </c:pt>
              </c:numCache>
            </c:numRef>
          </c:val>
        </c:ser>
        <c:dLbls>
          <c:spPr>
            <a:noFill/>
            <a:ln>
              <a:noFill/>
            </a:ln>
            <a:effectLst/>
          </c:spPr>
          <c:txPr>
            <a:bodyPr rot="0" spcFirstLastPara="1" vertOverflow="ellipsis" horzOverflow="overflow" wrap="square" anchor="ctr" anchorCtr="1">
              <a:spAutoFit/>
            </a:bodyPr>
            <a:lstStyle/>
            <a:p>
              <a:pPr algn="ctr" rtl="0">
                <a:defRPr lang="ja-JP" altLang="en-US" sz="1197" kern="1200">
                  <a:solidFill>
                    <a:schemeClr val="tx1">
                      <a:lumMod val="75000"/>
                      <a:lumOff val="25000"/>
                    </a:schemeClr>
                  </a:solidFill>
                  <a:latin typeface="+mn-lt"/>
                  <a:ea typeface="+mn-ea"/>
                  <a:cs typeface="+mn-cs"/>
                </a:defRPr>
              </a:pPr>
              <a:endParaRPr lang="ja-JP" altLang="en-US" sz="1197" kern="1200">
                <a:solidFill>
                  <a:schemeClr val="tx1">
                    <a:lumMod val="75000"/>
                    <a:lumOff val="25000"/>
                  </a:schemeClr>
                </a:solidFill>
                <a:latin typeface="+mn-lt"/>
                <a:ea typeface="+mn-ea"/>
                <a:cs typeface="+mn-cs"/>
              </a:endParaRPr>
            </a:p>
          </c:txPr>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olors1.xml><?xml version="1.0" encoding="utf-8"?>
<cs:colorStyle xmlns:a="http://schemas.openxmlformats.org/drawingml/2006/main" xmlns:cs="http://schemas.microsoft.com/office/drawing/2012/chartStyle"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a="http://schemas.openxmlformats.org/drawingml/2006/main"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spTree>
      <p:nvGrpSpPr>
        <p:cNvPr id="0" name=""/>
        <p:cNvGrpSpPr/>
        <p:nvPr/>
      </p:nvGrpSpPr>
      <p:grpSpPr/>
      <p:sp>
        <p:nvSpPr>
          <p:cNvPr id="1107" name="ヘッダー プレースホルダー 1"/>
          <p:cNvSpPr>
            <a:spLocks noGrp="1" noChangeArrowheads="1"/>
          </p:cNvSpPr>
          <p:nvPr>
            <p:ph type="hdr" sz="quarter" idx="0"/>
          </p:nvPr>
        </p:nvSpPr>
        <p:spPr>
          <a:xfrm>
            <a:off x="0" y="0"/>
            <a:ext cx="3962400" cy="342900"/>
          </a:xfrm>
          <a:prstGeom prst="rect">
            <a:avLst/>
          </a:prstGeom>
          <a:noFill/>
          <a:ln>
            <a:miter/>
          </a:ln>
        </p:spPr>
        <p:txBody>
          <a:bodyPr vert="horz" wrap="square" lIns="91440" tIns="45720" rIns="91440" bIns="45720"/>
          <a:lstStyle>
            <a:lvl1pPr fontAlgn="base">
              <a:defRPr kumimoji="1" sz="1200"/>
            </a:lvl1pPr>
          </a:lstStyle>
          <a:p>
            <a:pPr fontAlgn="base"/>
            <a:endParaRPr kumimoji="1" lang="ja-JP" altLang="en-US" sz="1200"/>
          </a:p>
        </p:txBody>
      </p:sp>
      <p:sp>
        <p:nvSpPr>
          <p:cNvPr id="1108" name="日付プレースホルダー 2"/>
          <p:cNvSpPr>
            <a:spLocks noGrp="1" noChangeArrowheads="1"/>
          </p:cNvSpPr>
          <p:nvPr>
            <p:ph type="dt" sz="half" idx="1"/>
          </p:nvPr>
        </p:nvSpPr>
        <p:spPr>
          <a:xfrm>
            <a:off x="5179483" y="0"/>
            <a:ext cx="3962400" cy="342900"/>
          </a:xfrm>
          <a:prstGeom prst="rect">
            <a:avLst/>
          </a:prstGeom>
          <a:noFill/>
          <a:ln>
            <a:miter/>
          </a:ln>
        </p:spPr>
        <p:txBody>
          <a:bodyPr vert="horz" wrap="square" lIns="91440" tIns="45720" rIns="91440" bIns="45720"/>
          <a:lstStyle>
            <a:lvl1pPr algn="r" fontAlgn="base">
              <a:defRPr kumimoji="1" sz="1200"/>
            </a:lvl1pPr>
          </a:lstStyle>
          <a:p>
            <a:fld id="{455191C3-F83C-4CCB-B9C8-1DDDDA2F5C51}" type="datetime1">
              <a:rPr lang="ja-JP" altLang="en-US"/>
              <a:t>2023/6/22</a:t>
            </a:fld>
          </a:p>
        </p:txBody>
      </p:sp>
      <p:sp>
        <p:nvSpPr>
          <p:cNvPr id="1109" name="フッター プレースホルダー 3"/>
          <p:cNvSpPr>
            <a:spLocks noGrp="1" noChangeArrowheads="1"/>
          </p:cNvSpPr>
          <p:nvPr>
            <p:ph type="ftr" sz="quarter" idx="2"/>
          </p:nvPr>
        </p:nvSpPr>
        <p:spPr>
          <a:xfrm>
            <a:off x="0" y="6513909"/>
            <a:ext cx="3962400" cy="342900"/>
          </a:xfrm>
          <a:prstGeom prst="rect">
            <a:avLst/>
          </a:prstGeom>
          <a:noFill/>
          <a:ln>
            <a:miter/>
          </a:ln>
        </p:spPr>
        <p:txBody>
          <a:bodyPr vert="horz" wrap="square" lIns="91440" tIns="45720" rIns="91440" bIns="45720" anchor="b"/>
          <a:lstStyle>
            <a:lvl1pPr fontAlgn="base">
              <a:defRPr kumimoji="1" sz="1200"/>
            </a:lvl1pPr>
          </a:lstStyle>
          <a:p>
            <a:pPr fontAlgn="base"/>
            <a:endParaRPr kumimoji="1" lang="ja-JP" altLang="en-US" sz="1200"/>
          </a:p>
        </p:txBody>
      </p:sp>
      <p:sp>
        <p:nvSpPr>
          <p:cNvPr id="1110" name="スライド番号プレースホルダー 4"/>
          <p:cNvSpPr>
            <a:spLocks noGrp="1" noChangeArrowheads="1"/>
          </p:cNvSpPr>
          <p:nvPr>
            <p:ph type="sldNum" sz="quarter" idx="3"/>
          </p:nvPr>
        </p:nvSpPr>
        <p:spPr>
          <a:xfrm>
            <a:off x="5179483" y="6513909"/>
            <a:ext cx="3962400" cy="342900"/>
          </a:xfrm>
          <a:prstGeom prst="rect">
            <a:avLst/>
          </a:prstGeom>
          <a:noFill/>
          <a:ln>
            <a:miter/>
          </a:ln>
        </p:spPr>
        <p:txBody>
          <a:bodyPr vert="horz" wrap="square" lIns="91440" tIns="45720" rIns="91440" bIns="45720" anchor="b"/>
          <a:lstStyle>
            <a:lvl1pPr algn="r" fontAlgn="base">
              <a:defRPr kumimoji="1" sz="1200"/>
            </a:lvl1pPr>
          </a:lstStyle>
          <a:p>
            <a:pPr algn="r" fontAlgn="base"/>
            <a:fld id="{DD2C4029-E3AE-4421-AFDA-A78981EC9E5F}" type="slidenum">
              <a:rPr kumimoji="1" lang="ja-JP" altLang="en-US" sz="1200"/>
              <a:pPr algn="r" fontAlgn="base"/>
              <a:t>‹#›</a:t>
            </a:fld>
          </a:p>
        </p:txBody>
      </p:sp>
    </p:spTree>
  </p:cSld>
  <p:clrMap bg1="lt1" tx1="dk1" bg2="lt2" tx2="dk2" accent1="accent1" accent2="accent2" accent3="accent3" accent4="accent4" accent5="accent5" accent6="accent6" hlink="hlink" folHlink="folHlink"/>
</p:handoutMaster>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0" name=""/>
        <p:cNvGrpSpPr/>
        <p:nvPr/>
      </p:nvGrpSpPr>
      <p:grpSpPr/>
      <p:sp>
        <p:nvSpPr>
          <p:cNvPr id="1100" name="ヘッダー プレースホルダー 1"/>
          <p:cNvSpPr>
            <a:spLocks noGrp="1" noChangeArrowheads="1"/>
          </p:cNvSpPr>
          <p:nvPr>
            <p:ph type="hdr" sz="quarter" idx="0"/>
          </p:nvPr>
        </p:nvSpPr>
        <p:spPr>
          <a:xfrm>
            <a:off x="0" y="0"/>
            <a:ext cx="3962400" cy="342900"/>
          </a:xfrm>
          <a:prstGeom prst="rect">
            <a:avLst/>
          </a:prstGeom>
          <a:noFill/>
          <a:ln>
            <a:miter/>
          </a:ln>
        </p:spPr>
        <p:txBody>
          <a:bodyPr vert="horz" wrap="square" lIns="91440" tIns="45720" rIns="91440" bIns="45720"/>
          <a:lstStyle>
            <a:lvl1pPr fontAlgn="base" latinLnBrk="0">
              <a:defRPr sz="1200"/>
            </a:lvl1pPr>
          </a:lstStyle>
          <a:p>
            <a:pPr fontAlgn="base" latinLnBrk="0"/>
            <a:endParaRPr lang="en-US" altLang="ja-JP" sz="1200"/>
          </a:p>
        </p:txBody>
      </p:sp>
      <p:sp>
        <p:nvSpPr>
          <p:cNvPr id="1101" name="日付プレースホルダー 2"/>
          <p:cNvSpPr>
            <a:spLocks noGrp="1" noChangeArrowheads="1"/>
          </p:cNvSpPr>
          <p:nvPr>
            <p:ph type="dt" sz="half" idx="1"/>
          </p:nvPr>
        </p:nvSpPr>
        <p:spPr>
          <a:xfrm>
            <a:off x="5179483" y="0"/>
            <a:ext cx="3962400" cy="342900"/>
          </a:xfrm>
          <a:prstGeom prst="rect">
            <a:avLst/>
          </a:prstGeom>
          <a:noFill/>
          <a:ln>
            <a:miter/>
          </a:ln>
        </p:spPr>
        <p:txBody>
          <a:bodyPr vert="horz" wrap="square" lIns="91440" tIns="45720" rIns="91440" bIns="45720"/>
          <a:lstStyle>
            <a:lvl1pPr algn="r" fontAlgn="base">
              <a:defRPr sz="1200"/>
            </a:lvl1pPr>
          </a:lstStyle>
          <a:p>
            <a:fld id="{61BFEC16-CFE6-4EC9-99F2-3C7D3EA031E2}" type="datetime1">
              <a:rPr lang="ja-JP" altLang="en-US"/>
            </a:fld>
          </a:p>
        </p:txBody>
      </p:sp>
      <p:sp>
        <p:nvSpPr>
          <p:cNvPr id="1102" name="スライド イメージ プレースホルダー 3"/>
          <p:cNvSpPr>
            <a:spLocks noGrp="1" noRot="1" noChangeAspect="1" noChangeArrowheads="1"/>
          </p:cNvSpPr>
          <p:nvPr>
            <p:ph type="sldImg" sz="full" idx="2"/>
          </p:nvPr>
        </p:nvSpPr>
        <p:spPr>
          <a:xfrm>
            <a:off x="2857500" y="514350"/>
            <a:ext cx="3429000" cy="2571750"/>
          </a:xfrm>
          <a:prstGeom prst="rect">
            <a:avLst/>
          </a:prstGeom>
          <a:noFill/>
          <a:ln w="12700">
            <a:solidFill>
              <a:srgbClr val="000000"/>
            </a:solidFill>
            <a:miter/>
          </a:ln>
        </p:spPr>
        <p:txBody>
          <a:bodyPr vert="horz" wrap="square" lIns="91440" tIns="45720" rIns="91440" bIns="45720" anchor="ctr"/>
          <a:lstStyle/>
          <a:p>
            <a:pPr fontAlgn="base"/>
            <a:endParaRPr lang="ja-JP" altLang="en-US"/>
          </a:p>
        </p:txBody>
      </p:sp>
      <p:sp>
        <p:nvSpPr>
          <p:cNvPr id="1103" name="ノート プレースホルダー 4"/>
          <p:cNvSpPr>
            <a:spLocks noGrp="1" noChangeArrowheads="1"/>
          </p:cNvSpPr>
          <p:nvPr>
            <p:ph type="body" sz="quarter" idx="3"/>
          </p:nvPr>
        </p:nvSpPr>
        <p:spPr>
          <a:xfrm>
            <a:off x="914400" y="3257550"/>
            <a:ext cx="7315200" cy="3086100"/>
          </a:xfrm>
          <a:prstGeom prst="rect">
            <a:avLst/>
          </a:prstGeom>
          <a:noFill/>
          <a:ln>
            <a:miter/>
          </a:ln>
        </p:spPr>
        <p:txBody>
          <a:bodyPr vert="horz" wrap="square" lIns="91440" tIns="45720" rIns="91440" bIns="45720"/>
          <a:lstStyle/>
          <a:p>
            <a:pPr fontAlgn="base"/>
            <a:r>
              <a:rPr lang="ja-JP" altLang="en-US"/>
              <a:t>マスター テキストの書式設定</a:t>
            </a:r>
          </a:p>
          <a:p>
            <a:pPr lvl="1" fontAlgn="base"/>
            <a:r>
              <a:rPr lang="ja-JP" altLang="en-US"/>
              <a:t>第 </a:t>
            </a:r>
            <a:r>
              <a:rPr lang="en-US" altLang="ja-JP"/>
              <a:t>2 </a:t>
            </a:r>
            <a:r>
              <a:rPr lang="ja-JP" altLang="en-US"/>
              <a:t>レベル</a:t>
            </a:r>
          </a:p>
          <a:p>
            <a:pPr lvl="2" fontAlgn="base"/>
            <a:r>
              <a:rPr lang="ja-JP" altLang="en-US"/>
              <a:t>第 </a:t>
            </a:r>
            <a:r>
              <a:rPr lang="en-US" altLang="ja-JP"/>
              <a:t>3 </a:t>
            </a:r>
            <a:r>
              <a:rPr lang="ja-JP" altLang="en-US"/>
              <a:t>レベル</a:t>
            </a:r>
          </a:p>
          <a:p>
            <a:pPr lvl="3" fontAlgn="base"/>
            <a:r>
              <a:rPr lang="ja-JP" altLang="en-US"/>
              <a:t>第 </a:t>
            </a:r>
            <a:r>
              <a:rPr lang="en-US" altLang="ja-JP"/>
              <a:t>4 </a:t>
            </a:r>
            <a:r>
              <a:rPr lang="ja-JP" altLang="en-US"/>
              <a:t>レベル</a:t>
            </a:r>
          </a:p>
          <a:p>
            <a:pPr lvl="4" fontAlgn="base"/>
            <a:r>
              <a:rPr lang="ja-JP" altLang="en-US"/>
              <a:t>第 </a:t>
            </a:r>
            <a:r>
              <a:rPr lang="en-US" altLang="ja-JP"/>
              <a:t>5 </a:t>
            </a:r>
            <a:r>
              <a:rPr lang="ja-JP" altLang="en-US"/>
              <a:t>レベル</a:t>
            </a:r>
          </a:p>
        </p:txBody>
      </p:sp>
      <p:sp>
        <p:nvSpPr>
          <p:cNvPr id="1104" name="フッター プレースホルダー 5"/>
          <p:cNvSpPr>
            <a:spLocks noGrp="1" noChangeArrowheads="1"/>
          </p:cNvSpPr>
          <p:nvPr>
            <p:ph type="ftr" sz="quarter" idx="4"/>
          </p:nvPr>
        </p:nvSpPr>
        <p:spPr>
          <a:xfrm>
            <a:off x="0" y="6513909"/>
            <a:ext cx="3962400" cy="342900"/>
          </a:xfrm>
          <a:prstGeom prst="rect">
            <a:avLst/>
          </a:prstGeom>
          <a:noFill/>
          <a:ln>
            <a:miter/>
          </a:ln>
        </p:spPr>
        <p:txBody>
          <a:bodyPr vert="horz" wrap="square" lIns="91440" tIns="45720" rIns="91440" bIns="45720" anchor="b"/>
          <a:lstStyle>
            <a:lvl1pPr fontAlgn="base" latinLnBrk="0">
              <a:defRPr sz="1200"/>
            </a:lvl1pPr>
          </a:lstStyle>
          <a:p>
            <a:pPr fontAlgn="base" latinLnBrk="0"/>
            <a:endParaRPr lang="en-US" altLang="ja-JP" sz="1200"/>
          </a:p>
        </p:txBody>
      </p:sp>
      <p:sp>
        <p:nvSpPr>
          <p:cNvPr id="1105" name="スライド番号プレースホルダー 6"/>
          <p:cNvSpPr>
            <a:spLocks noGrp="1" noChangeArrowheads="1"/>
          </p:cNvSpPr>
          <p:nvPr>
            <p:ph type="sldNum" sz="quarter" idx="5"/>
          </p:nvPr>
        </p:nvSpPr>
        <p:spPr>
          <a:xfrm>
            <a:off x="5179483" y="6513909"/>
            <a:ext cx="3962400" cy="342900"/>
          </a:xfrm>
          <a:prstGeom prst="rect">
            <a:avLst/>
          </a:prstGeom>
          <a:noFill/>
          <a:ln>
            <a:miter/>
          </a:ln>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 bg1="lt1" tx1="dk1" bg2="lt2" tx2="dk2" accent1="accent1" accent2="accent2" accent3="accent3" accent4="accent4" accent5="accent5" accent6="accent6" hlink="hlink" folHlink="folHlink"/>
  <p:notesStyle>
    <a:lvl1pPr marL="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1pPr>
    <a:lvl2pPr marL="4572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2pPr>
    <a:lvl3pPr marL="9144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3pPr>
    <a:lvl4pPr marL="13716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4pPr>
    <a:lvl5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5pPr>
    <a:lvl6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6pPr>
    <a:lvl7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7pPr>
    <a:lvl8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8pPr>
    <a:lvl9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xml version="1.0" encoding="UTF-8"?><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xml version="1.0" encoding="UTF-8"?><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xml version="1.0" encoding="UTF-8"?><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xml version="1.0" encoding="UTF-8"?><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xml version="1.0" encoding="UTF-8"?><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xml version="1.0" encoding="UTF-8"?><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xml version="1.0" encoding="UTF-8"?><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xml version="1.0" encoding="UTF-8"?><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xml version="1.0" encoding="UTF-8"?><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xml version="1.0" encoding="UTF-8"?><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xml version="1.0" encoding="UTF-8"?><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xml version="1.0" encoding="UTF-8"?><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xml version="1.0" encoding="UTF-8"?><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xml version="1.0" encoding="UTF-8"?><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xml version="1.0" encoding="UTF-8"?><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xml version="1.0" encoding="UTF-8"?><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xml version="1.0" encoding="UTF-8"?><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xml version="1.0" encoding="UTF-8"?><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xml version="1.0" encoding="UTF-8"?><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xml version="1.0" encoding="UTF-8"?><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xml version="1.0" encoding="UTF-8"?><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xml version="1.0" encoding="UTF-8"?><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xml version="1.0" encoding="UTF-8"?><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xml version="1.0" encoding="UTF-8"?><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xml version="1.0" encoding="UTF-8"?><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xml version="1.0" encoding="UTF-8"?><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6.xml.rels><?xml version="1.0" encoding="UTF-8"?><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7.xml.rels><?xml version="1.0" encoding="UTF-8"?><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8.xml.rels><?xml version="1.0" encoding="UTF-8"?><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9.xml.rels><?xml version="1.0" encoding="UTF-8"?><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4.xml.rels><?xml version="1.0" encoding="UTF-8"?><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xml version="1.0" encoding="UTF-8"?><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xml version="1.0" encoding="UTF-8"?><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xml version="1.0" encoding="UTF-8"?><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xml version="1.0" encoding="UTF-8"?><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xml version="1.0" encoding="UTF-8"?><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17" name="四角形 45"/>
          <p:cNvSpPr>
            <a:spLocks noGrp="1" noRot="1" noChangeAspect="1" noChangeArrowheads="1"/>
          </p:cNvSpPr>
          <p:nvPr>
            <p:ph type="sldImg" sz="full" idx="2"/>
          </p:nvPr>
        </p:nvSpPr>
        <p:spPr>
          <a:prstGeom prst="rect">
            <a:avLst/>
          </a:prstGeom>
        </p:spPr>
        <p:txBody>
          <a:bodyPr/>
          <a:p>
            <a:endParaRPr kumimoji="1" lang="ja-JP" altLang="en-US"/>
          </a:p>
        </p:txBody>
      </p:sp>
      <p:sp>
        <p:nvSpPr>
          <p:cNvPr id="1118" name="四角形 46"/>
          <p:cNvSpPr>
            <a:spLocks noGrp="1" noChangeArrowheads="1"/>
          </p:cNvSpPr>
          <p:nvPr>
            <p:ph type="body" sz="quarter" idx="3"/>
          </p:nvPr>
        </p:nvSpPr>
        <p:spPr>
          <a:prstGeom prst="rect">
            <a:avLst/>
          </a:prstGeom>
        </p:spPr>
        <p:txBody>
          <a:bodyPr/>
          <a:p>
            <a:r>
              <a:rPr kumimoji="1" lang="ja-JP" altLang="en-US"/>
              <a:t>みなさん、こんにちは。</a:t>
            </a:r>
            <a:endParaRPr kumimoji="1" lang="ja-JP" altLang="en-US"/>
          </a:p>
          <a:p>
            <a:r>
              <a:rPr kumimoji="1" lang="ja-JP" altLang="en-US"/>
              <a:t>私は、静岡県廃棄物リサイクル課の○○です。</a:t>
            </a:r>
            <a:endParaRPr kumimoji="1" lang="ja-JP" altLang="en-US"/>
          </a:p>
          <a:p>
            <a:r>
              <a:rPr kumimoji="1" lang="ja-JP" altLang="en-US"/>
              <a:t>今日は、●●（企業名）の○○さんと一緒に、食品ロスについてお話ししていきます。</a:t>
            </a:r>
            <a:endParaRPr kumimoji="1" lang="ja-JP" altLang="en-US"/>
          </a:p>
          <a:p>
            <a:r>
              <a:rPr kumimoji="1" lang="ja-JP" altLang="en-US"/>
              <a:t>よろしくお願いします。</a:t>
            </a:r>
            <a:endParaRPr kumimoji="1" lang="ja-JP" altLang="en-US"/>
          </a:p>
        </p:txBody>
      </p:sp>
      <p:sp>
        <p:nvSpPr>
          <p:cNvPr id="1119" name="四角形 4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75" name="四角形 73"/>
          <p:cNvSpPr>
            <a:spLocks noGrp="1" noRot="1" noChangeAspect="1" noChangeArrowheads="1"/>
          </p:cNvSpPr>
          <p:nvPr>
            <p:ph type="sldImg" sz="full" idx="2"/>
          </p:nvPr>
        </p:nvSpPr>
        <p:spPr>
          <a:prstGeom prst="rect">
            <a:avLst/>
          </a:prstGeom>
        </p:spPr>
        <p:txBody>
          <a:bodyPr/>
          <a:p>
            <a:endParaRPr kumimoji="1" lang="ja-JP" altLang="en-US"/>
          </a:p>
        </p:txBody>
      </p:sp>
      <p:sp>
        <p:nvSpPr>
          <p:cNvPr id="1276" name="四角形 74"/>
          <p:cNvSpPr>
            <a:spLocks noGrp="1" noChangeArrowheads="1"/>
          </p:cNvSpPr>
          <p:nvPr>
            <p:ph type="body" sz="quarter" idx="3"/>
          </p:nvPr>
        </p:nvSpPr>
        <p:spPr>
          <a:prstGeom prst="rect">
            <a:avLst/>
          </a:prstGeom>
        </p:spPr>
        <p:txBody>
          <a:bodyPr/>
          <a:p>
            <a:r>
              <a:rPr lang="ja-JP" altLang="en-US"/>
              <a:t>ちなみに、家庭から出てしまう食品ロスの原因は主にこの３つです。</a:t>
            </a:r>
            <a:endParaRPr lang="ja-JP" altLang="en-US"/>
          </a:p>
          <a:p>
            <a:r>
              <a:rPr lang="ja-JP" altLang="en-US"/>
              <a:t>心当たりがあるでしょうか。</a:t>
            </a:r>
            <a:endParaRPr lang="ja-JP" altLang="en-US"/>
          </a:p>
          <a:p>
            <a:r>
              <a:rPr lang="ja-JP" altLang="en-US"/>
              <a:t>手つかずというのは、気がつかない間に消費期限や賞味期限が切れてしまって、</a:t>
            </a:r>
            <a:endParaRPr lang="ja-JP" altLang="en-US"/>
          </a:p>
          <a:p>
            <a:r>
              <a:rPr lang="ja-JP" altLang="en-US"/>
              <a:t>未開封のまま捨てられたものを指します。</a:t>
            </a:r>
            <a:endParaRPr lang="ja-JP" altLang="en-US"/>
          </a:p>
        </p:txBody>
      </p:sp>
      <p:sp>
        <p:nvSpPr>
          <p:cNvPr id="1277" name="四角形 75"/>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89" name="四角形 491"/>
          <p:cNvSpPr>
            <a:spLocks noGrp="1" noRot="1" noChangeAspect="1" noChangeArrowheads="1"/>
          </p:cNvSpPr>
          <p:nvPr>
            <p:ph type="sldImg" sz="full" idx="2"/>
          </p:nvPr>
        </p:nvSpPr>
        <p:spPr>
          <a:prstGeom prst="rect">
            <a:avLst/>
          </a:prstGeom>
        </p:spPr>
        <p:txBody>
          <a:bodyPr/>
          <a:p>
            <a:endParaRPr kumimoji="1" lang="ja-JP" altLang="en-US"/>
          </a:p>
        </p:txBody>
      </p:sp>
      <p:sp>
        <p:nvSpPr>
          <p:cNvPr id="1290" name="四角形 492"/>
          <p:cNvSpPr>
            <a:spLocks noGrp="1" noChangeArrowheads="1"/>
          </p:cNvSpPr>
          <p:nvPr>
            <p:ph type="body" sz="quarter" idx="3"/>
          </p:nvPr>
        </p:nvSpPr>
        <p:spPr>
          <a:prstGeom prst="rect">
            <a:avLst/>
          </a:prstGeom>
        </p:spPr>
        <p:txBody>
          <a:bodyPr/>
          <a:p>
            <a:r>
              <a:rPr kumimoji="1" lang="ja-JP" altLang="en-US"/>
              <a:t>賞味期限の話がでてきたので、ここで復習です。</a:t>
            </a:r>
            <a:endParaRPr kumimoji="1" lang="ja-JP" altLang="en-US"/>
          </a:p>
          <a:p>
            <a:r>
              <a:rPr kumimoji="1" lang="ja-JP" altLang="en-US"/>
              <a:t>比較的日持ちする食べものに表示されているのはどちらでしょうか。</a:t>
            </a:r>
            <a:endParaRPr kumimoji="1" lang="ja-JP" altLang="en-US"/>
          </a:p>
          <a:p>
            <a:r>
              <a:rPr kumimoji="1" lang="ja-JP" altLang="en-US"/>
              <a:t>（クリック）</a:t>
            </a:r>
            <a:endParaRPr kumimoji="1" lang="ja-JP" altLang="en-US"/>
          </a:p>
          <a:p>
            <a:r>
              <a:rPr kumimoji="1" lang="ja-JP" altLang="en-US"/>
              <a:t>そうです、賞味期限です。</a:t>
            </a:r>
            <a:endParaRPr kumimoji="1" lang="ja-JP" altLang="en-US"/>
          </a:p>
          <a:p>
            <a:r>
              <a:rPr kumimoji="1" lang="ja-JP" altLang="en-US"/>
              <a:t>（クリック）</a:t>
            </a:r>
            <a:endParaRPr kumimoji="1" lang="ja-JP" altLang="en-US"/>
          </a:p>
          <a:p>
            <a:r>
              <a:rPr kumimoji="1" lang="ja-JP" altLang="en-US"/>
              <a:t>賞味期限は、おいしく食べることができる期限です。</a:t>
            </a:r>
            <a:endParaRPr kumimoji="1" lang="ja-JP" altLang="en-US"/>
          </a:p>
          <a:p>
            <a:r>
              <a:rPr kumimoji="1" lang="ja-JP" altLang="en-US"/>
              <a:t>過ぎてしまっても、すぐに食べられなくなることはありません。</a:t>
            </a:r>
            <a:endParaRPr kumimoji="1" lang="ja-JP" altLang="en-US"/>
          </a:p>
          <a:p>
            <a:r>
              <a:rPr kumimoji="1" lang="ja-JP" altLang="en-US"/>
              <a:t>おうちの人と一緒に食べられるかどうか、確認してください。</a:t>
            </a:r>
            <a:endParaRPr kumimoji="1" lang="ja-JP" altLang="en-US"/>
          </a:p>
          <a:p>
            <a:endParaRPr kumimoji="1" lang="ja-JP" altLang="en-US"/>
          </a:p>
        </p:txBody>
      </p:sp>
      <p:sp>
        <p:nvSpPr>
          <p:cNvPr id="1291" name="四角形 493"/>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01" name="四角形 225"/>
          <p:cNvSpPr>
            <a:spLocks noGrp="1" noRot="1" noChangeAspect="1" noChangeArrowheads="1"/>
          </p:cNvSpPr>
          <p:nvPr>
            <p:ph type="sldImg" sz="full" idx="2"/>
          </p:nvPr>
        </p:nvSpPr>
        <p:spPr>
          <a:prstGeom prst="rect">
            <a:avLst/>
          </a:prstGeom>
        </p:spPr>
        <p:txBody>
          <a:bodyPr/>
          <a:p>
            <a:endParaRPr kumimoji="1" lang="ja-JP" altLang="en-US"/>
          </a:p>
        </p:txBody>
      </p:sp>
      <p:sp>
        <p:nvSpPr>
          <p:cNvPr id="1302" name="四角形 226"/>
          <p:cNvSpPr>
            <a:spLocks noGrp="1" noChangeArrowheads="1"/>
          </p:cNvSpPr>
          <p:nvPr>
            <p:ph type="body" sz="quarter" idx="3"/>
          </p:nvPr>
        </p:nvSpPr>
        <p:spPr>
          <a:prstGeom prst="rect">
            <a:avLst/>
          </a:prstGeom>
        </p:spPr>
        <p:txBody>
          <a:bodyPr/>
          <a:p>
            <a:r>
              <a:rPr kumimoji="1" lang="ja-JP" altLang="en-US"/>
              <a:t>では、傷みやすい食品に表示されているのは、、、</a:t>
            </a:r>
            <a:endParaRPr kumimoji="1" lang="ja-JP" altLang="en-US"/>
          </a:p>
          <a:p>
            <a:r>
              <a:rPr kumimoji="1" lang="ja-JP" altLang="en-US"/>
              <a:t>（クリック）</a:t>
            </a:r>
            <a:endParaRPr kumimoji="1" lang="ja-JP" altLang="en-US"/>
          </a:p>
          <a:p>
            <a:r>
              <a:rPr kumimoji="1" lang="ja-JP" altLang="en-US"/>
              <a:t>そうです、消費期限です。</a:t>
            </a:r>
            <a:endParaRPr kumimoji="1" lang="ja-JP" altLang="en-US"/>
          </a:p>
          <a:p>
            <a:r>
              <a:rPr kumimoji="1" lang="ja-JP" altLang="en-US"/>
              <a:t>消費期限は安全に食べられる期限を書いているので、過ぎたら食べない方がいいです。</a:t>
            </a:r>
            <a:endParaRPr kumimoji="1" lang="ja-JP" altLang="en-US"/>
          </a:p>
          <a:p>
            <a:r>
              <a:rPr kumimoji="1" lang="ja-JP" altLang="en-US"/>
              <a:t>過ぎてしまう前に食べきれるように気をつけましょう。</a:t>
            </a:r>
            <a:endParaRPr kumimoji="1" lang="ja-JP" altLang="en-US"/>
          </a:p>
        </p:txBody>
      </p:sp>
      <p:sp>
        <p:nvSpPr>
          <p:cNvPr id="1303" name="四角形 22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10" name="四角形 204"/>
          <p:cNvSpPr>
            <a:spLocks noGrp="1" noRot="1" noChangeAspect="1" noChangeArrowheads="1"/>
          </p:cNvSpPr>
          <p:nvPr>
            <p:ph type="sldImg" sz="full" idx="2"/>
          </p:nvPr>
        </p:nvSpPr>
        <p:spPr>
          <a:prstGeom prst="rect">
            <a:avLst/>
          </a:prstGeom>
        </p:spPr>
        <p:txBody>
          <a:bodyPr/>
          <a:p>
            <a:endParaRPr kumimoji="1" lang="ja-JP" altLang="en-US"/>
          </a:p>
        </p:txBody>
      </p:sp>
      <p:sp>
        <p:nvSpPr>
          <p:cNvPr id="1311" name="四角形 205"/>
          <p:cNvSpPr>
            <a:spLocks noGrp="1" noChangeArrowheads="1"/>
          </p:cNvSpPr>
          <p:nvPr>
            <p:ph type="body" sz="quarter" idx="3"/>
          </p:nvPr>
        </p:nvSpPr>
        <p:spPr>
          <a:prstGeom prst="rect">
            <a:avLst/>
          </a:prstGeom>
        </p:spPr>
        <p:txBody>
          <a:bodyPr/>
          <a:p>
            <a:r>
              <a:rPr kumimoji="1" lang="ja-JP" altLang="en-US"/>
              <a:t>では、ここでまた問題です。</a:t>
            </a:r>
            <a:endParaRPr kumimoji="1" lang="ja-JP" altLang="en-US"/>
          </a:p>
          <a:p>
            <a:r>
              <a:rPr kumimoji="1" lang="ja-JP" altLang="en-US"/>
              <a:t>食品ロスが発生すると、問題になることは何でしょうか。食品ロスが発生することで、どんな影響が考えられるでしょうか。</a:t>
            </a:r>
            <a:endParaRPr kumimoji="1" lang="ja-JP" altLang="en-US"/>
          </a:p>
          <a:p>
            <a:r>
              <a:rPr kumimoji="1" lang="ja-JP" altLang="en-US"/>
              <a:t>すぐに思いついた人は、SDGｓと関連付けて考えてみてください。</a:t>
            </a:r>
            <a:endParaRPr kumimoji="1" lang="ja-JP" altLang="en-US"/>
          </a:p>
          <a:p>
            <a:r>
              <a:rPr kumimoji="1" lang="ja-JP" altLang="en-US"/>
              <a:t>（考える時間をとる。周りと話しあったり、挙手で話しをきいてもよい）</a:t>
            </a:r>
            <a:endParaRPr kumimoji="1" lang="ja-JP" altLang="en-US"/>
          </a:p>
        </p:txBody>
      </p:sp>
      <p:sp>
        <p:nvSpPr>
          <p:cNvPr id="1312" name="四角形 206"/>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26" name="四角形 381"/>
          <p:cNvSpPr>
            <a:spLocks noGrp="1" noRot="1" noChangeAspect="1" noChangeArrowheads="1"/>
          </p:cNvSpPr>
          <p:nvPr>
            <p:ph type="sldImg" sz="full" idx="2"/>
          </p:nvPr>
        </p:nvSpPr>
        <p:spPr>
          <a:prstGeom prst="rect">
            <a:avLst/>
          </a:prstGeom>
        </p:spPr>
        <p:txBody>
          <a:bodyPr/>
          <a:p>
            <a:endParaRPr kumimoji="1" lang="ja-JP" altLang="en-US"/>
          </a:p>
        </p:txBody>
      </p:sp>
      <p:sp>
        <p:nvSpPr>
          <p:cNvPr id="1327" name="四角形 382"/>
          <p:cNvSpPr>
            <a:spLocks noGrp="1" noChangeArrowheads="1"/>
          </p:cNvSpPr>
          <p:nvPr>
            <p:ph type="body" sz="quarter" idx="3"/>
          </p:nvPr>
        </p:nvSpPr>
        <p:spPr>
          <a:prstGeom prst="rect">
            <a:avLst/>
          </a:prstGeom>
        </p:spPr>
        <p:txBody>
          <a:bodyPr/>
          <a:p>
            <a:r>
              <a:rPr kumimoji="1" lang="ja-JP" altLang="en-US"/>
              <a:t>（意見を聞いた場合）皆さん、ありがとうございます。</a:t>
            </a:r>
            <a:endParaRPr kumimoji="1" lang="ja-JP" altLang="en-US"/>
          </a:p>
          <a:p>
            <a:endParaRPr kumimoji="1" lang="ja-JP" altLang="en-US"/>
          </a:p>
          <a:p>
            <a:r>
              <a:rPr kumimoji="1" lang="ja-JP" altLang="en-US"/>
              <a:t>わたしからは、この３つについて御紹介したいと思います。</a:t>
            </a:r>
            <a:endParaRPr kumimoji="1" lang="ja-JP" altLang="en-US"/>
          </a:p>
          <a:p>
            <a:r>
              <a:rPr kumimoji="1" lang="ja-JP" altLang="en-US"/>
              <a:t>１つめは、、（読む）</a:t>
            </a:r>
            <a:endParaRPr kumimoji="1" lang="ja-JP" altLang="en-US"/>
          </a:p>
        </p:txBody>
      </p:sp>
      <p:sp>
        <p:nvSpPr>
          <p:cNvPr id="1328" name="四角形 383"/>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39"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340"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a:t>まず、環境問題につながっているということを紹介します。</a:t>
            </a:r>
          </a:p>
        </p:txBody>
      </p:sp>
      <p:sp>
        <p:nvSpPr>
          <p:cNvPr id="1341"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5767BB20-D5A7-40B8-9777-2E40EBC9A247}" type="slidenum">
              <a:rPr kumimoji="1" lang="ja-JP" altLang="en-US" sz="1200"/>
              <a:pPr algn="r" fontAlgn="base" latinLnBrk="0"/>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53"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354"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noProof="0" dirty="0" err="0"/>
              <a:t>これは、実際に静岡県で捨てられてしまった食べものです。</a:t>
            </a:r>
            <a:endParaRPr lang="ja-JP" altLang="en-US" noProof="0" dirty="0" err="0"/>
          </a:p>
          <a:p>
            <a:pPr fontAlgn="base" latinLnBrk="0"/>
            <a:r>
              <a:rPr lang="ja-JP" altLang="en-US" noProof="0" dirty="0" err="0"/>
              <a:t>まだ食べられそうなものがたくさんありますね。</a:t>
            </a:r>
            <a:endParaRPr lang="ja-JP" altLang="en-US" noProof="0" dirty="0" err="0"/>
          </a:p>
          <a:p>
            <a:pPr fontAlgn="base" latinLnBrk="0"/>
            <a:r>
              <a:rPr lang="ja-JP" altLang="en-US" noProof="0" dirty="0" err="0"/>
              <a:t>（反応を見てもよい）</a:t>
            </a:r>
            <a:endParaRPr lang="ja-JP" altLang="en-US" noProof="0" dirty="0" err="0"/>
          </a:p>
          <a:p>
            <a:pPr fontAlgn="base" latinLnBrk="0"/>
            <a:endParaRPr lang="ja-JP" altLang="en-US" noProof="0" dirty="0" err="0"/>
          </a:p>
          <a:p>
            <a:pPr fontAlgn="base" latinLnBrk="0"/>
            <a:r>
              <a:rPr lang="ja-JP" altLang="en-US" noProof="0" dirty="0" err="0"/>
              <a:t>さて、まだ食べられるのに捨てられてしまった食べものって、この後どうなるでしょうか。</a:t>
            </a:r>
          </a:p>
        </p:txBody>
      </p:sp>
      <p:sp>
        <p:nvSpPr>
          <p:cNvPr id="1355"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0093A081-1ACF-4907-89F2-29E0F4275235}" type="slidenum">
              <a:rPr kumimoji="1" lang="ja-JP" altLang="en-US" sz="1200"/>
              <a:pPr algn="r" fontAlgn="base" latinLnBrk="0"/>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74" name="四角形 494"/>
          <p:cNvSpPr>
            <a:spLocks noGrp="1" noRot="1" noChangeAspect="1" noChangeArrowheads="1"/>
          </p:cNvSpPr>
          <p:nvPr>
            <p:ph type="sldImg" sz="full" idx="2"/>
          </p:nvPr>
        </p:nvSpPr>
        <p:spPr>
          <a:prstGeom prst="rect">
            <a:avLst/>
          </a:prstGeom>
        </p:spPr>
        <p:txBody>
          <a:bodyPr/>
          <a:p>
            <a:endParaRPr kumimoji="1" lang="ja-JP" altLang="en-US"/>
          </a:p>
        </p:txBody>
      </p:sp>
      <p:sp>
        <p:nvSpPr>
          <p:cNvPr id="1375" name="四角形 495"/>
          <p:cNvSpPr>
            <a:spLocks noGrp="1" noChangeArrowheads="1"/>
          </p:cNvSpPr>
          <p:nvPr>
            <p:ph type="body" sz="quarter" idx="3"/>
          </p:nvPr>
        </p:nvSpPr>
        <p:spPr>
          <a:prstGeom prst="rect">
            <a:avLst/>
          </a:prstGeom>
        </p:spPr>
        <p:txBody>
          <a:bodyPr/>
          <a:p>
            <a:r>
              <a:rPr kumimoji="1" lang="ja-JP" altLang="en-US"/>
              <a:t>捨てられた食べものは、他のごみと一緒に集められて、処分場で焼却処分されます。</a:t>
            </a:r>
            <a:endParaRPr kumimoji="1" lang="ja-JP" altLang="en-US"/>
          </a:p>
          <a:p>
            <a:r>
              <a:rPr kumimoji="1" lang="ja-JP" altLang="en-US"/>
              <a:t>燃やされるとどうなるでしょうか。そうです、二酸化炭素が発生します。</a:t>
            </a:r>
            <a:endParaRPr kumimoji="1" lang="ja-JP" altLang="en-US"/>
          </a:p>
        </p:txBody>
      </p:sp>
      <p:sp>
        <p:nvSpPr>
          <p:cNvPr id="1376" name="四角形 496"/>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96" name="四角形 259"/>
          <p:cNvSpPr>
            <a:spLocks noGrp="1" noRot="1" noChangeAspect="1" noChangeArrowheads="1"/>
          </p:cNvSpPr>
          <p:nvPr>
            <p:ph type="sldImg" sz="full" idx="2"/>
          </p:nvPr>
        </p:nvSpPr>
        <p:spPr>
          <a:prstGeom prst="rect">
            <a:avLst/>
          </a:prstGeom>
        </p:spPr>
        <p:txBody>
          <a:bodyPr/>
          <a:p>
            <a:endParaRPr kumimoji="1" lang="ja-JP" altLang="en-US"/>
          </a:p>
        </p:txBody>
      </p:sp>
      <p:sp>
        <p:nvSpPr>
          <p:cNvPr id="1397" name="四角形 260"/>
          <p:cNvSpPr>
            <a:spLocks noGrp="1" noChangeArrowheads="1"/>
          </p:cNvSpPr>
          <p:nvPr>
            <p:ph type="body" sz="quarter" idx="3"/>
          </p:nvPr>
        </p:nvSpPr>
        <p:spPr>
          <a:prstGeom prst="rect">
            <a:avLst/>
          </a:prstGeom>
        </p:spPr>
        <p:txBody>
          <a:bodyPr/>
          <a:p>
            <a:r>
              <a:rPr kumimoji="1" lang="ja-JP" altLang="en-US"/>
              <a:t>二酸化炭素は、燃やすときだけではありません。</a:t>
            </a:r>
            <a:endParaRPr kumimoji="1" lang="ja-JP" altLang="en-US"/>
          </a:p>
          <a:p>
            <a:r>
              <a:rPr kumimoji="1" lang="ja-JP" altLang="en-US"/>
              <a:t>水分を多く含んでいる食品は、その分重くなります。重くなると、運ぶときにも多くのエネルギーが必要になります。</a:t>
            </a:r>
            <a:endParaRPr kumimoji="1" lang="ja-JP" altLang="en-US"/>
          </a:p>
          <a:p>
            <a:r>
              <a:rPr kumimoji="1" lang="ja-JP" altLang="en-US"/>
              <a:t>また、水分が多いということは、それだけ燃えにくいということです。燃やすために、より多くの二酸化炭素を排出します。</a:t>
            </a:r>
            <a:endParaRPr kumimoji="1" lang="ja-JP" altLang="en-US"/>
          </a:p>
        </p:txBody>
      </p:sp>
      <p:sp>
        <p:nvSpPr>
          <p:cNvPr id="1398" name="四角形 261"/>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431" name="四角形 497"/>
          <p:cNvSpPr>
            <a:spLocks noGrp="1" noRot="1" noChangeAspect="1" noChangeArrowheads="1"/>
          </p:cNvSpPr>
          <p:nvPr>
            <p:ph type="sldImg" sz="full" idx="2"/>
          </p:nvPr>
        </p:nvSpPr>
        <p:spPr>
          <a:prstGeom prst="rect">
            <a:avLst/>
          </a:prstGeom>
        </p:spPr>
        <p:txBody>
          <a:bodyPr/>
          <a:p>
            <a:endParaRPr kumimoji="1" lang="ja-JP" altLang="en-US"/>
          </a:p>
        </p:txBody>
      </p:sp>
      <p:sp>
        <p:nvSpPr>
          <p:cNvPr id="1432" name="四角形 498"/>
          <p:cNvSpPr>
            <a:spLocks noGrp="1" noChangeArrowheads="1"/>
          </p:cNvSpPr>
          <p:nvPr>
            <p:ph type="body" sz="quarter" idx="3"/>
          </p:nvPr>
        </p:nvSpPr>
        <p:spPr>
          <a:prstGeom prst="rect">
            <a:avLst/>
          </a:prstGeom>
        </p:spPr>
        <p:txBody>
          <a:bodyPr/>
          <a:p>
            <a:r>
              <a:rPr kumimoji="1" lang="ja-JP" altLang="en-US"/>
              <a:t>廃棄の時だけではなく、遡れば、食品を生産する時から、皆さんの手元にとどくまで、</a:t>
            </a:r>
            <a:endParaRPr kumimoji="1" lang="ja-JP" altLang="en-US"/>
          </a:p>
          <a:p>
            <a:r>
              <a:rPr kumimoji="1" lang="ja-JP" altLang="en-US"/>
              <a:t>こんなにも温室効果ガスが発生するタイミングがあります。</a:t>
            </a:r>
            <a:endParaRPr kumimoji="1" lang="ja-JP" altLang="en-US"/>
          </a:p>
          <a:p>
            <a:endParaRPr kumimoji="1" lang="ja-JP" altLang="en-US"/>
          </a:p>
          <a:p>
            <a:r>
              <a:rPr kumimoji="1" lang="ja-JP" altLang="en-US"/>
              <a:t>ここまでして手元に届いた食品を、捨てて燃やしてまた二酸化炭素が発生するのは、とてももったいないですよね。</a:t>
            </a:r>
            <a:endParaRPr kumimoji="1" lang="ja-JP" altLang="en-US"/>
          </a:p>
        </p:txBody>
      </p:sp>
      <p:sp>
        <p:nvSpPr>
          <p:cNvPr id="1433" name="四角形 499"/>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31" name="四角形 210"/>
          <p:cNvSpPr>
            <a:spLocks noGrp="1" noRot="1" noChangeAspect="1" noChangeArrowheads="1"/>
          </p:cNvSpPr>
          <p:nvPr>
            <p:ph type="sldImg" sz="full" idx="2"/>
          </p:nvPr>
        </p:nvSpPr>
        <p:spPr>
          <a:prstGeom prst="rect">
            <a:avLst/>
          </a:prstGeom>
        </p:spPr>
        <p:txBody>
          <a:bodyPr/>
          <a:p>
            <a:endParaRPr kumimoji="1" lang="ja-JP" altLang="en-US"/>
          </a:p>
        </p:txBody>
      </p:sp>
      <p:sp>
        <p:nvSpPr>
          <p:cNvPr id="1132" name="四角形 211"/>
          <p:cNvSpPr>
            <a:spLocks noGrp="1" noChangeArrowheads="1"/>
          </p:cNvSpPr>
          <p:nvPr>
            <p:ph type="body" sz="quarter" idx="3"/>
          </p:nvPr>
        </p:nvSpPr>
        <p:spPr>
          <a:prstGeom prst="rect">
            <a:avLst/>
          </a:prstGeom>
        </p:spPr>
        <p:txBody>
          <a:bodyPr/>
          <a:p>
            <a:r>
              <a:rPr kumimoji="1" lang="ja-JP" altLang="en-US"/>
              <a:t>今日の目標です。（読む）</a:t>
            </a:r>
            <a:endParaRPr kumimoji="1" lang="ja-JP" altLang="en-US"/>
          </a:p>
        </p:txBody>
      </p:sp>
      <p:sp>
        <p:nvSpPr>
          <p:cNvPr id="1133" name="四角形 212"/>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444" name="四角形 500"/>
          <p:cNvSpPr>
            <a:spLocks noGrp="1" noRot="1" noChangeAspect="1" noChangeArrowheads="1"/>
          </p:cNvSpPr>
          <p:nvPr>
            <p:ph type="sldImg" sz="full" idx="2"/>
          </p:nvPr>
        </p:nvSpPr>
        <p:spPr>
          <a:prstGeom prst="rect">
            <a:avLst/>
          </a:prstGeom>
        </p:spPr>
        <p:txBody>
          <a:bodyPr/>
          <a:p>
            <a:endParaRPr kumimoji="1" lang="ja-JP" altLang="en-US"/>
          </a:p>
        </p:txBody>
      </p:sp>
      <p:sp>
        <p:nvSpPr>
          <p:cNvPr id="1445" name="四角形 501"/>
          <p:cNvSpPr>
            <a:spLocks noGrp="1" noChangeArrowheads="1"/>
          </p:cNvSpPr>
          <p:nvPr>
            <p:ph type="body" sz="quarter" idx="3"/>
          </p:nvPr>
        </p:nvSpPr>
        <p:spPr>
          <a:prstGeom prst="rect">
            <a:avLst/>
          </a:prstGeom>
        </p:spPr>
        <p:txBody>
          <a:bodyPr/>
          <a:p>
            <a:r>
              <a:rPr kumimoji="1" lang="ja-JP" altLang="en-US"/>
              <a:t>温室効果ガスが発生することで、地球温暖化がすすみます。</a:t>
            </a:r>
            <a:endParaRPr kumimoji="1" lang="ja-JP" altLang="en-US"/>
          </a:p>
          <a:p>
            <a:r>
              <a:rPr kumimoji="1" lang="ja-JP" altLang="en-US"/>
              <a:t>地球温暖化が進むと、異常気象や災害の増加に繋がります。</a:t>
            </a:r>
            <a:endParaRPr kumimoji="1" lang="ja-JP" altLang="en-US"/>
          </a:p>
          <a:p>
            <a:r>
              <a:rPr kumimoji="1" lang="ja-JP" altLang="en-US"/>
              <a:t>去年、静岡市では大雨により、4,000棟以上が床上浸水の被害にあいました。</a:t>
            </a:r>
            <a:endParaRPr kumimoji="1" lang="ja-JP" altLang="en-US"/>
          </a:p>
          <a:p>
            <a:r>
              <a:rPr kumimoji="1" lang="ja-JP" altLang="en-US"/>
              <a:t>また、高温により、食べものが採れる地域の変化や、農作物の味への影響もあります。（お米は高温では美味しく育たない）</a:t>
            </a:r>
            <a:endParaRPr kumimoji="1" lang="ja-JP" altLang="en-US"/>
          </a:p>
        </p:txBody>
      </p:sp>
      <p:sp>
        <p:nvSpPr>
          <p:cNvPr id="1446" name="四角形 502"/>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456"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457"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noProof="0" dirty="0" err="0"/>
              <a:t>つぎに、食べものに困っている人がいるという問題について、説明します。</a:t>
            </a:r>
          </a:p>
        </p:txBody>
      </p:sp>
      <p:sp>
        <p:nvSpPr>
          <p:cNvPr id="1458"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022EBA83-5057-41E9-B483-D8CEC436CBE4}" type="slidenum">
              <a:rPr kumimoji="1" lang="ja-JP" altLang="en-US" sz="1200"/>
              <a:pPr algn="r" fontAlgn="base" latinLnBrk="0"/>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484" name="四角形 398"/>
          <p:cNvSpPr>
            <a:spLocks noGrp="1" noRot="1" noChangeAspect="1" noChangeArrowheads="1"/>
          </p:cNvSpPr>
          <p:nvPr>
            <p:ph type="sldImg" sz="full" idx="2"/>
          </p:nvPr>
        </p:nvSpPr>
        <p:spPr>
          <a:prstGeom prst="rect">
            <a:avLst/>
          </a:prstGeom>
        </p:spPr>
        <p:txBody>
          <a:bodyPr/>
          <a:p>
            <a:endParaRPr kumimoji="1" lang="ja-JP" altLang="en-US"/>
          </a:p>
        </p:txBody>
      </p:sp>
      <p:sp>
        <p:nvSpPr>
          <p:cNvPr id="1485" name="四角形 399"/>
          <p:cNvSpPr>
            <a:spLocks noGrp="1" noChangeArrowheads="1"/>
          </p:cNvSpPr>
          <p:nvPr>
            <p:ph type="body" sz="quarter" idx="3"/>
          </p:nvPr>
        </p:nvSpPr>
        <p:spPr>
          <a:prstGeom prst="rect">
            <a:avLst/>
          </a:prstGeom>
        </p:spPr>
        <p:txBody>
          <a:bodyPr/>
          <a:p>
            <a:r>
              <a:rPr kumimoji="1" lang="ja-JP" altLang="en-US"/>
              <a:t>世界では、約6.7億人の人が飢えや栄養不足に苦しんでいます。</a:t>
            </a:r>
            <a:endParaRPr kumimoji="1" lang="ja-JP" altLang="en-US"/>
          </a:p>
          <a:p>
            <a:r>
              <a:rPr kumimoji="1" lang="ja-JP" altLang="en-US"/>
              <a:t>（クリック）</a:t>
            </a:r>
            <a:endParaRPr kumimoji="1" lang="ja-JP" altLang="en-US"/>
          </a:p>
          <a:p>
            <a:r>
              <a:rPr kumimoji="1" lang="ja-JP" altLang="en-US"/>
              <a:t>これは、12</a:t>
            </a:r>
            <a:r>
              <a:rPr kumimoji="1" lang="ja-JP" altLang="en-US"/>
              <a:t>人に1人の割合で、今日食べるものにも困っているひとがいるということです。</a:t>
            </a:r>
            <a:endParaRPr kumimoji="1" lang="ja-JP" altLang="en-US"/>
          </a:p>
        </p:txBody>
      </p:sp>
      <p:sp>
        <p:nvSpPr>
          <p:cNvPr id="1486" name="四角形 400"/>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12" name="四角形 225"/>
          <p:cNvSpPr>
            <a:spLocks noGrp="1" noRot="1" noChangeAspect="1" noChangeArrowheads="1"/>
          </p:cNvSpPr>
          <p:nvPr>
            <p:ph type="sldImg" sz="full" idx="2"/>
          </p:nvPr>
        </p:nvSpPr>
        <p:spPr>
          <a:prstGeom prst="rect">
            <a:avLst/>
          </a:prstGeom>
        </p:spPr>
        <p:txBody>
          <a:bodyPr/>
          <a:p>
            <a:endParaRPr kumimoji="1" lang="ja-JP" altLang="en-US"/>
          </a:p>
        </p:txBody>
      </p:sp>
      <p:sp>
        <p:nvSpPr>
          <p:cNvPr id="1513" name="四角形 226"/>
          <p:cNvSpPr>
            <a:spLocks noGrp="1" noChangeArrowheads="1"/>
          </p:cNvSpPr>
          <p:nvPr>
            <p:ph type="body" sz="quarter" idx="3"/>
          </p:nvPr>
        </p:nvSpPr>
        <p:spPr>
          <a:prstGeom prst="rect">
            <a:avLst/>
          </a:prstGeom>
        </p:spPr>
        <p:txBody>
          <a:bodyPr/>
          <a:p>
            <a:r>
              <a:rPr kumimoji="1" lang="ja-JP" altLang="en-US"/>
              <a:t>実は、そんな世界で飢餓に困っている人に送られる食糧の量と、日本の食品ロス量の約半分です。</a:t>
            </a:r>
            <a:endParaRPr kumimoji="1" lang="ja-JP" altLang="en-US"/>
          </a:p>
        </p:txBody>
      </p:sp>
      <p:sp>
        <p:nvSpPr>
          <p:cNvPr id="1514" name="四角形 22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41" name="四角形 225"/>
          <p:cNvSpPr>
            <a:spLocks noGrp="1" noRot="1" noChangeAspect="1" noChangeArrowheads="1"/>
          </p:cNvSpPr>
          <p:nvPr>
            <p:ph type="sldImg" sz="full" idx="2"/>
          </p:nvPr>
        </p:nvSpPr>
        <p:spPr>
          <a:prstGeom prst="rect">
            <a:avLst/>
          </a:prstGeom>
        </p:spPr>
        <p:txBody>
          <a:bodyPr/>
          <a:p>
            <a:endParaRPr kumimoji="1" lang="ja-JP" altLang="en-US"/>
          </a:p>
        </p:txBody>
      </p:sp>
      <p:sp>
        <p:nvSpPr>
          <p:cNvPr id="1542" name="四角形 226"/>
          <p:cNvSpPr>
            <a:spLocks noGrp="1" noChangeArrowheads="1"/>
          </p:cNvSpPr>
          <p:nvPr>
            <p:ph type="body" sz="quarter" idx="3"/>
          </p:nvPr>
        </p:nvSpPr>
        <p:spPr>
          <a:prstGeom prst="rect">
            <a:avLst/>
          </a:prstGeom>
        </p:spPr>
        <p:txBody>
          <a:bodyPr/>
          <a:p>
            <a:r>
              <a:rPr kumimoji="1" lang="ja-JP" altLang="en-US"/>
              <a:t>日本の食糧自給率は38％です。</a:t>
            </a:r>
            <a:r>
              <a:rPr kumimoji="1" lang="ja-JP" altLang="en-US"/>
              <a:t>つまり、半分以上は輸入しています。</a:t>
            </a:r>
            <a:endParaRPr kumimoji="1" lang="ja-JP" altLang="en-US"/>
          </a:p>
          <a:p>
            <a:endParaRPr kumimoji="1" lang="ja-JP" altLang="en-US"/>
          </a:p>
          <a:p>
            <a:r>
              <a:rPr kumimoji="1" lang="ja-JP" altLang="en-US"/>
              <a:t>世界では食べものに困っている人がいるのに、</a:t>
            </a:r>
            <a:r>
              <a:rPr kumimoji="1" lang="ja-JP" altLang="en-US"/>
              <a:t>たくさんの食糧を海外から輸入して、さらに毎日お茶碗１億杯分も捨ててしまっています。</a:t>
            </a:r>
            <a:endParaRPr kumimoji="1" lang="ja-JP" altLang="en-US"/>
          </a:p>
          <a:p>
            <a:r>
              <a:rPr kumimoji="1" lang="ja-JP" altLang="en-US"/>
              <a:t>みんなが、食べられる分だけ買っていれば、、、食べきれる分だけ輸入していれば、、、</a:t>
            </a:r>
            <a:endParaRPr kumimoji="1" lang="ja-JP" altLang="en-US"/>
          </a:p>
          <a:p>
            <a:r>
              <a:rPr kumimoji="1" lang="ja-JP" altLang="en-US"/>
              <a:t>もしかしたら、おなかをすかせていた人に、届いたかもしれません。</a:t>
            </a:r>
            <a:endParaRPr kumimoji="1" lang="ja-JP" altLang="en-US"/>
          </a:p>
        </p:txBody>
      </p:sp>
      <p:sp>
        <p:nvSpPr>
          <p:cNvPr id="1543" name="四角形 22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58"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559"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a:t>もし、おうちで食べない食品がある人は、「フードバンク」に寄附すると、食べものに困っている人に届けてくれます。</a:t>
            </a:r>
          </a:p>
          <a:p>
            <a:pPr fontAlgn="base" latinLnBrk="0"/>
            <a:r>
              <a:rPr lang="ja-JP" altLang="en-US"/>
              <a:t>これは、静鉄ストアにあるフードポストです。</a:t>
            </a:r>
            <a:endParaRPr lang="ja-JP" altLang="en-US"/>
          </a:p>
          <a:p>
            <a:pPr fontAlgn="base" latinLnBrk="0"/>
            <a:r>
              <a:rPr lang="ja-JP" altLang="en-US"/>
              <a:t>寄附できる物は、未開封のもの、常温の保存ができる物、賞味期限が２か月以上のものに限ります。</a:t>
            </a:r>
            <a:endParaRPr lang="ja-JP" altLang="en-US"/>
          </a:p>
          <a:p>
            <a:pPr fontAlgn="base" latinLnBrk="0"/>
            <a:r>
              <a:rPr lang="ja-JP" altLang="en-US"/>
              <a:t>おうちの人に相談して、こういうものも検討してみてください。</a:t>
            </a:r>
            <a:endParaRPr lang="ja-JP" altLang="en-US"/>
          </a:p>
        </p:txBody>
      </p:sp>
      <p:sp>
        <p:nvSpPr>
          <p:cNvPr id="1560"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94296C53-CB58-46D1-A7CA-924AE9C2B36C}" type="slidenum">
              <a:rPr kumimoji="1" lang="ja-JP" altLang="en-US" sz="1200"/>
              <a:pPr algn="r" fontAlgn="base" latinLnBrk="0"/>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68"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569"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noProof="0" dirty="0" err="0"/>
              <a:t>最後に、お金を無駄にしてしまっている問題について、説明します。</a:t>
            </a:r>
          </a:p>
        </p:txBody>
      </p:sp>
      <p:sp>
        <p:nvSpPr>
          <p:cNvPr id="1570"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5A5885BB-F430-44E1-84DF-3171D92AAA1F}" type="slidenum">
              <a:rPr kumimoji="1" lang="ja-JP" altLang="en-US" sz="1200"/>
              <a:pPr algn="r" fontAlgn="base" latinLnBrk="0"/>
              <a:t>‹#›</a:t>
            </a:fld>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81" name="四角形 275"/>
          <p:cNvSpPr>
            <a:spLocks noGrp="1" noRot="1" noChangeAspect="1" noChangeArrowheads="1"/>
          </p:cNvSpPr>
          <p:nvPr>
            <p:ph type="sldImg" sz="full" idx="2"/>
          </p:nvPr>
        </p:nvSpPr>
        <p:spPr>
          <a:prstGeom prst="rect">
            <a:avLst/>
          </a:prstGeom>
        </p:spPr>
        <p:txBody>
          <a:bodyPr/>
          <a:p>
            <a:endParaRPr kumimoji="1" lang="ja-JP" altLang="en-US"/>
          </a:p>
        </p:txBody>
      </p:sp>
      <p:sp>
        <p:nvSpPr>
          <p:cNvPr id="1582" name="四角形 276"/>
          <p:cNvSpPr>
            <a:spLocks noGrp="1" noChangeArrowheads="1"/>
          </p:cNvSpPr>
          <p:nvPr>
            <p:ph type="body" sz="quarter" idx="3"/>
          </p:nvPr>
        </p:nvSpPr>
        <p:spPr>
          <a:prstGeom prst="rect">
            <a:avLst/>
          </a:prstGeom>
        </p:spPr>
        <p:txBody>
          <a:bodyPr/>
          <a:p>
            <a:r>
              <a:rPr kumimoji="1" lang="ja-JP" altLang="en-US"/>
              <a:t>ごみの処理には、お金がかかります。</a:t>
            </a:r>
            <a:endParaRPr kumimoji="1" lang="ja-JP" altLang="en-US"/>
          </a:p>
          <a:p>
            <a:r>
              <a:rPr kumimoji="1" lang="ja-JP" altLang="en-US"/>
              <a:t>ごみを回収してくれる人、処分場で燃やすためのエネルギー量、燃やした後の埋め立て、、、</a:t>
            </a:r>
            <a:endParaRPr kumimoji="1" lang="ja-JP" altLang="en-US"/>
          </a:p>
          <a:p>
            <a:r>
              <a:rPr kumimoji="1" lang="ja-JP" altLang="en-US"/>
              <a:t>それらは、私たちが払っている税金から賄われています。</a:t>
            </a:r>
            <a:endParaRPr kumimoji="1" lang="ja-JP" altLang="en-US"/>
          </a:p>
          <a:p>
            <a:r>
              <a:rPr kumimoji="1" lang="ja-JP" altLang="en-US"/>
              <a:t>令和6年度に、ごみの処理にかかったお金は約２．5兆円です。</a:t>
            </a:r>
            <a:endParaRPr kumimoji="1" lang="ja-JP" altLang="en-US"/>
          </a:p>
          <a:p>
            <a:r>
              <a:rPr kumimoji="1" lang="ja-JP" altLang="en-US"/>
              <a:t>ごみが減れば、ごみ処理費用も減ります。よりよいことに、みんなの税金が使えるかもしれません。食品ロスは、こんなことにも影響を及ぼしています。</a:t>
            </a:r>
            <a:endParaRPr kumimoji="1" lang="ja-JP" altLang="en-US"/>
          </a:p>
        </p:txBody>
      </p:sp>
      <p:sp>
        <p:nvSpPr>
          <p:cNvPr id="1583" name="四角形 27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89" name="四角形 228"/>
          <p:cNvSpPr>
            <a:spLocks noGrp="1" noRot="1" noChangeAspect="1" noChangeArrowheads="1"/>
          </p:cNvSpPr>
          <p:nvPr>
            <p:ph type="sldImg" sz="full" idx="2"/>
          </p:nvPr>
        </p:nvSpPr>
        <p:spPr>
          <a:prstGeom prst="rect">
            <a:avLst/>
          </a:prstGeom>
        </p:spPr>
        <p:txBody>
          <a:bodyPr/>
          <a:p>
            <a:endParaRPr kumimoji="1" lang="ja-JP" altLang="en-US"/>
          </a:p>
        </p:txBody>
      </p:sp>
      <p:sp>
        <p:nvSpPr>
          <p:cNvPr id="1590" name="四角形 229"/>
          <p:cNvSpPr>
            <a:spLocks noGrp="1" noChangeArrowheads="1"/>
          </p:cNvSpPr>
          <p:nvPr>
            <p:ph type="body" sz="quarter" idx="3"/>
          </p:nvPr>
        </p:nvSpPr>
        <p:spPr>
          <a:prstGeom prst="rect">
            <a:avLst/>
          </a:prstGeom>
        </p:spPr>
        <p:txBody>
          <a:bodyPr/>
          <a:p>
            <a:r>
              <a:rPr kumimoji="1" lang="ja-JP" altLang="en-US"/>
              <a:t>では、質問です。みなさんの生活の中では、どんなときに食品ロスが発生するでしょうか。</a:t>
            </a:r>
            <a:endParaRPr kumimoji="1" lang="ja-JP" altLang="en-US"/>
          </a:p>
        </p:txBody>
      </p:sp>
      <p:sp>
        <p:nvSpPr>
          <p:cNvPr id="1591" name="四角形 230"/>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99" name="四角形 207"/>
          <p:cNvSpPr>
            <a:spLocks noGrp="1" noRot="1" noChangeAspect="1" noChangeArrowheads="1"/>
          </p:cNvSpPr>
          <p:nvPr>
            <p:ph type="sldImg" sz="full" idx="2"/>
          </p:nvPr>
        </p:nvSpPr>
        <p:spPr>
          <a:prstGeom prst="rect">
            <a:avLst/>
          </a:prstGeom>
        </p:spPr>
        <p:txBody>
          <a:bodyPr/>
          <a:p>
            <a:endParaRPr kumimoji="1" lang="ja-JP" altLang="en-US"/>
          </a:p>
        </p:txBody>
      </p:sp>
      <p:sp>
        <p:nvSpPr>
          <p:cNvPr id="1600" name="四角形 208"/>
          <p:cNvSpPr>
            <a:spLocks noGrp="1" noChangeArrowheads="1"/>
          </p:cNvSpPr>
          <p:nvPr>
            <p:ph type="body" sz="quarter" idx="3"/>
          </p:nvPr>
        </p:nvSpPr>
        <p:spPr>
          <a:prstGeom prst="rect">
            <a:avLst/>
          </a:prstGeom>
        </p:spPr>
        <p:txBody>
          <a:bodyPr/>
          <a:p>
            <a:r>
              <a:rPr kumimoji="1" lang="ja-JP" altLang="en-US"/>
              <a:t>（クリック→例を挙げる）</a:t>
            </a:r>
            <a:endParaRPr kumimoji="1" lang="ja-JP" altLang="en-US"/>
          </a:p>
        </p:txBody>
      </p:sp>
      <p:sp>
        <p:nvSpPr>
          <p:cNvPr id="1601" name="四角形 209"/>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51" name="四角形 210"/>
          <p:cNvSpPr>
            <a:spLocks noGrp="1" noRot="1" noChangeAspect="1" noChangeArrowheads="1"/>
          </p:cNvSpPr>
          <p:nvPr>
            <p:ph type="sldImg" sz="full" idx="2"/>
          </p:nvPr>
        </p:nvSpPr>
        <p:spPr>
          <a:prstGeom prst="rect">
            <a:avLst/>
          </a:prstGeom>
        </p:spPr>
        <p:txBody>
          <a:bodyPr/>
          <a:p>
            <a:endParaRPr kumimoji="1" lang="ja-JP" altLang="en-US"/>
          </a:p>
        </p:txBody>
      </p:sp>
      <p:sp>
        <p:nvSpPr>
          <p:cNvPr id="1152" name="四角形 211"/>
          <p:cNvSpPr>
            <a:spLocks noGrp="1" noChangeArrowheads="1"/>
          </p:cNvSpPr>
          <p:nvPr>
            <p:ph type="body" sz="quarter" idx="3"/>
          </p:nvPr>
        </p:nvSpPr>
        <p:spPr>
          <a:prstGeom prst="rect">
            <a:avLst/>
          </a:prstGeom>
        </p:spPr>
        <p:txBody>
          <a:bodyPr/>
          <a:p>
            <a:r>
              <a:rPr kumimoji="1" lang="ja-JP" altLang="en-US"/>
              <a:t>今日の内容はこのとおりです。</a:t>
            </a:r>
            <a:endParaRPr kumimoji="1" lang="ja-JP" altLang="en-US"/>
          </a:p>
        </p:txBody>
      </p:sp>
      <p:sp>
        <p:nvSpPr>
          <p:cNvPr id="1153" name="四角形 212"/>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09" name="四角形 506"/>
          <p:cNvSpPr>
            <a:spLocks noGrp="1" noRot="1" noChangeAspect="1" noChangeArrowheads="1"/>
          </p:cNvSpPr>
          <p:nvPr>
            <p:ph type="sldImg" sz="full" idx="2"/>
          </p:nvPr>
        </p:nvSpPr>
        <p:spPr>
          <a:prstGeom prst="rect">
            <a:avLst/>
          </a:prstGeom>
        </p:spPr>
        <p:txBody>
          <a:bodyPr/>
          <a:p>
            <a:endParaRPr kumimoji="1" lang="ja-JP" altLang="en-US"/>
          </a:p>
        </p:txBody>
      </p:sp>
      <p:sp>
        <p:nvSpPr>
          <p:cNvPr id="1610" name="四角形 507"/>
          <p:cNvSpPr>
            <a:spLocks noGrp="1" noChangeArrowheads="1"/>
          </p:cNvSpPr>
          <p:nvPr>
            <p:ph type="body" sz="quarter" idx="3"/>
          </p:nvPr>
        </p:nvSpPr>
        <p:spPr>
          <a:prstGeom prst="rect">
            <a:avLst/>
          </a:prstGeom>
        </p:spPr>
        <p:txBody>
          <a:bodyPr/>
          <a:p>
            <a:r>
              <a:rPr kumimoji="1" lang="ja-JP" altLang="en-US"/>
              <a:t>ここで、一番身近な食品ロスを紹介します。給食です。</a:t>
            </a:r>
            <a:endParaRPr kumimoji="1" lang="ja-JP" altLang="en-US"/>
          </a:p>
        </p:txBody>
      </p:sp>
      <p:sp>
        <p:nvSpPr>
          <p:cNvPr id="1611" name="四角形 508"/>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16" name="四角形 509"/>
          <p:cNvSpPr>
            <a:spLocks noGrp="1" noRot="1" noChangeAspect="1" noChangeArrowheads="1"/>
          </p:cNvSpPr>
          <p:nvPr>
            <p:ph type="sldImg" sz="full" idx="2"/>
          </p:nvPr>
        </p:nvSpPr>
        <p:spPr>
          <a:prstGeom prst="rect">
            <a:avLst/>
          </a:prstGeom>
        </p:spPr>
        <p:txBody>
          <a:bodyPr/>
          <a:p>
            <a:endParaRPr kumimoji="1" lang="ja-JP" altLang="en-US"/>
          </a:p>
        </p:txBody>
      </p:sp>
      <p:sp>
        <p:nvSpPr>
          <p:cNvPr id="1617" name="四角形 510"/>
          <p:cNvSpPr>
            <a:spLocks noGrp="1" noChangeArrowheads="1"/>
          </p:cNvSpPr>
          <p:nvPr>
            <p:ph type="body" sz="quarter" idx="3"/>
          </p:nvPr>
        </p:nvSpPr>
        <p:spPr>
          <a:prstGeom prst="rect">
            <a:avLst/>
          </a:prstGeom>
        </p:spPr>
        <p:txBody>
          <a:bodyPr/>
          <a:p>
            <a:r>
              <a:rPr kumimoji="1" lang="ja-JP" altLang="en-US"/>
              <a:t>みなさんの給食は、どれくらい残されているでしょうか。</a:t>
            </a:r>
            <a:endParaRPr kumimoji="1" lang="ja-JP" altLang="en-US"/>
          </a:p>
          <a:p>
            <a:r>
              <a:rPr kumimoji="1" lang="ja-JP" altLang="en-US"/>
              <a:t>（栄養教諭に話していただける場合）</a:t>
            </a:r>
            <a:endParaRPr kumimoji="1" lang="ja-JP" altLang="en-US"/>
          </a:p>
          <a:p>
            <a:r>
              <a:rPr kumimoji="1" lang="ja-JP" altLang="en-US"/>
              <a:t>○○先生、お願いします。</a:t>
            </a:r>
            <a:endParaRPr kumimoji="1" lang="ja-JP" altLang="en-US"/>
          </a:p>
        </p:txBody>
      </p:sp>
      <p:sp>
        <p:nvSpPr>
          <p:cNvPr id="1618" name="四角形 511"/>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25" name="四角形 512"/>
          <p:cNvSpPr>
            <a:spLocks noGrp="1" noRot="1" noChangeAspect="1" noChangeArrowheads="1"/>
          </p:cNvSpPr>
          <p:nvPr>
            <p:ph type="sldImg" sz="full" idx="2"/>
          </p:nvPr>
        </p:nvSpPr>
        <p:spPr>
          <a:prstGeom prst="rect">
            <a:avLst/>
          </a:prstGeom>
        </p:spPr>
        <p:txBody>
          <a:bodyPr/>
          <a:p>
            <a:endParaRPr kumimoji="1" lang="ja-JP" altLang="en-US"/>
          </a:p>
        </p:txBody>
      </p:sp>
      <p:sp>
        <p:nvSpPr>
          <p:cNvPr id="1626" name="四角形 513"/>
          <p:cNvSpPr>
            <a:spLocks noGrp="1" noChangeArrowheads="1"/>
          </p:cNvSpPr>
          <p:nvPr>
            <p:ph type="body" sz="quarter" idx="3"/>
          </p:nvPr>
        </p:nvSpPr>
        <p:spPr>
          <a:prstGeom prst="rect">
            <a:avLst/>
          </a:prstGeom>
        </p:spPr>
        <p:txBody>
          <a:bodyPr/>
          <a:p>
            <a:r>
              <a:rPr kumimoji="1" lang="ja-JP" altLang="en-US"/>
              <a:t>この日の給食、覚えているでしょうか。</a:t>
            </a:r>
            <a:endParaRPr kumimoji="1" lang="ja-JP" altLang="en-US"/>
          </a:p>
          <a:p>
            <a:r>
              <a:rPr kumimoji="1" lang="ja-JP" altLang="en-US"/>
              <a:t>メニューは、、、（読む）</a:t>
            </a:r>
            <a:endParaRPr kumimoji="1" lang="ja-JP" altLang="en-US"/>
          </a:p>
        </p:txBody>
      </p:sp>
      <p:sp>
        <p:nvSpPr>
          <p:cNvPr id="1627" name="四角形 514"/>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34" name="四角形 515"/>
          <p:cNvSpPr>
            <a:spLocks noGrp="1" noRot="1" noChangeAspect="1" noChangeArrowheads="1"/>
          </p:cNvSpPr>
          <p:nvPr>
            <p:ph type="sldImg" sz="full" idx="2"/>
          </p:nvPr>
        </p:nvSpPr>
        <p:spPr>
          <a:prstGeom prst="rect">
            <a:avLst/>
          </a:prstGeom>
        </p:spPr>
        <p:txBody>
          <a:bodyPr/>
          <a:p>
            <a:endParaRPr kumimoji="1" lang="ja-JP" altLang="en-US"/>
          </a:p>
        </p:txBody>
      </p:sp>
      <p:sp>
        <p:nvSpPr>
          <p:cNvPr id="1635" name="四角形 516"/>
          <p:cNvSpPr>
            <a:spLocks noGrp="1" noChangeArrowheads="1"/>
          </p:cNvSpPr>
          <p:nvPr>
            <p:ph type="body" sz="quarter" idx="3"/>
          </p:nvPr>
        </p:nvSpPr>
        <p:spPr>
          <a:prstGeom prst="rect">
            <a:avLst/>
          </a:prstGeom>
        </p:spPr>
        <p:txBody>
          <a:bodyPr/>
          <a:p>
            <a:r>
              <a:rPr kumimoji="1" lang="ja-JP" altLang="en-US"/>
              <a:t>残食は、、、（よむ）kgでした。</a:t>
            </a:r>
            <a:endParaRPr kumimoji="1" lang="ja-JP" altLang="en-US"/>
          </a:p>
          <a:p>
            <a:r>
              <a:rPr kumimoji="1" lang="ja-JP" altLang="en-US"/>
              <a:t>予想より多かったでしょうか。少なかったでしょうか。</a:t>
            </a:r>
            <a:endParaRPr kumimoji="1" lang="ja-JP" altLang="en-US"/>
          </a:p>
        </p:txBody>
      </p:sp>
      <p:sp>
        <p:nvSpPr>
          <p:cNvPr id="1636" name="四角形 51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44" name="四角形 411"/>
          <p:cNvSpPr>
            <a:spLocks noGrp="1" noRot="1" noChangeAspect="1" noChangeArrowheads="1"/>
          </p:cNvSpPr>
          <p:nvPr>
            <p:ph type="sldImg" sz="full" idx="2"/>
          </p:nvPr>
        </p:nvSpPr>
        <p:spPr>
          <a:prstGeom prst="rect">
            <a:avLst/>
          </a:prstGeom>
        </p:spPr>
        <p:txBody>
          <a:bodyPr/>
          <a:p>
            <a:endParaRPr kumimoji="1" lang="ja-JP" altLang="en-US"/>
          </a:p>
        </p:txBody>
      </p:sp>
      <p:sp>
        <p:nvSpPr>
          <p:cNvPr id="1645" name="四角形 412"/>
          <p:cNvSpPr>
            <a:spLocks noGrp="1" noChangeArrowheads="1"/>
          </p:cNvSpPr>
          <p:nvPr>
            <p:ph type="body" sz="quarter" idx="3"/>
          </p:nvPr>
        </p:nvSpPr>
        <p:spPr>
          <a:prstGeom prst="rect">
            <a:avLst/>
          </a:prstGeom>
        </p:spPr>
        <p:txBody>
          <a:bodyPr/>
          <a:p>
            <a:r>
              <a:rPr kumimoji="1" lang="ja-JP" altLang="en-US"/>
              <a:t>一番身近な食品ロス、できるだけ好き嫌いをしないで食べられるといいですね。</a:t>
            </a:r>
            <a:endParaRPr kumimoji="1" lang="ja-JP" altLang="en-US"/>
          </a:p>
          <a:p>
            <a:endParaRPr kumimoji="1" lang="ja-JP" altLang="en-US"/>
          </a:p>
        </p:txBody>
      </p:sp>
      <p:sp>
        <p:nvSpPr>
          <p:cNvPr id="1646" name="四角形 413"/>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53" name="四角形 518"/>
          <p:cNvSpPr>
            <a:spLocks noGrp="1" noRot="1" noChangeAspect="1" noChangeArrowheads="1"/>
          </p:cNvSpPr>
          <p:nvPr>
            <p:ph type="sldImg" sz="full" idx="2"/>
          </p:nvPr>
        </p:nvSpPr>
        <p:spPr>
          <a:prstGeom prst="rect">
            <a:avLst/>
          </a:prstGeom>
        </p:spPr>
        <p:txBody>
          <a:bodyPr/>
          <a:p>
            <a:endParaRPr kumimoji="1" lang="ja-JP" altLang="en-US"/>
          </a:p>
        </p:txBody>
      </p:sp>
      <p:sp>
        <p:nvSpPr>
          <p:cNvPr id="1654" name="四角形 519"/>
          <p:cNvSpPr>
            <a:spLocks noGrp="1" noChangeArrowheads="1"/>
          </p:cNvSpPr>
          <p:nvPr>
            <p:ph type="body" sz="quarter" idx="3"/>
          </p:nvPr>
        </p:nvSpPr>
        <p:spPr>
          <a:prstGeom prst="rect">
            <a:avLst/>
          </a:prstGeom>
        </p:spPr>
        <p:txBody>
          <a:bodyPr/>
          <a:p>
            <a:r>
              <a:rPr kumimoji="1" lang="ja-JP" altLang="en-US"/>
              <a:t>では、ここまで食品ロスについて、あとは、給食について勉強しました。</a:t>
            </a:r>
            <a:endParaRPr kumimoji="1" lang="ja-JP" altLang="en-US"/>
          </a:p>
          <a:p>
            <a:r>
              <a:rPr kumimoji="1" lang="ja-JP" altLang="en-US"/>
              <a:t>企業の食品ロスの取組は、どのようなものがあるでしょうか。</a:t>
            </a:r>
            <a:endParaRPr kumimoji="1" lang="ja-JP" altLang="en-US"/>
          </a:p>
          <a:p>
            <a:r>
              <a:rPr kumimoji="1" lang="ja-JP" altLang="en-US"/>
              <a:t>●●（会社名）の○○さん、おしえてください。（企業担当社に交代する）</a:t>
            </a:r>
            <a:endParaRPr kumimoji="1" lang="ja-JP" altLang="en-US"/>
          </a:p>
        </p:txBody>
      </p:sp>
      <p:sp>
        <p:nvSpPr>
          <p:cNvPr id="1655" name="四角形 520"/>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65" name="四角形 521"/>
          <p:cNvSpPr>
            <a:spLocks noGrp="1" noRot="1" noChangeAspect="1" noChangeArrowheads="1"/>
          </p:cNvSpPr>
          <p:nvPr>
            <p:ph type="sldImg" sz="full" idx="2"/>
          </p:nvPr>
        </p:nvSpPr>
        <p:spPr>
          <a:prstGeom prst="rect">
            <a:avLst/>
          </a:prstGeom>
        </p:spPr>
        <p:txBody>
          <a:bodyPr/>
          <a:p>
            <a:endParaRPr kumimoji="1" lang="ja-JP" altLang="en-US"/>
          </a:p>
        </p:txBody>
      </p:sp>
      <p:sp>
        <p:nvSpPr>
          <p:cNvPr id="1666" name="四角形 522"/>
          <p:cNvSpPr>
            <a:spLocks noGrp="1" noChangeArrowheads="1"/>
          </p:cNvSpPr>
          <p:nvPr>
            <p:ph type="body" sz="quarter" idx="3"/>
          </p:nvPr>
        </p:nvSpPr>
        <p:spPr>
          <a:prstGeom prst="rect">
            <a:avLst/>
          </a:prstGeom>
        </p:spPr>
        <p:txBody>
          <a:bodyPr/>
          <a:p>
            <a:endParaRPr kumimoji="1" lang="ja-JP" altLang="en-US"/>
          </a:p>
        </p:txBody>
      </p:sp>
      <p:sp>
        <p:nvSpPr>
          <p:cNvPr id="1667" name="四角形 523"/>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75" name="四角形 524"/>
          <p:cNvSpPr>
            <a:spLocks noGrp="1" noRot="1" noChangeAspect="1" noChangeArrowheads="1"/>
          </p:cNvSpPr>
          <p:nvPr>
            <p:ph type="sldImg" sz="full" idx="2"/>
          </p:nvPr>
        </p:nvSpPr>
        <p:spPr>
          <a:prstGeom prst="rect">
            <a:avLst/>
          </a:prstGeom>
        </p:spPr>
        <p:txBody>
          <a:bodyPr/>
          <a:p>
            <a:endParaRPr kumimoji="1" lang="ja-JP" altLang="en-US"/>
          </a:p>
        </p:txBody>
      </p:sp>
      <p:sp>
        <p:nvSpPr>
          <p:cNvPr id="1676" name="四角形 525"/>
          <p:cNvSpPr>
            <a:spLocks noGrp="1" noChangeArrowheads="1"/>
          </p:cNvSpPr>
          <p:nvPr>
            <p:ph type="body" sz="quarter" idx="3"/>
          </p:nvPr>
        </p:nvSpPr>
        <p:spPr>
          <a:prstGeom prst="rect">
            <a:avLst/>
          </a:prstGeom>
        </p:spPr>
        <p:txBody>
          <a:bodyPr/>
          <a:p>
            <a:r>
              <a:rPr kumimoji="1" lang="ja-JP" altLang="en-US"/>
              <a:t>１つめ,買いすぎない。</a:t>
            </a:r>
            <a:endParaRPr kumimoji="1" lang="ja-JP" altLang="en-US"/>
          </a:p>
          <a:p>
            <a:r>
              <a:rPr kumimoji="1" lang="ja-JP" altLang="en-US"/>
              <a:t>（よむ）</a:t>
            </a:r>
            <a:endParaRPr kumimoji="1" lang="ja-JP" altLang="en-US"/>
          </a:p>
        </p:txBody>
      </p:sp>
      <p:sp>
        <p:nvSpPr>
          <p:cNvPr id="1677" name="四角形 526"/>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85" name="四角形 527"/>
          <p:cNvSpPr>
            <a:spLocks noGrp="1" noRot="1" noChangeAspect="1" noChangeArrowheads="1"/>
          </p:cNvSpPr>
          <p:nvPr>
            <p:ph type="sldImg" sz="full" idx="2"/>
          </p:nvPr>
        </p:nvSpPr>
        <p:spPr>
          <a:prstGeom prst="rect">
            <a:avLst/>
          </a:prstGeom>
        </p:spPr>
        <p:txBody>
          <a:bodyPr/>
          <a:p>
            <a:endParaRPr kumimoji="1" lang="ja-JP" altLang="en-US"/>
          </a:p>
        </p:txBody>
      </p:sp>
      <p:sp>
        <p:nvSpPr>
          <p:cNvPr id="1686" name="四角形 528"/>
          <p:cNvSpPr>
            <a:spLocks noGrp="1" noChangeArrowheads="1"/>
          </p:cNvSpPr>
          <p:nvPr>
            <p:ph type="body" sz="quarter" idx="3"/>
          </p:nvPr>
        </p:nvSpPr>
        <p:spPr>
          <a:prstGeom prst="rect">
            <a:avLst/>
          </a:prstGeom>
        </p:spPr>
        <p:txBody>
          <a:bodyPr/>
          <a:p>
            <a:r>
              <a:rPr kumimoji="1" lang="ja-JP" altLang="en-US"/>
              <a:t>２つめ、使いきる</a:t>
            </a:r>
            <a:endParaRPr kumimoji="1" lang="ja-JP" altLang="en-US"/>
          </a:p>
          <a:p>
            <a:r>
              <a:rPr kumimoji="1" lang="ja-JP" altLang="en-US"/>
              <a:t>（読む）</a:t>
            </a:r>
            <a:endParaRPr kumimoji="1" lang="ja-JP" altLang="en-US"/>
          </a:p>
        </p:txBody>
      </p:sp>
      <p:sp>
        <p:nvSpPr>
          <p:cNvPr id="1687" name="四角形 529"/>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96" name="四角形 530"/>
          <p:cNvSpPr>
            <a:spLocks noGrp="1" noRot="1" noChangeAspect="1" noChangeArrowheads="1"/>
          </p:cNvSpPr>
          <p:nvPr>
            <p:ph type="sldImg" sz="full" idx="2"/>
          </p:nvPr>
        </p:nvSpPr>
        <p:spPr>
          <a:prstGeom prst="rect">
            <a:avLst/>
          </a:prstGeom>
        </p:spPr>
        <p:txBody>
          <a:bodyPr/>
          <a:p>
            <a:endParaRPr kumimoji="1" lang="ja-JP" altLang="en-US"/>
          </a:p>
        </p:txBody>
      </p:sp>
      <p:sp>
        <p:nvSpPr>
          <p:cNvPr id="1697" name="四角形 531"/>
          <p:cNvSpPr>
            <a:spLocks noGrp="1" noChangeArrowheads="1"/>
          </p:cNvSpPr>
          <p:nvPr>
            <p:ph type="body" sz="quarter" idx="3"/>
          </p:nvPr>
        </p:nvSpPr>
        <p:spPr>
          <a:prstGeom prst="rect">
            <a:avLst/>
          </a:prstGeom>
        </p:spPr>
        <p:txBody>
          <a:bodyPr/>
          <a:p>
            <a:r>
              <a:rPr kumimoji="1" lang="ja-JP" altLang="en-US"/>
              <a:t>３つめ（読む）</a:t>
            </a:r>
            <a:endParaRPr kumimoji="1" lang="ja-JP" altLang="en-US"/>
          </a:p>
        </p:txBody>
      </p:sp>
      <p:sp>
        <p:nvSpPr>
          <p:cNvPr id="1698" name="四角形 532"/>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58" name="四角形 213"/>
          <p:cNvSpPr>
            <a:spLocks noGrp="1" noRot="1" noChangeAspect="1" noChangeArrowheads="1"/>
          </p:cNvSpPr>
          <p:nvPr>
            <p:ph type="sldImg" sz="full" idx="2"/>
          </p:nvPr>
        </p:nvSpPr>
        <p:spPr>
          <a:prstGeom prst="rect">
            <a:avLst/>
          </a:prstGeom>
        </p:spPr>
        <p:txBody>
          <a:bodyPr/>
          <a:p>
            <a:endParaRPr kumimoji="1" lang="ja-JP" altLang="en-US"/>
          </a:p>
        </p:txBody>
      </p:sp>
      <p:sp>
        <p:nvSpPr>
          <p:cNvPr id="1159" name="四角形 214"/>
          <p:cNvSpPr>
            <a:spLocks noGrp="1" noChangeArrowheads="1"/>
          </p:cNvSpPr>
          <p:nvPr>
            <p:ph type="body" sz="quarter" idx="3"/>
          </p:nvPr>
        </p:nvSpPr>
        <p:spPr>
          <a:prstGeom prst="rect">
            <a:avLst/>
          </a:prstGeom>
        </p:spPr>
        <p:txBody>
          <a:bodyPr/>
          <a:p>
            <a:r>
              <a:rPr kumimoji="1" lang="ja-JP" altLang="en-US"/>
              <a:t>では、さっそく質問です。</a:t>
            </a:r>
            <a:endParaRPr kumimoji="1" lang="ja-JP" altLang="en-US"/>
          </a:p>
          <a:p>
            <a:r>
              <a:rPr kumimoji="1" lang="ja-JP" altLang="en-US"/>
              <a:t>「食品ロス」とは、なんのことでしょうか。</a:t>
            </a:r>
            <a:endParaRPr kumimoji="1" lang="ja-JP" altLang="en-US"/>
          </a:p>
          <a:p>
            <a:r>
              <a:rPr kumimoji="1" lang="ja-JP" altLang="en-US"/>
              <a:t>「食品ロス」という言葉は、聞いたことはありますか。</a:t>
            </a:r>
            <a:endParaRPr kumimoji="1" lang="ja-JP" altLang="en-US"/>
          </a:p>
          <a:p>
            <a:r>
              <a:rPr kumimoji="1" lang="ja-JP" altLang="en-US"/>
              <a:t>（意見をきいてもよい）</a:t>
            </a:r>
            <a:endParaRPr kumimoji="1" lang="ja-JP" altLang="en-US"/>
          </a:p>
        </p:txBody>
      </p:sp>
      <p:sp>
        <p:nvSpPr>
          <p:cNvPr id="1160" name="四角形 215"/>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68" name="四角形 352"/>
          <p:cNvSpPr>
            <a:spLocks noGrp="1" noRot="1" noChangeAspect="1" noChangeArrowheads="1"/>
          </p:cNvSpPr>
          <p:nvPr>
            <p:ph type="sldImg" sz="full" idx="2"/>
          </p:nvPr>
        </p:nvSpPr>
        <p:spPr>
          <a:prstGeom prst="rect">
            <a:avLst/>
          </a:prstGeom>
        </p:spPr>
        <p:txBody>
          <a:bodyPr/>
          <a:p>
            <a:endParaRPr kumimoji="1" lang="ja-JP" altLang="en-US"/>
          </a:p>
        </p:txBody>
      </p:sp>
      <p:sp>
        <p:nvSpPr>
          <p:cNvPr id="1169" name="四角形 353"/>
          <p:cNvSpPr>
            <a:spLocks noGrp="1" noChangeArrowheads="1"/>
          </p:cNvSpPr>
          <p:nvPr>
            <p:ph type="body" sz="quarter" idx="3"/>
          </p:nvPr>
        </p:nvSpPr>
        <p:spPr>
          <a:prstGeom prst="rect">
            <a:avLst/>
          </a:prstGeom>
        </p:spPr>
        <p:txBody>
          <a:bodyPr/>
          <a:p>
            <a:r>
              <a:rPr kumimoji="1" lang="ja-JP" altLang="en-US"/>
              <a:t>食品ロスは、「まだ食べられるのに捨てられてしまう食べもの」のことをいいます。</a:t>
            </a:r>
            <a:endParaRPr kumimoji="1" lang="ja-JP" altLang="en-US"/>
          </a:p>
          <a:p>
            <a:endParaRPr kumimoji="1" lang="ja-JP" altLang="en-US"/>
          </a:p>
        </p:txBody>
      </p:sp>
      <p:sp>
        <p:nvSpPr>
          <p:cNvPr id="1170" name="四角形 354"/>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79" name="四角形 219"/>
          <p:cNvSpPr>
            <a:spLocks noGrp="1" noRot="1" noChangeAspect="1" noChangeArrowheads="1"/>
          </p:cNvSpPr>
          <p:nvPr>
            <p:ph type="sldImg" sz="full" idx="2"/>
          </p:nvPr>
        </p:nvSpPr>
        <p:spPr>
          <a:prstGeom prst="rect">
            <a:avLst/>
          </a:prstGeom>
        </p:spPr>
        <p:txBody>
          <a:bodyPr/>
          <a:p>
            <a:endParaRPr kumimoji="1" lang="ja-JP" altLang="en-US"/>
          </a:p>
        </p:txBody>
      </p:sp>
      <p:sp>
        <p:nvSpPr>
          <p:cNvPr id="1180" name="四角形 220"/>
          <p:cNvSpPr>
            <a:spLocks noGrp="1" noChangeArrowheads="1"/>
          </p:cNvSpPr>
          <p:nvPr>
            <p:ph type="body" sz="quarter" idx="3"/>
          </p:nvPr>
        </p:nvSpPr>
        <p:spPr>
          <a:prstGeom prst="rect">
            <a:avLst/>
          </a:prstGeom>
        </p:spPr>
        <p:txBody>
          <a:bodyPr/>
          <a:p>
            <a:r>
              <a:rPr kumimoji="1" lang="ja-JP" altLang="en-US"/>
              <a:t>ではここでクイズです。</a:t>
            </a:r>
            <a:endParaRPr kumimoji="1" lang="ja-JP" altLang="en-US"/>
          </a:p>
          <a:p>
            <a:r>
              <a:rPr kumimoji="1" lang="ja-JP" altLang="en-US"/>
              <a:t>（読む）</a:t>
            </a:r>
            <a:endParaRPr kumimoji="1" lang="ja-JP" altLang="en-US"/>
          </a:p>
          <a:p>
            <a:r>
              <a:rPr kumimoji="1" lang="ja-JP" altLang="en-US"/>
              <a:t>（選択肢を読み、挙手をもとめてもよい）</a:t>
            </a:r>
            <a:endParaRPr kumimoji="1" lang="ja-JP" altLang="en-US"/>
          </a:p>
        </p:txBody>
      </p:sp>
      <p:sp>
        <p:nvSpPr>
          <p:cNvPr id="1181" name="四角形 221"/>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29" name="四角形 486"/>
          <p:cNvSpPr>
            <a:spLocks noGrp="1" noRot="1" noChangeAspect="1" noChangeArrowheads="1"/>
          </p:cNvSpPr>
          <p:nvPr>
            <p:ph type="sldImg" sz="full" idx="2"/>
          </p:nvPr>
        </p:nvSpPr>
        <p:spPr>
          <a:prstGeom prst="rect">
            <a:avLst/>
          </a:prstGeom>
        </p:spPr>
        <p:txBody>
          <a:bodyPr/>
          <a:p>
            <a:endParaRPr kumimoji="1" lang="ja-JP" altLang="en-US"/>
          </a:p>
        </p:txBody>
      </p:sp>
      <p:sp>
        <p:nvSpPr>
          <p:cNvPr id="1230" name="四角形 487"/>
          <p:cNvSpPr>
            <a:spLocks noGrp="1" noChangeArrowheads="1"/>
          </p:cNvSpPr>
          <p:nvPr>
            <p:ph type="body" sz="quarter" idx="3"/>
          </p:nvPr>
        </p:nvSpPr>
        <p:spPr>
          <a:prstGeom prst="rect">
            <a:avLst/>
          </a:prstGeom>
        </p:spPr>
        <p:txBody>
          <a:bodyPr/>
          <a:p>
            <a:r>
              <a:rPr kumimoji="1" lang="ja-JP" altLang="en-US"/>
              <a:t>答えは３番の、１億個です。</a:t>
            </a:r>
            <a:endParaRPr kumimoji="1" lang="ja-JP" altLang="en-US"/>
          </a:p>
          <a:p>
            <a:r>
              <a:rPr kumimoji="1" lang="ja-JP" altLang="en-US"/>
              <a:t>毎日、おにぎり１億個の食品が捨てられています。</a:t>
            </a:r>
            <a:endParaRPr kumimoji="1" lang="ja-JP" altLang="en-US"/>
          </a:p>
          <a:p>
            <a:endParaRPr kumimoji="1" lang="ja-JP" altLang="en-US"/>
          </a:p>
          <a:p>
            <a:r>
              <a:rPr kumimoji="1" lang="ja-JP" altLang="en-US"/>
              <a:t>令和６年度の日本の食品ロスは、年間４61万トンです。</a:t>
            </a:r>
            <a:endParaRPr kumimoji="1" lang="ja-JP" altLang="en-US"/>
          </a:p>
        </p:txBody>
      </p:sp>
      <p:sp>
        <p:nvSpPr>
          <p:cNvPr id="1231" name="四角形 488"/>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43" name="四角形 73"/>
          <p:cNvSpPr>
            <a:spLocks noGrp="1" noRot="1" noChangeAspect="1" noChangeArrowheads="1"/>
          </p:cNvSpPr>
          <p:nvPr>
            <p:ph type="sldImg" sz="full" idx="2"/>
          </p:nvPr>
        </p:nvSpPr>
        <p:spPr>
          <a:prstGeom prst="rect">
            <a:avLst/>
          </a:prstGeom>
        </p:spPr>
        <p:txBody>
          <a:bodyPr/>
          <a:p>
            <a:endParaRPr kumimoji="1" lang="ja-JP" altLang="en-US"/>
          </a:p>
        </p:txBody>
      </p:sp>
      <p:sp>
        <p:nvSpPr>
          <p:cNvPr id="1244" name="四角形 74"/>
          <p:cNvSpPr>
            <a:spLocks noGrp="1" noChangeArrowheads="1"/>
          </p:cNvSpPr>
          <p:nvPr>
            <p:ph type="body" sz="quarter" idx="3"/>
          </p:nvPr>
        </p:nvSpPr>
        <p:spPr>
          <a:prstGeom prst="rect">
            <a:avLst/>
          </a:prstGeom>
        </p:spPr>
        <p:txBody>
          <a:bodyPr/>
          <a:p>
            <a:r>
              <a:rPr lang="ja-JP" altLang="en-US"/>
              <a:t>では、またここでクイズです。</a:t>
            </a:r>
            <a:endParaRPr lang="ja-JP" altLang="en-US"/>
          </a:p>
          <a:p>
            <a:r>
              <a:rPr lang="ja-JP" altLang="en-US"/>
              <a:t>年間461万トン発生する食品ロス、そのうち、家庭から発生するのはどのくらいでしょうか。</a:t>
            </a:r>
            <a:endParaRPr lang="ja-JP" altLang="en-US"/>
          </a:p>
          <a:p>
            <a:endParaRPr lang="ja-JP" altLang="en-US"/>
          </a:p>
          <a:p>
            <a:r>
              <a:rPr lang="ja-JP" altLang="en-US"/>
              <a:t>食品ロスには、大きくわけて２つあります。</a:t>
            </a:r>
            <a:endParaRPr lang="ja-JP" altLang="en-US"/>
          </a:p>
          <a:p>
            <a:r>
              <a:rPr lang="ja-JP" altLang="en-US"/>
              <a:t>皆さんのおうちから出るような、家庭系食品ロスと、スーパーや飲食店からでる事業系食品ロスです。</a:t>
            </a:r>
            <a:endParaRPr lang="ja-JP" altLang="en-US"/>
          </a:p>
          <a:p>
            <a:r>
              <a:rPr lang="ja-JP" altLang="en-US"/>
              <a:t>どちらの方が多いと思いますか？</a:t>
            </a:r>
            <a:endParaRPr lang="ja-JP" altLang="en-US"/>
          </a:p>
        </p:txBody>
      </p:sp>
      <p:sp>
        <p:nvSpPr>
          <p:cNvPr id="1245" name="四角形 75"/>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58" name="四角形 73"/>
          <p:cNvSpPr>
            <a:spLocks noGrp="1" noRot="1" noChangeAspect="1" noChangeArrowheads="1"/>
          </p:cNvSpPr>
          <p:nvPr>
            <p:ph type="sldImg" sz="full" idx="2"/>
          </p:nvPr>
        </p:nvSpPr>
        <p:spPr>
          <a:prstGeom prst="rect">
            <a:avLst/>
          </a:prstGeom>
        </p:spPr>
        <p:txBody>
          <a:bodyPr/>
          <a:p>
            <a:endParaRPr kumimoji="1" lang="ja-JP" altLang="en-US"/>
          </a:p>
        </p:txBody>
      </p:sp>
      <p:sp>
        <p:nvSpPr>
          <p:cNvPr id="1259" name="四角形 74"/>
          <p:cNvSpPr>
            <a:spLocks noGrp="1" noChangeArrowheads="1"/>
          </p:cNvSpPr>
          <p:nvPr>
            <p:ph type="body" sz="quarter" idx="3"/>
          </p:nvPr>
        </p:nvSpPr>
        <p:spPr>
          <a:prstGeom prst="rect">
            <a:avLst/>
          </a:prstGeom>
        </p:spPr>
        <p:txBody>
          <a:bodyPr/>
          <a:p>
            <a:r>
              <a:rPr lang="ja-JP" altLang="en-US"/>
              <a:t>正解は、約半分でした。</a:t>
            </a:r>
            <a:endParaRPr lang="ja-JP" altLang="en-US"/>
          </a:p>
          <a:p>
            <a:r>
              <a:rPr lang="ja-JP" altLang="en-US"/>
              <a:t>ホテルのビュッフェや、スーパーやコンビニでもたくさんの食品を扱っていると思うけど、</a:t>
            </a:r>
            <a:endParaRPr lang="ja-JP" altLang="en-US"/>
          </a:p>
          <a:p>
            <a:r>
              <a:rPr lang="ja-JP" altLang="en-US"/>
              <a:t>実は皆さんのご家庭から出る食品ロス量と同じくらいなのです。</a:t>
            </a:r>
            <a:endParaRPr lang="ja-JP" altLang="en-US"/>
          </a:p>
        </p:txBody>
      </p:sp>
      <p:sp>
        <p:nvSpPr>
          <p:cNvPr id="1260" name="四角形 75"/>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bwMode="white">
      <p:bgPr>
        <a:solidFill>
          <a:srgbClr val="FFFFFF"/>
        </a:solidFill>
      </p:bgPr>
    </p:bg>
    <p:spTree>
      <p:nvGrpSpPr>
        <p:cNvPr id="0" name=""/>
        <p:cNvGrpSpPr/>
        <p:nvPr/>
      </p:nvGrpSpPr>
      <p:grpSpPr>
        <a:xfrm>
          <a:off x="0" y="0"/>
          <a:ext cx="0" cy="0"/>
          <a:chOff x="0" y="0"/>
          <a:chExt cx="0" cy="0"/>
        </a:xfrm>
      </p:grpSpPr>
      <p:sp>
        <p:nvSpPr>
          <p:cNvPr id="1031" name="タイトル 1"/>
          <p:cNvSpPr>
            <a:spLocks noGrp="1"/>
          </p:cNvSpPr>
          <p:nvPr>
            <p:ph type="ctrTitle"/>
          </p:nvPr>
        </p:nvSpPr>
        <p:spPr>
          <a:xfrm>
            <a:off x="685800" y="2130425"/>
            <a:ext cx="7772400" cy="1470025"/>
          </a:xfrm>
        </p:spPr>
        <p:txBody>
          <a:bodyPr/>
          <a:lstStyle>
            <a:lvl1pPr fontAlgn="base">
              <a:defRPr/>
            </a:lvl1pPr>
            <a:lvl2pPr fontAlgn="base">
              <a:defRPr/>
            </a:lvl2pPr>
            <a:lvl3pPr fontAlgn="base">
              <a:defRPr/>
            </a:lvl3pPr>
            <a:lvl4pPr fontAlgn="base">
              <a:defRPr/>
            </a:lvl4pPr>
            <a:lvl5pPr fontAlgn="base">
              <a:defRPr/>
            </a:lvl5pPr>
            <a:lvl6pPr fontAlgn="base">
              <a:defRPr/>
            </a:lvl6pPr>
            <a:lvl7pPr fontAlgn="base">
              <a:defRPr/>
            </a:lvl7pPr>
            <a:lvl8pPr fontAlgn="base">
              <a:defRPr/>
            </a:lvl8pPr>
            <a:lvl9pPr fontAlgn="base">
              <a:defRPr/>
            </a:lvl9pPr>
          </a:lstStyle>
          <a:p>
            <a:r>
              <a:rPr lang="ja-JP" altLang="en-US" smtClean="0"/>
              <a:t>マスター タイトルの書式設定</a:t>
            </a:r>
            <a:endParaRPr lang="ja-JP" altLang="en-US"/>
          </a:p>
        </p:txBody>
      </p:sp>
      <p:sp>
        <p:nvSpPr>
          <p:cNvPr id="1032"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1033"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34"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35"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bg bwMode="white">
      <p:bgPr>
        <a:solidFill>
          <a:srgbClr val="FFFFFF"/>
        </a:solidFill>
      </p:bgPr>
    </p:bg>
    <p:spTree>
      <p:nvGrpSpPr>
        <p:cNvPr id="0" name=""/>
        <p:cNvGrpSpPr/>
        <p:nvPr/>
      </p:nvGrpSpPr>
      <p:grpSpPr>
        <a:xfrm>
          <a:off x="0" y="0"/>
          <a:ext cx="0" cy="0"/>
          <a:chOff x="0" y="0"/>
          <a:chExt cx="0" cy="0"/>
        </a:xfrm>
      </p:grpSpPr>
      <p:sp>
        <p:nvSpPr>
          <p:cNvPr id="1088"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89"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90"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91"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92"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bg bwMode="white">
      <p:bgPr>
        <a:solidFill>
          <a:srgbClr val="FFFFFF"/>
        </a:solidFill>
      </p:bgPr>
    </p:bg>
    <p:spTree>
      <p:nvGrpSpPr>
        <p:cNvPr id="0" name=""/>
        <p:cNvGrpSpPr/>
        <p:nvPr/>
      </p:nvGrpSpPr>
      <p:grpSpPr>
        <a:xfrm>
          <a:off x="0" y="0"/>
          <a:ext cx="0" cy="0"/>
          <a:chOff x="0" y="0"/>
          <a:chExt cx="0" cy="0"/>
        </a:xfrm>
      </p:grpSpPr>
      <p:sp>
        <p:nvSpPr>
          <p:cNvPr id="1094" name="縦書きタイトル 1"/>
          <p:cNvSpPr>
            <a:spLocks noGrp="1"/>
          </p:cNvSpPr>
          <p:nvPr>
            <p:ph type="title" orient="vert"/>
          </p:nvPr>
        </p:nvSpPr>
        <p:spPr>
          <a:xfrm>
            <a:off x="6629400" y="274638"/>
            <a:ext cx="2057400" cy="5851525"/>
          </a:xfrm>
        </p:spPr>
        <p:txBody>
          <a:bodyPr vert="eaVert"/>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95"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96"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97"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98"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bg bwMode="white">
      <p:bgPr>
        <a:solidFill>
          <a:srgbClr val="FFFFFF"/>
        </a:solidFill>
      </p:bgPr>
    </p:bg>
    <p:spTree>
      <p:nvGrpSpPr>
        <p:cNvPr id="0" name=""/>
        <p:cNvGrpSpPr/>
        <p:nvPr/>
      </p:nvGrpSpPr>
      <p:grpSpPr>
        <a:xfrm>
          <a:off x="0" y="0"/>
          <a:ext cx="0" cy="0"/>
          <a:chOff x="0" y="0"/>
          <a:chExt cx="0" cy="0"/>
        </a:xfrm>
      </p:grpSpPr>
      <p:sp>
        <p:nvSpPr>
          <p:cNvPr id="1037"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38"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39" name="四角形 4"/>
          <p:cNvSpPr>
            <a:spLocks noGrp="1" noChangeArrowheads="1"/>
          </p:cNvSpPr>
          <p:nvPr>
            <p:ph type="dt" sz="half" idx="10"/>
          </p:nvPr>
        </p:nvSpPr>
        <p:spPr>
          <a:xfrm>
            <a:off x="457200" y="6245225"/>
            <a:ext cx="2133600" cy="476250"/>
          </a:xfrm>
          <a:prstGeom prst="rect">
            <a:avLst/>
          </a:prstGeom>
          <a:noFill/>
          <a:ln>
            <a:miter/>
          </a:ln>
        </p:spPr>
        <p:txBody>
          <a:bodyPr vert="horz" wrap="square"/>
          <a:lstStyle/>
          <a:p>
            <a:endParaRPr kumimoji="1" lang="ja-JP" altLang="en-US"/>
          </a:p>
        </p:txBody>
      </p:sp>
      <p:sp>
        <p:nvSpPr>
          <p:cNvPr id="1040" name="四角形 5"/>
          <p:cNvSpPr>
            <a:spLocks noGrp="1" noChangeArrowheads="1"/>
          </p:cNvSpPr>
          <p:nvPr>
            <p:ph type="ftr" sz="quarter" idx="11"/>
          </p:nvPr>
        </p:nvSpPr>
        <p:spPr>
          <a:xfrm>
            <a:off x="3124200" y="6245225"/>
            <a:ext cx="2895600" cy="476250"/>
          </a:xfrm>
          <a:prstGeom prst="rect">
            <a:avLst/>
          </a:prstGeom>
          <a:noFill/>
          <a:ln>
            <a:miter/>
          </a:ln>
        </p:spPr>
        <p:txBody>
          <a:bodyPr vert="horz" wrap="square"/>
          <a:lstStyle/>
          <a:p>
            <a:endParaRPr kumimoji="1" lang="ja-JP" altLang="en-US"/>
          </a:p>
        </p:txBody>
      </p:sp>
      <p:sp>
        <p:nvSpPr>
          <p:cNvPr id="1041"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a:lstStyle/>
          <a:p>
            <a:pPr algn="r" fontAlgn="base" latinLnBrk="0"/>
            <a:fld id="{91EFC502-770D-4C7D-89BC-76B19595B7E8}" type="slidenum">
              <a:rPr lang="ja-JP" altLang="en-US" sz="1400" noProof="0" dirty="0" err="0"/>
              <a:pPr algn="r" fontAlgn="base" latinLnBrk="0"/>
              <a:t>‹#›</a:t>
            </a:fld>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bwMode="white">
      <p:bgPr>
        <a:solidFill>
          <a:srgbClr val="FFFFFF"/>
        </a:solidFill>
      </p:bgPr>
    </p:bg>
    <p:spTree>
      <p:nvGrpSpPr>
        <p:cNvPr id="0" name=""/>
        <p:cNvGrpSpPr/>
        <p:nvPr/>
      </p:nvGrpSpPr>
      <p:grpSpPr>
        <a:xfrm>
          <a:off x="0" y="0"/>
          <a:ext cx="0" cy="0"/>
          <a:chOff x="0" y="0"/>
          <a:chExt cx="0" cy="0"/>
        </a:xfrm>
      </p:grpSpPr>
      <p:sp>
        <p:nvSpPr>
          <p:cNvPr id="1043" name="タイトル 1"/>
          <p:cNvSpPr>
            <a:spLocks noGrp="1"/>
          </p:cNvSpPr>
          <p:nvPr>
            <p:ph type="title"/>
          </p:nvPr>
        </p:nvSpPr>
        <p:spPr>
          <a:xfrm>
            <a:off x="722313" y="4406900"/>
            <a:ext cx="7772400" cy="1362075"/>
          </a:xfrm>
        </p:spPr>
        <p:txBody>
          <a:bodyPr anchor="t"/>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44"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1045"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46"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47"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bg bwMode="white">
      <p:bgPr>
        <a:solidFill>
          <a:srgbClr val="FFFFFF"/>
        </a:solidFill>
      </p:bgPr>
    </p:bg>
    <p:spTree>
      <p:nvGrpSpPr>
        <p:cNvPr id="0" name=""/>
        <p:cNvGrpSpPr/>
        <p:nvPr/>
      </p:nvGrpSpPr>
      <p:grpSpPr>
        <a:xfrm>
          <a:off x="0" y="0"/>
          <a:ext cx="0" cy="0"/>
          <a:chOff x="0" y="0"/>
          <a:chExt cx="0" cy="0"/>
        </a:xfrm>
      </p:grpSpPr>
      <p:sp>
        <p:nvSpPr>
          <p:cNvPr id="1049"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50"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51"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52"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53"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54"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bg bwMode="white">
      <p:bgPr>
        <a:solidFill>
          <a:srgbClr val="FFFFFF"/>
        </a:solidFill>
      </p:bgPr>
    </p:bg>
    <p:spTree>
      <p:nvGrpSpPr>
        <p:cNvPr id="0" name=""/>
        <p:cNvGrpSpPr/>
        <p:nvPr/>
      </p:nvGrpSpPr>
      <p:grpSpPr>
        <a:xfrm>
          <a:off x="0" y="0"/>
          <a:ext cx="0" cy="0"/>
          <a:chOff x="0" y="0"/>
          <a:chExt cx="0" cy="0"/>
        </a:xfrm>
      </p:grpSpPr>
      <p:sp>
        <p:nvSpPr>
          <p:cNvPr id="1056"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57"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058"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59"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060"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61"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62"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63"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bg bwMode="white">
      <p:bgPr>
        <a:solidFill>
          <a:srgbClr val="FFFFFF"/>
        </a:solidFill>
      </p:bgPr>
    </p:bg>
    <p:spTree>
      <p:nvGrpSpPr>
        <p:cNvPr id="0" name=""/>
        <p:cNvGrpSpPr/>
        <p:nvPr/>
      </p:nvGrpSpPr>
      <p:grpSpPr>
        <a:xfrm>
          <a:off x="0" y="0"/>
          <a:ext cx="0" cy="0"/>
          <a:chOff x="0" y="0"/>
          <a:chExt cx="0" cy="0"/>
        </a:xfrm>
      </p:grpSpPr>
      <p:sp>
        <p:nvSpPr>
          <p:cNvPr id="1065"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66"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67"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68"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bg bwMode="white">
      <p:bgPr>
        <a:solidFill>
          <a:srgbClr val="FFFFFF"/>
        </a:solidFill>
      </p:bgPr>
    </p:bg>
    <p:spTree>
      <p:nvGrpSpPr>
        <p:cNvPr id="0" name=""/>
        <p:cNvGrpSpPr/>
        <p:nvPr/>
      </p:nvGrpSpPr>
      <p:grpSpPr>
        <a:xfrm>
          <a:off x="0" y="0"/>
          <a:ext cx="0" cy="0"/>
          <a:chOff x="0" y="0"/>
          <a:chExt cx="0" cy="0"/>
        </a:xfrm>
      </p:grpSpPr>
      <p:sp>
        <p:nvSpPr>
          <p:cNvPr id="1070" name="四角形 4"/>
          <p:cNvSpPr>
            <a:spLocks noGrp="1" noChangeArrowheads="1"/>
          </p:cNvSpPr>
          <p:nvPr>
            <p:ph type="dt" sz="half" idx="10"/>
          </p:nvPr>
        </p:nvSpPr>
        <p:spPr>
          <a:xfrm>
            <a:off x="457200" y="6245225"/>
            <a:ext cx="2133600" cy="476250"/>
          </a:xfrm>
          <a:prstGeom prst="rect">
            <a:avLst/>
          </a:prstGeom>
          <a:noFill/>
          <a:ln>
            <a:miter/>
          </a:ln>
        </p:spPr>
        <p:txBody>
          <a:bodyPr vert="horz" wrap="square"/>
          <a:lstStyle/>
          <a:p>
            <a:endParaRPr kumimoji="1" lang="ja-JP" altLang="en-US"/>
          </a:p>
        </p:txBody>
      </p:sp>
      <p:sp>
        <p:nvSpPr>
          <p:cNvPr id="1071" name="四角形 5"/>
          <p:cNvSpPr>
            <a:spLocks noGrp="1" noChangeArrowheads="1"/>
          </p:cNvSpPr>
          <p:nvPr>
            <p:ph type="ftr" sz="quarter" idx="11"/>
          </p:nvPr>
        </p:nvSpPr>
        <p:spPr>
          <a:xfrm>
            <a:off x="3124200" y="6245225"/>
            <a:ext cx="2895600" cy="476250"/>
          </a:xfrm>
          <a:prstGeom prst="rect">
            <a:avLst/>
          </a:prstGeom>
          <a:noFill/>
          <a:ln>
            <a:miter/>
          </a:ln>
        </p:spPr>
        <p:txBody>
          <a:bodyPr vert="horz" wrap="square"/>
          <a:lstStyle/>
          <a:p>
            <a:endParaRPr kumimoji="1" lang="ja-JP" altLang="en-US"/>
          </a:p>
        </p:txBody>
      </p:sp>
      <p:sp>
        <p:nvSpPr>
          <p:cNvPr id="1072"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a:lstStyle/>
          <a:p>
            <a:pPr algn="r" fontAlgn="base" latinLnBrk="0"/>
            <a:fld id="{4C0725E2-C565-4C46-BCA1-17B69D054ECD}" type="slidenum">
              <a:rPr lang="ja-JP" altLang="en-US" sz="1400" noProof="0" dirty="0" err="0"/>
              <a:pPr algn="r" fontAlgn="base" latinLnBrk="0"/>
              <a:t>‹#›</a:t>
            </a:fld>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bg bwMode="white">
      <p:bgPr>
        <a:solidFill>
          <a:srgbClr val="FFFFFF"/>
        </a:solidFill>
      </p:bgPr>
    </p:bg>
    <p:spTree>
      <p:nvGrpSpPr>
        <p:cNvPr id="0" name=""/>
        <p:cNvGrpSpPr/>
        <p:nvPr/>
      </p:nvGrpSpPr>
      <p:grpSpPr>
        <a:xfrm>
          <a:off x="0" y="0"/>
          <a:ext cx="0" cy="0"/>
          <a:chOff x="0" y="0"/>
          <a:chExt cx="0" cy="0"/>
        </a:xfrm>
      </p:grpSpPr>
      <p:sp>
        <p:nvSpPr>
          <p:cNvPr id="1074" name="タイトル 1"/>
          <p:cNvSpPr>
            <a:spLocks noGrp="1"/>
          </p:cNvSpPr>
          <p:nvPr>
            <p:ph type="title"/>
          </p:nvPr>
        </p:nvSpPr>
        <p:spPr>
          <a:xfrm>
            <a:off x="457200" y="273050"/>
            <a:ext cx="3008313" cy="1162050"/>
          </a:xfrm>
        </p:spPr>
        <p:txBody>
          <a:bodyPr anchor="b"/>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75"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76"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077"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78"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79"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bg bwMode="white">
      <p:bgPr>
        <a:solidFill>
          <a:srgbClr val="FFFFFF"/>
        </a:solidFill>
      </p:bgPr>
    </p:bg>
    <p:spTree>
      <p:nvGrpSpPr>
        <p:cNvPr id="0" name=""/>
        <p:cNvGrpSpPr/>
        <p:nvPr/>
      </p:nvGrpSpPr>
      <p:grpSpPr>
        <a:xfrm>
          <a:off x="0" y="0"/>
          <a:ext cx="0" cy="0"/>
          <a:chOff x="0" y="0"/>
          <a:chExt cx="0" cy="0"/>
        </a:xfrm>
      </p:grpSpPr>
      <p:sp>
        <p:nvSpPr>
          <p:cNvPr id="1081" name="タイトル 1"/>
          <p:cNvSpPr>
            <a:spLocks noGrp="1"/>
          </p:cNvSpPr>
          <p:nvPr>
            <p:ph type="title"/>
          </p:nvPr>
        </p:nvSpPr>
        <p:spPr>
          <a:xfrm>
            <a:off x="1792288" y="4800600"/>
            <a:ext cx="5486400" cy="566738"/>
          </a:xfrm>
        </p:spPr>
        <p:txBody>
          <a:bodyPr anchor="b"/>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82" name="図プレースホルダー 2"/>
          <p:cNvSpPr>
            <a:spLocks noGrp="1"/>
          </p:cNvSpPr>
          <p:nvPr>
            <p:ph type="pic" idx="1"/>
          </p:nvPr>
        </p:nvSpPr>
        <p:spPr>
          <a:xfrm>
            <a:off x="1792288" y="612775"/>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1" lang="ja-JP"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1083"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084"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85"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86"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0" name=""/>
        <p:cNvGrpSpPr/>
        <p:nvPr/>
      </p:nvGrpSpPr>
      <p:grpSpPr/>
      <p:sp>
        <p:nvSpPr>
          <p:cNvPr id="1025" name="四角形 2"/>
          <p:cNvSpPr>
            <a:spLocks noGrp="1" noChangeArrowheads="1"/>
          </p:cNvSpPr>
          <p:nvPr>
            <p:ph type="title" sz="full" idx="0"/>
          </p:nvPr>
        </p:nvSpPr>
        <p:spPr>
          <a:xfrm>
            <a:off x="457200" y="274637"/>
            <a:ext cx="8229600" cy="1143000"/>
          </a:xfrm>
          <a:prstGeom prst="rect">
            <a:avLst/>
          </a:prstGeom>
          <a:noFill/>
          <a:ln>
            <a:miter/>
          </a:ln>
        </p:spPr>
        <p:txBody>
          <a:bodyPr vert="horz" wrap="square" anchor="ctr"/>
          <a:lstStyle/>
          <a:p>
            <a:pPr fontAlgn="base"/>
            <a:r>
              <a:rPr lang="en-US" altLang="ja-JP" noProof="0" dirty="0" err="0"/>
              <a:t>マスタ タイトルの書式設定</a:t>
            </a:r>
          </a:p>
        </p:txBody>
      </p:sp>
      <p:sp>
        <p:nvSpPr>
          <p:cNvPr id="1026" name="四角形 3"/>
          <p:cNvSpPr>
            <a:spLocks noGrp="1" noChangeArrowheads="1"/>
          </p:cNvSpPr>
          <p:nvPr>
            <p:ph type="body" sz="full" idx="1"/>
          </p:nvPr>
        </p:nvSpPr>
        <p:spPr>
          <a:xfrm>
            <a:off x="457200" y="1600200"/>
            <a:ext cx="8229600" cy="4525962"/>
          </a:xfrm>
          <a:prstGeom prst="rect">
            <a:avLst/>
          </a:prstGeom>
          <a:noFill/>
          <a:ln>
            <a:miter/>
          </a:ln>
        </p:spPr>
        <p:txBody>
          <a:bodyPr vert="horz" wrap="square"/>
          <a:lstStyle/>
          <a:p>
            <a:pPr fontAlgn="base"/>
            <a:r>
              <a:rPr lang="en-US" altLang="ja-JP" noProof="0" dirty="0" err="0"/>
              <a:t>マスタ テキストの書式設定</a:t>
            </a:r>
          </a:p>
          <a:p>
            <a:pPr lvl="1" fontAlgn="base"/>
            <a:r>
              <a:rPr lang="en-US" altLang="ja-JP" noProof="0" dirty="0" err="0"/>
              <a:t>第 </a:t>
            </a:r>
            <a:r>
              <a:rPr lang="en-US" altLang="ja-JP" noProof="0" dirty="0" err="0"/>
              <a:t>2 </a:t>
            </a:r>
            <a:r>
              <a:rPr lang="en-US" altLang="ja-JP" noProof="0" dirty="0" err="0"/>
              <a:t>レベル</a:t>
            </a:r>
          </a:p>
          <a:p>
            <a:pPr lvl="2" fontAlgn="base"/>
            <a:r>
              <a:rPr lang="en-US" altLang="ja-JP" noProof="0" dirty="0" err="0"/>
              <a:t>第 </a:t>
            </a:r>
            <a:r>
              <a:rPr lang="en-US" altLang="ja-JP" noProof="0" dirty="0" err="0"/>
              <a:t>3 </a:t>
            </a:r>
            <a:r>
              <a:rPr lang="en-US" altLang="ja-JP" noProof="0" dirty="0" err="0"/>
              <a:t>レベル</a:t>
            </a:r>
          </a:p>
          <a:p>
            <a:pPr lvl="3" fontAlgn="base"/>
            <a:r>
              <a:rPr lang="en-US" altLang="ja-JP" noProof="0" dirty="0" err="0"/>
              <a:t>第 </a:t>
            </a:r>
            <a:r>
              <a:rPr lang="en-US" altLang="ja-JP" noProof="0" dirty="0" err="0"/>
              <a:t>4 </a:t>
            </a:r>
            <a:r>
              <a:rPr lang="en-US" altLang="ja-JP" noProof="0" dirty="0" err="0"/>
              <a:t>レベル</a:t>
            </a:r>
          </a:p>
          <a:p>
            <a:pPr lvl="4" fontAlgn="base"/>
            <a:r>
              <a:rPr lang="en-US" altLang="ja-JP" noProof="0" dirty="0" err="0"/>
              <a:t>第 </a:t>
            </a:r>
            <a:r>
              <a:rPr lang="en-US" altLang="ja-JP" noProof="0" dirty="0" err="0"/>
              <a:t>5 </a:t>
            </a:r>
            <a:r>
              <a:rPr lang="en-US" altLang="ja-JP" noProof="0" dirty="0" err="0"/>
              <a:t>レベル</a:t>
            </a:r>
          </a:p>
        </p:txBody>
      </p:sp>
      <p:sp>
        <p:nvSpPr>
          <p:cNvPr id="1027"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lvl1pPr fontAlgn="base">
              <a:defRPr/>
            </a:lvl1pPr>
          </a:lstStyle>
          <a:p>
            <a:endParaRPr kumimoji="1" lang="ja-JP" altLang="en-US"/>
          </a:p>
        </p:txBody>
      </p:sp>
      <p:sp>
        <p:nvSpPr>
          <p:cNvPr id="1028"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lvl1pPr algn="ctr" fontAlgn="base" latinLnBrk="0">
              <a:defRPr sz="1400"/>
            </a:lvl1pPr>
          </a:lstStyle>
          <a:p>
            <a:endParaRPr kumimoji="1" lang="ja-JP" altLang="en-US"/>
          </a:p>
        </p:txBody>
      </p:sp>
      <p:sp>
        <p:nvSpPr>
          <p:cNvPr id="1029"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lvl1pPr algn="r" fontAlgn="base" latinLnBrk="0">
              <a:defRPr sz="1400"/>
            </a:lvl1pPr>
          </a:lstStyle>
          <a:p>
            <a:pPr algn="r" fontAlgn="base" latinLnBrk="0"/>
            <a:fld id="{6A524F27-4F80-4D40-919D-1A6F4E3D78A6}" type="slidenum">
              <a:rPr lang="ja-JP" altLang="en-US" sz="1400" noProof="0" dirty="0" err="0"/>
              <a:pPr algn="r" fontAlgn="base" latinLnBrk="0"/>
              <a:t>‹#›</a:t>
            </a:fl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mj-lt"/>
          <a:ea typeface="+mj-ea"/>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p:titleStyle>
    <p:body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p:bodyStyle>
    <p:otherStyle>
      <a:lvl1pPr fontAlgn="base" latinLnBrk="0">
        <a:defRPr/>
      </a:lvl1pPr>
      <a:lvl2pPr fontAlgn="base" latinLnBrk="0">
        <a:defRPr/>
      </a:lvl2pPr>
      <a:lvl3pPr fontAlgn="base" latinLnBrk="0">
        <a:defRPr/>
      </a:lvl3pPr>
      <a:lvl4pPr fontAlgn="base" latinLnBrk="0">
        <a:defRPr/>
      </a:lvl4pPr>
      <a:lvl5pPr fontAlgn="base" latinLnBrk="0">
        <a:defRPr/>
      </a:lvl5pPr>
      <a:lvl6pPr fontAlgn="base" latinLnBrk="0">
        <a:defRPr/>
      </a:lvl6pPr>
      <a:lvl7pPr fontAlgn="base" latinLnBrk="0">
        <a:defRPr/>
      </a:lvl7pPr>
      <a:lvl8pPr fontAlgn="base" latinLnBrk="0">
        <a:defRPr/>
      </a:lvl8pPr>
      <a:lvl9pPr fontAlgn="base" latinLnBrk="0">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1.png" /><Relationship Id="rId2" Type="http://schemas.openxmlformats.org/officeDocument/2006/relationships/slideLayout" Target="../slideLayouts/slideLayout7.xml" /><Relationship Id="rId3" Type="http://schemas.openxmlformats.org/officeDocument/2006/relationships/notesSlide" Target="../notesSlides/notesSlide1.xml" /></Relationships>
</file>

<file path=ppt/slides/_rels/slide10.xml.rels><?xml version="1.0" encoding="UTF-8"?><Relationships xmlns="http://schemas.openxmlformats.org/package/2006/relationships"><Relationship Id="rId1" Type="http://schemas.openxmlformats.org/officeDocument/2006/relationships/chart" Target="../charts/chart2.xml" /><Relationship Id="rId2" Type="http://schemas.openxmlformats.org/officeDocument/2006/relationships/image" Target="../media/image7.png" /><Relationship Id="rId3" Type="http://schemas.openxmlformats.org/officeDocument/2006/relationships/image" Target="../media/image6.jpeg" /><Relationship Id="rId4" Type="http://schemas.openxmlformats.org/officeDocument/2006/relationships/slideLayout" Target="../slideLayouts/slideLayout2.xml" /><Relationship Id="rId5" Type="http://schemas.openxmlformats.org/officeDocument/2006/relationships/notesSlide" Target="../notesSlides/notesSlide10.xml" /></Relationships>
</file>

<file path=ppt/slides/_rels/slide11.xml.rels><?xml version="1.0" encoding="UTF-8"?><Relationships xmlns="http://schemas.openxmlformats.org/package/2006/relationships"><Relationship Id="rId1" Type="http://schemas.openxmlformats.org/officeDocument/2006/relationships/image" Target="../media/image8.png" /><Relationship Id="rId2" Type="http://schemas.openxmlformats.org/officeDocument/2006/relationships/image" Target="../media/image9.png" /><Relationship Id="rId3" Type="http://schemas.openxmlformats.org/officeDocument/2006/relationships/slideLayout" Target="../slideLayouts/slideLayout2.xml" /><Relationship Id="rId4" Type="http://schemas.openxmlformats.org/officeDocument/2006/relationships/notesSlide" Target="../notesSlides/notesSlide11.xml" /></Relationships>
</file>

<file path=ppt/slides/_rels/slide12.xml.rels><?xml version="1.0" encoding="UTF-8"?><Relationships xmlns="http://schemas.openxmlformats.org/package/2006/relationships"><Relationship Id="rId1" Type="http://schemas.openxmlformats.org/officeDocument/2006/relationships/image" Target="../media/image10.png" /><Relationship Id="rId2" Type="http://schemas.openxmlformats.org/officeDocument/2006/relationships/image" Target="../media/image11.png" /><Relationship Id="rId3" Type="http://schemas.openxmlformats.org/officeDocument/2006/relationships/slideLayout" Target="../slideLayouts/slideLayout2.xml" /><Relationship Id="rId4" Type="http://schemas.openxmlformats.org/officeDocument/2006/relationships/notesSlide" Target="../notesSlides/notesSlide12.xml" /></Relationships>
</file>

<file path=ppt/slides/_rels/slide13.xml.rels><?xml version="1.0" encoding="UTF-8"?><Relationships xmlns="http://schemas.openxmlformats.org/package/2006/relationships"><Relationship Id="rId1" Type="http://schemas.openxmlformats.org/officeDocument/2006/relationships/image" Target="../media/image12.png" /><Relationship Id="rId2" Type="http://schemas.openxmlformats.org/officeDocument/2006/relationships/image" Target="../media/image13.png" /><Relationship Id="rId3" Type="http://schemas.openxmlformats.org/officeDocument/2006/relationships/slideLayout" Target="../slideLayouts/slideLayout2.xml" /><Relationship Id="rId4" Type="http://schemas.openxmlformats.org/officeDocument/2006/relationships/notesSlide" Target="../notesSlides/notesSlide13.xml" /></Relationships>
</file>

<file path=ppt/slides/_rels/slide14.xml.rels><?xml version="1.0" encoding="UTF-8"?><Relationships xmlns="http://schemas.openxmlformats.org/package/2006/relationships"><Relationship Id="rId1" Type="http://schemas.openxmlformats.org/officeDocument/2006/relationships/image" Target="../media/image14.png" /><Relationship Id="rId2" Type="http://schemas.openxmlformats.org/officeDocument/2006/relationships/image" Target="../media/image15.png" /><Relationship Id="rId3" Type="http://schemas.openxmlformats.org/officeDocument/2006/relationships/image" Target="../media/image16.png" /><Relationship Id="rId4" Type="http://schemas.openxmlformats.org/officeDocument/2006/relationships/image" Target="../media/image17.png" /><Relationship Id="rId5" Type="http://schemas.openxmlformats.org/officeDocument/2006/relationships/image" Target="../media/image18.png" /><Relationship Id="rId6" Type="http://schemas.openxmlformats.org/officeDocument/2006/relationships/image" Target="../media/image19.png" /><Relationship Id="rId7" Type="http://schemas.openxmlformats.org/officeDocument/2006/relationships/slideLayout" Target="../slideLayouts/slideLayout2.xml" /><Relationship Id="rId8" Type="http://schemas.openxmlformats.org/officeDocument/2006/relationships/notesSlide" Target="../notesSlides/notesSlide14.xml" /></Relationships>
</file>

<file path=ppt/slides/_rels/slide15.xml.rels><?xml version="1.0" encoding="UTF-8"?><Relationships xmlns="http://schemas.openxmlformats.org/package/2006/relationships"><Relationship Id="rId1" Type="http://schemas.openxmlformats.org/officeDocument/2006/relationships/image" Target="../media/image20.png" /><Relationship Id="rId2" Type="http://schemas.openxmlformats.org/officeDocument/2006/relationships/image" Target="../media/image14.png" /><Relationship Id="rId3" Type="http://schemas.openxmlformats.org/officeDocument/2006/relationships/image" Target="../media/image15.png" /><Relationship Id="rId4" Type="http://schemas.openxmlformats.org/officeDocument/2006/relationships/image" Target="../media/image16.png" /><Relationship Id="rId5" Type="http://schemas.openxmlformats.org/officeDocument/2006/relationships/slideLayout" Target="../slideLayouts/slideLayout2.xml" /><Relationship Id="rId6" Type="http://schemas.openxmlformats.org/officeDocument/2006/relationships/notesSlide" Target="../notesSlides/notesSlide15.xml" /></Relationships>
</file>

<file path=ppt/slides/_rels/slide16.xml.rels><?xml version="1.0" encoding="UTF-8"?><Relationships xmlns="http://schemas.openxmlformats.org/package/2006/relationships"><Relationship Id="rId1" Type="http://schemas.openxmlformats.org/officeDocument/2006/relationships/image" Target="../media/image21.jpeg" /><Relationship Id="rId2" Type="http://schemas.openxmlformats.org/officeDocument/2006/relationships/image" Target="../media/image22.png" /><Relationship Id="rId3" Type="http://schemas.openxmlformats.org/officeDocument/2006/relationships/image" Target="../media/image14.png" /><Relationship Id="rId4" Type="http://schemas.openxmlformats.org/officeDocument/2006/relationships/image" Target="../media/image15.png" /><Relationship Id="rId5" Type="http://schemas.openxmlformats.org/officeDocument/2006/relationships/image" Target="../media/image16.png" /><Relationship Id="rId6" Type="http://schemas.openxmlformats.org/officeDocument/2006/relationships/slideLayout" Target="../slideLayouts/slideLayout7.xml" /><Relationship Id="rId7" Type="http://schemas.openxmlformats.org/officeDocument/2006/relationships/notesSlide" Target="../notesSlides/notesSlide16.xml" /></Relationships>
</file>

<file path=ppt/slides/_rels/slide17.xml.rels><?xml version="1.0" encoding="UTF-8"?><Relationships xmlns="http://schemas.openxmlformats.org/package/2006/relationships"><Relationship Id="rId1" Type="http://schemas.openxmlformats.org/officeDocument/2006/relationships/image" Target="../media/image14.png" /><Relationship Id="rId2" Type="http://schemas.openxmlformats.org/officeDocument/2006/relationships/image" Target="../media/image15.png" /><Relationship Id="rId3" Type="http://schemas.openxmlformats.org/officeDocument/2006/relationships/image" Target="../media/image16.png" /><Relationship Id="rId4" Type="http://schemas.openxmlformats.org/officeDocument/2006/relationships/image" Target="../media/image23.jpeg" /><Relationship Id="rId5" Type="http://schemas.openxmlformats.org/officeDocument/2006/relationships/image" Target="../media/image24.png" /><Relationship Id="rId6" Type="http://schemas.openxmlformats.org/officeDocument/2006/relationships/image" Target="../media/image25.jpeg" /><Relationship Id="rId7" Type="http://schemas.openxmlformats.org/officeDocument/2006/relationships/slideLayout" Target="../slideLayouts/slideLayout2.xml" /><Relationship Id="rId8" Type="http://schemas.openxmlformats.org/officeDocument/2006/relationships/notesSlide" Target="../notesSlides/notesSlide17.xml" /></Relationships>
</file>

<file path=ppt/slides/_rels/slide18.xml.rels><?xml version="1.0" encoding="UTF-8"?><Relationships xmlns="http://schemas.openxmlformats.org/package/2006/relationships"><Relationship Id="rId1" Type="http://schemas.openxmlformats.org/officeDocument/2006/relationships/image" Target="../media/image26.jpeg" /><Relationship Id="rId2" Type="http://schemas.openxmlformats.org/officeDocument/2006/relationships/image" Target="../media/image27.jpeg" /><Relationship Id="rId3" Type="http://schemas.openxmlformats.org/officeDocument/2006/relationships/image" Target="../media/image14.png" /><Relationship Id="rId4" Type="http://schemas.openxmlformats.org/officeDocument/2006/relationships/image" Target="../media/image15.png" /><Relationship Id="rId5" Type="http://schemas.openxmlformats.org/officeDocument/2006/relationships/image" Target="../media/image16.png" /><Relationship Id="rId6" Type="http://schemas.openxmlformats.org/officeDocument/2006/relationships/image" Target="../media/image28.png" /><Relationship Id="rId7" Type="http://schemas.openxmlformats.org/officeDocument/2006/relationships/image" Target="../media/image29.png" /><Relationship Id="rId8" Type="http://schemas.openxmlformats.org/officeDocument/2006/relationships/slideLayout" Target="../slideLayouts/slideLayout2.xml" /><Relationship Id="rId9" Type="http://schemas.openxmlformats.org/officeDocument/2006/relationships/notesSlide" Target="../notesSlides/notesSlide18.xml" /></Relationships>
</file>

<file path=ppt/slides/_rels/slide19.xml.rels><?xml version="1.0" encoding="UTF-8"?><Relationships xmlns="http://schemas.openxmlformats.org/package/2006/relationships"><Relationship Id="rId1" Type="http://schemas.openxmlformats.org/officeDocument/2006/relationships/image" Target="../media/image30.png" /><Relationship Id="rId2" Type="http://schemas.openxmlformats.org/officeDocument/2006/relationships/image" Target="../media/image31.wmf" /><Relationship Id="rId3" Type="http://schemas.openxmlformats.org/officeDocument/2006/relationships/image" Target="../media/image24.png" /><Relationship Id="rId4" Type="http://schemas.openxmlformats.org/officeDocument/2006/relationships/image" Target="../media/image32.png" /><Relationship Id="rId5" Type="http://schemas.openxmlformats.org/officeDocument/2006/relationships/image" Target="../media/image33.png" /><Relationship Id="rId6" Type="http://schemas.openxmlformats.org/officeDocument/2006/relationships/image" Target="../media/image14.png" /><Relationship Id="rId7" Type="http://schemas.openxmlformats.org/officeDocument/2006/relationships/image" Target="../media/image15.png" /><Relationship Id="rId8" Type="http://schemas.openxmlformats.org/officeDocument/2006/relationships/image" Target="../media/image16.png" /><Relationship Id="rId9" Type="http://schemas.openxmlformats.org/officeDocument/2006/relationships/image" Target="../media/image34.png" /><Relationship Id="rId10" Type="http://schemas.openxmlformats.org/officeDocument/2006/relationships/slideLayout" Target="../slideLayouts/slideLayout2.xml" /><Relationship Id="rId11" Type="http://schemas.openxmlformats.org/officeDocument/2006/relationships/notesSlide" Target="../notesSlides/notesSlide19.xml" /></Relationships>
</file>

<file path=ppt/slides/_rels/slide2.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s>
</file>

<file path=ppt/slides/_rels/slide20.xml.rels><?xml version="1.0" encoding="UTF-8"?><Relationships xmlns="http://schemas.openxmlformats.org/package/2006/relationships"><Relationship Id="rId1" Type="http://schemas.openxmlformats.org/officeDocument/2006/relationships/image" Target="../media/image35.jpeg" /><Relationship Id="rId2" Type="http://schemas.openxmlformats.org/officeDocument/2006/relationships/image" Target="../media/image36.jpeg" /><Relationship Id="rId3" Type="http://schemas.openxmlformats.org/officeDocument/2006/relationships/image" Target="../media/image37.png" /><Relationship Id="rId4" Type="http://schemas.openxmlformats.org/officeDocument/2006/relationships/slideLayout" Target="../slideLayouts/slideLayout2.xml" /><Relationship Id="rId5" Type="http://schemas.openxmlformats.org/officeDocument/2006/relationships/notesSlide" Target="../notesSlides/notesSlide20.xml" /></Relationships>
</file>

<file path=ppt/slides/_rels/slide21.xml.rels><?xml version="1.0" encoding="UTF-8"?><Relationships xmlns="http://schemas.openxmlformats.org/package/2006/relationships"><Relationship Id="rId1" Type="http://schemas.openxmlformats.org/officeDocument/2006/relationships/image" Target="../media/image38.png"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slideLayout" Target="../slideLayouts/slideLayout2.xml" /><Relationship Id="rId5" Type="http://schemas.openxmlformats.org/officeDocument/2006/relationships/notesSlide" Target="../notesSlides/notesSlide21.xml" /></Relationships>
</file>

<file path=ppt/slides/_rels/slide22.xml.rels><?xml version="1.0" encoding="UTF-8"?><Relationships xmlns="http://schemas.openxmlformats.org/package/2006/relationships"><Relationship Id="rId1" Type="http://schemas.openxmlformats.org/officeDocument/2006/relationships/image" Target="../media/image39.png" /><Relationship Id="rId2" Type="http://schemas.openxmlformats.org/officeDocument/2006/relationships/image" Target="../media/image40.png" /><Relationship Id="rId3" Type="http://schemas.openxmlformats.org/officeDocument/2006/relationships/image" Target="../media/image41.png" /><Relationship Id="rId4" Type="http://schemas.openxmlformats.org/officeDocument/2006/relationships/image" Target="../media/image42.png" /><Relationship Id="rId5" Type="http://schemas.openxmlformats.org/officeDocument/2006/relationships/image" Target="../media/image17.png" /><Relationship Id="rId6" Type="http://schemas.openxmlformats.org/officeDocument/2006/relationships/image" Target="../media/image18.png" /><Relationship Id="rId7" Type="http://schemas.openxmlformats.org/officeDocument/2006/relationships/image" Target="../media/image43.png" /><Relationship Id="rId8" Type="http://schemas.openxmlformats.org/officeDocument/2006/relationships/slideLayout" Target="../slideLayouts/slideLayout2.xml" /><Relationship Id="rId9" Type="http://schemas.openxmlformats.org/officeDocument/2006/relationships/notesSlide" Target="../notesSlides/notesSlide22.xml" /></Relationships>
</file>

<file path=ppt/slides/_rels/slide23.xml.rels><?xml version="1.0" encoding="UTF-8"?><Relationships xmlns="http://schemas.openxmlformats.org/package/2006/relationships"><Relationship Id="rId1" Type="http://schemas.openxmlformats.org/officeDocument/2006/relationships/image" Target="../media/image44.png" /><Relationship Id="rId2" Type="http://schemas.openxmlformats.org/officeDocument/2006/relationships/image" Target="../media/image45.png" /><Relationship Id="rId3" Type="http://schemas.openxmlformats.org/officeDocument/2006/relationships/image" Target="../media/image17.png" /><Relationship Id="rId4" Type="http://schemas.openxmlformats.org/officeDocument/2006/relationships/image" Target="../media/image18.png" /><Relationship Id="rId5" Type="http://schemas.openxmlformats.org/officeDocument/2006/relationships/image" Target="../media/image46.png" /><Relationship Id="rId6" Type="http://schemas.openxmlformats.org/officeDocument/2006/relationships/slideLayout" Target="../slideLayouts/slideLayout2.xml" /><Relationship Id="rId7" Type="http://schemas.openxmlformats.org/officeDocument/2006/relationships/notesSlide" Target="../notesSlides/notesSlide23.xml" /></Relationships>
</file>

<file path=ppt/slides/_rels/slide24.xml.rels><?xml version="1.0" encoding="UTF-8"?><Relationships xmlns="http://schemas.openxmlformats.org/package/2006/relationships"><Relationship Id="rId1" Type="http://schemas.openxmlformats.org/officeDocument/2006/relationships/image" Target="../media/image47.png" /><Relationship Id="rId2" Type="http://schemas.openxmlformats.org/officeDocument/2006/relationships/image" Target="../media/image48.png" /><Relationship Id="rId3" Type="http://schemas.openxmlformats.org/officeDocument/2006/relationships/image" Target="../media/image22.png" /><Relationship Id="rId4" Type="http://schemas.openxmlformats.org/officeDocument/2006/relationships/image" Target="../media/image49.png" /><Relationship Id="rId5" Type="http://schemas.openxmlformats.org/officeDocument/2006/relationships/image" Target="../media/image17.png" /><Relationship Id="rId6" Type="http://schemas.openxmlformats.org/officeDocument/2006/relationships/image" Target="../media/image18.png" /><Relationship Id="rId7" Type="http://schemas.openxmlformats.org/officeDocument/2006/relationships/slideLayout" Target="../slideLayouts/slideLayout2.xml" /><Relationship Id="rId8" Type="http://schemas.openxmlformats.org/officeDocument/2006/relationships/notesSlide" Target="../notesSlides/notesSlide24.xml" /></Relationships>
</file>

<file path=ppt/slides/_rels/slide25.xml.rels><?xml version="1.0" encoding="UTF-8"?><Relationships xmlns="http://schemas.openxmlformats.org/package/2006/relationships"><Relationship Id="rId1" Type="http://schemas.openxmlformats.org/officeDocument/2006/relationships/image" Target="../media/image50.jpeg"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image" Target="../media/image9.png" /><Relationship Id="rId5" Type="http://schemas.openxmlformats.org/officeDocument/2006/relationships/slideLayout" Target="../slideLayouts/slideLayout6.xml" /><Relationship Id="rId6" Type="http://schemas.openxmlformats.org/officeDocument/2006/relationships/notesSlide" Target="../notesSlides/notesSlide25.xml" /></Relationships>
</file>

<file path=ppt/slides/_rels/slide26.xml.rels><?xml version="1.0" encoding="UTF-8"?><Relationships xmlns="http://schemas.openxmlformats.org/package/2006/relationships"><Relationship Id="rId1" Type="http://schemas.openxmlformats.org/officeDocument/2006/relationships/image" Target="../media/image19.png" /><Relationship Id="rId2" Type="http://schemas.openxmlformats.org/officeDocument/2006/relationships/image" Target="../media/image51.png" /><Relationship Id="rId3" Type="http://schemas.openxmlformats.org/officeDocument/2006/relationships/slideLayout" Target="../slideLayouts/slideLayout2.xml" /><Relationship Id="rId4" Type="http://schemas.openxmlformats.org/officeDocument/2006/relationships/notesSlide" Target="../notesSlides/notesSlide26.xml" /></Relationships>
</file>

<file path=ppt/slides/_rels/slide27.xml.rels><?xml version="1.0" encoding="UTF-8"?><Relationships xmlns="http://schemas.openxmlformats.org/package/2006/relationships"><Relationship Id="rId1" Type="http://schemas.openxmlformats.org/officeDocument/2006/relationships/image" Target="../media/image52.png" /><Relationship Id="rId2" Type="http://schemas.openxmlformats.org/officeDocument/2006/relationships/image" Target="../media/image53.png" /><Relationship Id="rId3" Type="http://schemas.openxmlformats.org/officeDocument/2006/relationships/image" Target="../media/image19.png" /><Relationship Id="rId4" Type="http://schemas.openxmlformats.org/officeDocument/2006/relationships/image" Target="../media/image54.png" /><Relationship Id="rId5" Type="http://schemas.openxmlformats.org/officeDocument/2006/relationships/slideLayout" Target="../slideLayouts/slideLayout2.xml" /><Relationship Id="rId6" Type="http://schemas.openxmlformats.org/officeDocument/2006/relationships/notesSlide" Target="../notesSlides/notesSlide27.xml" /></Relationships>
</file>

<file path=ppt/slides/_rels/slide28.xml.rels><?xml version="1.0" encoding="UTF-8"?><Relationships xmlns="http://schemas.openxmlformats.org/package/2006/relationships"><Relationship Id="rId1" Type="http://schemas.openxmlformats.org/officeDocument/2006/relationships/image" Target="../media/image55.png" /><Relationship Id="rId2" Type="http://schemas.openxmlformats.org/officeDocument/2006/relationships/image" Target="../media/image56.png" /><Relationship Id="rId3" Type="http://schemas.openxmlformats.org/officeDocument/2006/relationships/slideLayout" Target="../slideLayouts/slideLayout2.xml" /><Relationship Id="rId4" Type="http://schemas.openxmlformats.org/officeDocument/2006/relationships/notesSlide" Target="../notesSlides/notesSlide28.xml" /></Relationships>
</file>

<file path=ppt/slides/_rels/slide29.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9.xml" /></Relationships>
</file>

<file path=ppt/slides/_rels/slide3.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s>
</file>

<file path=ppt/slides/_rels/slide30.xml.rels><?xml version="1.0" encoding="UTF-8"?><Relationships xmlns="http://schemas.openxmlformats.org/package/2006/relationships"><Relationship Id="rId1" Type="http://schemas.openxmlformats.org/officeDocument/2006/relationships/image" Target="../media/image56.png" /><Relationship Id="rId2" Type="http://schemas.openxmlformats.org/officeDocument/2006/relationships/image" Target="../media/image57.png" /><Relationship Id="rId3" Type="http://schemas.openxmlformats.org/officeDocument/2006/relationships/slideLayout" Target="../slideLayouts/slideLayout2.xml" /><Relationship Id="rId4" Type="http://schemas.openxmlformats.org/officeDocument/2006/relationships/notesSlide" Target="../notesSlides/notesSlide30.xml" /></Relationships>
</file>

<file path=ppt/slides/_rels/slide31.xml.rels><?xml version="1.0" encoding="UTF-8"?><Relationships xmlns="http://schemas.openxmlformats.org/package/2006/relationships"><Relationship Id="rId1" Type="http://schemas.openxmlformats.org/officeDocument/2006/relationships/image" Target="../media/image58.png" /><Relationship Id="rId2" Type="http://schemas.openxmlformats.org/officeDocument/2006/relationships/slideLayout" Target="../slideLayouts/slideLayout2.xml" /><Relationship Id="rId3" Type="http://schemas.openxmlformats.org/officeDocument/2006/relationships/notesSlide" Target="../notesSlides/notesSlide31.xml" /></Relationships>
</file>

<file path=ppt/slides/_rels/slide32.xml.rels><?xml version="1.0" encoding="UTF-8"?><Relationships xmlns="http://schemas.openxmlformats.org/package/2006/relationships"><Relationship Id="rId1" Type="http://schemas.openxmlformats.org/officeDocument/2006/relationships/image" Target="../media/image59.jpeg" /><Relationship Id="rId2" Type="http://schemas.openxmlformats.org/officeDocument/2006/relationships/slideLayout" Target="../slideLayouts/slideLayout7.xml" /><Relationship Id="rId3" Type="http://schemas.openxmlformats.org/officeDocument/2006/relationships/notesSlide" Target="../notesSlides/notesSlide32.xml" /></Relationships>
</file>

<file path=ppt/slides/_rels/slide33.xml.rels><?xml version="1.0" encoding="UTF-8"?><Relationships xmlns="http://schemas.openxmlformats.org/package/2006/relationships"><Relationship Id="rId1" Type="http://schemas.openxmlformats.org/officeDocument/2006/relationships/image" Target="../media/image60.jpeg" /><Relationship Id="rId2" Type="http://schemas.openxmlformats.org/officeDocument/2006/relationships/slideLayout" Target="../slideLayouts/slideLayout7.xml" /><Relationship Id="rId3" Type="http://schemas.openxmlformats.org/officeDocument/2006/relationships/notesSlide" Target="../notesSlides/notesSlide33.xml" /></Relationships>
</file>

<file path=ppt/slides/_rels/slide34.xml.rels><?xml version="1.0" encoding="UTF-8"?><Relationships xmlns="http://schemas.openxmlformats.org/package/2006/relationships"><Relationship Id="rId1" Type="http://schemas.openxmlformats.org/officeDocument/2006/relationships/image" Target="../media/image61.wmf" /><Relationship Id="rId2" Type="http://schemas.openxmlformats.org/officeDocument/2006/relationships/slideLayout" Target="../slideLayouts/slideLayout2.xml" /><Relationship Id="rId3" Type="http://schemas.openxmlformats.org/officeDocument/2006/relationships/notesSlide" Target="../notesSlides/notesSlide34.xml" /></Relationships>
</file>

<file path=ppt/slides/_rels/slide35.xml.rels><?xml version="1.0" encoding="UTF-8"?><Relationships xmlns="http://schemas.openxmlformats.org/package/2006/relationships"><Relationship Id="rId1" Type="http://schemas.openxmlformats.org/officeDocument/2006/relationships/image" Target="../media/image58.png" /><Relationship Id="rId2" Type="http://schemas.openxmlformats.org/officeDocument/2006/relationships/image" Target="../media/image5.png" /><Relationship Id="rId3" Type="http://schemas.openxmlformats.org/officeDocument/2006/relationships/slideLayout" Target="../slideLayouts/slideLayout2.xml" /><Relationship Id="rId4" Type="http://schemas.openxmlformats.org/officeDocument/2006/relationships/notesSlide" Target="../notesSlides/notesSlide35.xml" /></Relationships>
</file>

<file path=ppt/slides/_rels/slide36.xml.rels><?xml version="1.0" encoding="UTF-8"?><Relationships xmlns="http://schemas.openxmlformats.org/package/2006/relationships"><Relationship Id="rId1" Type="http://schemas.openxmlformats.org/officeDocument/2006/relationships/image" Target="../media/image62.png" /><Relationship Id="rId2" Type="http://schemas.openxmlformats.org/officeDocument/2006/relationships/slideLayout" Target="../slideLayouts/slideLayout2.xml" /><Relationship Id="rId3" Type="http://schemas.openxmlformats.org/officeDocument/2006/relationships/notesSlide" Target="../notesSlides/notesSlide36.xml" /></Relationships>
</file>

<file path=ppt/slides/_rels/slide37.xml.rels><?xml version="1.0" encoding="UTF-8"?><Relationships xmlns="http://schemas.openxmlformats.org/package/2006/relationships"><Relationship Id="rId1" Type="http://schemas.openxmlformats.org/officeDocument/2006/relationships/image" Target="../media/image63.wmf" /><Relationship Id="rId2" Type="http://schemas.openxmlformats.org/officeDocument/2006/relationships/slideLayout" Target="../slideLayouts/slideLayout2.xml" /><Relationship Id="rId3" Type="http://schemas.openxmlformats.org/officeDocument/2006/relationships/notesSlide" Target="../notesSlides/notesSlide37.xml" /></Relationships>
</file>

<file path=ppt/slides/_rels/slide38.xml.rels><?xml version="1.0" encoding="UTF-8"?><Relationships xmlns="http://schemas.openxmlformats.org/package/2006/relationships"><Relationship Id="rId1" Type="http://schemas.openxmlformats.org/officeDocument/2006/relationships/image" Target="../media/image64.png" /><Relationship Id="rId2" Type="http://schemas.openxmlformats.org/officeDocument/2006/relationships/slideLayout" Target="../slideLayouts/slideLayout2.xml" /><Relationship Id="rId3" Type="http://schemas.openxmlformats.org/officeDocument/2006/relationships/notesSlide" Target="../notesSlides/notesSlide38.xml" /></Relationships>
</file>

<file path=ppt/slides/_rels/slide39.xml.rels><?xml version="1.0" encoding="UTF-8"?><Relationships xmlns="http://schemas.openxmlformats.org/package/2006/relationships"><Relationship Id="rId1" Type="http://schemas.openxmlformats.org/officeDocument/2006/relationships/image" Target="../media/image61.wmf" /><Relationship Id="rId2" Type="http://schemas.openxmlformats.org/officeDocument/2006/relationships/image" Target="../media/image65.png" /><Relationship Id="rId3" Type="http://schemas.openxmlformats.org/officeDocument/2006/relationships/slideLayout" Target="../slideLayouts/slideLayout2.xml" /><Relationship Id="rId4" Type="http://schemas.openxmlformats.org/officeDocument/2006/relationships/notesSlide" Target="../notesSlides/notesSlide39.xml" /></Relationships>
</file>

<file path=ppt/slides/_rels/slide4.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slideLayout" Target="../slideLayouts/slideLayout2.xml" /><Relationship Id="rId3" Type="http://schemas.openxmlformats.org/officeDocument/2006/relationships/notesSlide" Target="../notesSlides/notesSlide4.xml" /></Relationships>
</file>

<file path=ppt/slides/_rels/slide40.xml.rels><?xml version="1.0" encoding="UTF-8"?><Relationships xmlns="http://schemas.openxmlformats.org/package/2006/relationships"><Relationship Id="rId1" Type="http://schemas.openxmlformats.org/officeDocument/2006/relationships/image" Target="../media/image66.png" /><Relationship Id="rId2" Type="http://schemas.openxmlformats.org/officeDocument/2006/relationships/slideLayout" Target="../slideLayouts/slideLayout7.xml" /></Relationships>
</file>

<file path=ppt/slides/_rels/slide5.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slideLayout" Target="../slideLayouts/slideLayout2.xml" /><Relationship Id="rId3" Type="http://schemas.openxmlformats.org/officeDocument/2006/relationships/notesSlide" Target="../notesSlides/notesSlide5.xml" /></Relationships>
</file>

<file path=ppt/slides/_rels/slide6.xml.rels><?xml version="1.0" encoding="UTF-8"?><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openxmlformats.org/officeDocument/2006/relationships/slideLayout" Target="../slideLayouts/slideLayout2.xml" /><Relationship Id="rId4" Type="http://schemas.openxmlformats.org/officeDocument/2006/relationships/notesSlide" Target="../notesSlides/notesSlide6.xml" /></Relationships>
</file>

<file path=ppt/slides/_rels/slide7.xml.rels><?xml version="1.0" encoding="UTF-8"?><Relationships xmlns="http://schemas.openxmlformats.org/package/2006/relationships"><Relationship Id="rId1" Type="http://schemas.openxmlformats.org/officeDocument/2006/relationships/image" Target="../media/image4.png" /><Relationship Id="rId2" Type="http://schemas.openxmlformats.org/officeDocument/2006/relationships/slideLayout" Target="../slideLayouts/slideLayout2.xml" /><Relationship Id="rId3" Type="http://schemas.openxmlformats.org/officeDocument/2006/relationships/notesSlide" Target="../notesSlides/notesSlide7.xml" /></Relationships>
</file>

<file path=ppt/slides/_rels/slide8.xml.rels><?xml version="1.0" encoding="UTF-8"?><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5.png" /><Relationship Id="rId3" Type="http://schemas.openxmlformats.org/officeDocument/2006/relationships/image" Target="../media/image6.jpeg" /><Relationship Id="rId4" Type="http://schemas.openxmlformats.org/officeDocument/2006/relationships/slideLayout" Target="../slideLayouts/slideLayout2.xml" /><Relationship Id="rId5" Type="http://schemas.openxmlformats.org/officeDocument/2006/relationships/notesSlide" Target="../notesSlides/notesSlide8.xml" /></Relationships>
</file>

<file path=ppt/slides/_rels/slide9.xml.rels><?xml version="1.0" encoding="UTF-8"?><Relationships xmlns="http://schemas.openxmlformats.org/package/2006/relationships"><Relationship Id="rId1" Type="http://schemas.openxmlformats.org/officeDocument/2006/relationships/chart" Target="../charts/chart1.xml" /><Relationship Id="rId2" Type="http://schemas.openxmlformats.org/officeDocument/2006/relationships/image" Target="../media/image5.png" /><Relationship Id="rId3" Type="http://schemas.openxmlformats.org/officeDocument/2006/relationships/image" Target="../media/image6.jpeg" /><Relationship Id="rId4" Type="http://schemas.openxmlformats.org/officeDocument/2006/relationships/slideLayout" Target="../slideLayouts/slideLayout2.xml" /><Relationship Id="rId5"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12" name="Text Box 9"/>
          <p:cNvSpPr txBox="1">
            <a:spLocks noChangeArrowheads="1"/>
          </p:cNvSpPr>
          <p:nvPr/>
        </p:nvSpPr>
        <p:spPr>
          <a:xfrm>
            <a:off x="2771775" y="3213100"/>
            <a:ext cx="3743325" cy="366712"/>
          </a:xfrm>
          <a:prstGeom prst="rect">
            <a:avLst/>
          </a:prstGeom>
          <a:noFill/>
          <a:ln>
            <a:miter/>
          </a:ln>
        </p:spPr>
        <p:txBody>
          <a:bodyPr vert="horz" wrap="square">
            <a:spAutoFit/>
          </a:bodyPr>
          <a:lstStyle/>
          <a:p>
            <a:pPr fontAlgn="base" latinLnBrk="0">
              <a:spcBef>
                <a:spcPct val="50000"/>
              </a:spcBef>
              <a:buClrTx/>
              <a:buSzTx/>
              <a:buFontTx/>
              <a:buNone/>
            </a:pPr>
            <a:endParaRPr lang="ja-JP" altLang="ja-JP" sz="1800" noProof="0" dirty="0" err="0"/>
          </a:p>
        </p:txBody>
      </p:sp>
      <p:sp>
        <p:nvSpPr>
          <p:cNvPr id="1113" name="Text Box 10"/>
          <p:cNvSpPr txBox="1">
            <a:spLocks noChangeArrowheads="1"/>
          </p:cNvSpPr>
          <p:nvPr/>
        </p:nvSpPr>
        <p:spPr>
          <a:xfrm>
            <a:off x="363537" y="909000"/>
            <a:ext cx="8315014" cy="2030432"/>
          </a:xfrm>
          <a:prstGeom prst="rect">
            <a:avLst/>
          </a:prstGeom>
          <a:noFill/>
          <a:ln>
            <a:miter/>
          </a:ln>
        </p:spPr>
        <p:txBody>
          <a:bodyPr vert="horz" wrap="square">
            <a:spAutoFit/>
          </a:bodyPr>
          <a:lstStyle/>
          <a:p>
            <a:pPr algn="ctr" fontAlgn="base" latinLnBrk="0">
              <a:spcBef>
                <a:spcPct val="50000"/>
              </a:spcBef>
              <a:buClrTx/>
              <a:buSzTx/>
              <a:buFontTx/>
              <a:buNone/>
            </a:pPr>
            <a:r>
              <a:rPr lang="en-US" altLang="ja-JP" sz="6000" b="1" noProof="0" dirty="0" err="0">
                <a:ea typeface="メイリオ" pitchFamily="55" charset="-128"/>
              </a:rPr>
              <a:t>食品ロス削減出前講座</a:t>
            </a:r>
            <a:endParaRPr b="1"/>
          </a:p>
          <a:p>
            <a:pPr algn="ctr" fontAlgn="base" latinLnBrk="0">
              <a:spcBef>
                <a:spcPct val="50000"/>
              </a:spcBef>
              <a:buClrTx/>
              <a:buSzTx/>
              <a:buFontTx/>
              <a:buNone/>
            </a:pPr>
            <a:r>
              <a:rPr lang="en-US" altLang="ja-JP" sz="4400" noProof="0" dirty="0" err="0">
                <a:ea typeface="メイリオ" pitchFamily="55" charset="-128"/>
              </a:rPr>
              <a:t>～なくそう食品ロス～</a:t>
            </a:r>
          </a:p>
        </p:txBody>
      </p:sp>
      <p:sp>
        <p:nvSpPr>
          <p:cNvPr id="1114" name="直線 154"/>
          <p:cNvSpPr/>
          <p:nvPr/>
        </p:nvSpPr>
        <p:spPr>
          <a:xfrm>
            <a:off x="450694" y="1910136"/>
            <a:ext cx="8229600" cy="0"/>
          </a:xfrm>
          <a:prstGeom prst="line">
            <a:avLst/>
          </a:prstGeom>
          <a:noFill/>
          <a:ln w="76200" cap="rnd" cmpd="sng">
            <a:solidFill>
              <a:srgbClr val="92D050"/>
            </a:solidFill>
            <a:prstDash val="solid"/>
            <a:miter/>
          </a:ln>
        </p:spPr>
      </p:sp>
      <p:pic>
        <p:nvPicPr>
          <p:cNvPr id="1115" name="図 351"/>
          <p:cNvPicPr>
            <a:picLocks noChangeAspect="1"/>
          </p:cNvPicPr>
          <p:nvPr/>
        </p:nvPicPr>
        <p:blipFill>
          <a:blip r:embed="rId1"/>
          <a:srcRect l="29332" t="27159" r="34061" b="11392"/>
          <a:stretch>
            <a:fillRect/>
          </a:stretch>
        </p:blipFill>
        <p:spPr>
          <a:xfrm>
            <a:off x="2892207" y="3396456"/>
            <a:ext cx="3502461" cy="3207583"/>
          </a:xfrm>
          <a:prstGeom prst="rect">
            <a:avLst/>
          </a:prstGeom>
          <a:noFill/>
          <a:ln>
            <a:miter/>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graphicFrame>
        <p:nvGraphicFramePr>
          <p:cNvPr id="1262" name="四角形 374"/>
          <p:cNvGraphicFramePr/>
          <p:nvPr/>
        </p:nvGraphicFramePr>
        <p:xfrm>
          <a:off x="1477470" y="2513718"/>
          <a:ext cx="5830531" cy="3935609"/>
        </p:xfrm>
        <a:graphic>
          <a:graphicData uri="http://schemas.openxmlformats.org/drawingml/2006/chart">
            <c:chart xmlns:c="http://schemas.openxmlformats.org/drawingml/2006/chart" xmlns:r="http://schemas.openxmlformats.org/officeDocument/2006/relationships" r:id="rId1"/>
          </a:graphicData>
        </a:graphic>
      </p:graphicFrame>
      <p:sp>
        <p:nvSpPr>
          <p:cNvPr id="1263"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lang="ja-JP" altLang="en-US">
                <a:latin typeface="メイリオ"/>
                <a:ea typeface="メイリオ"/>
              </a:rPr>
              <a:t>家庭の食品ロスの原因</a:t>
            </a:r>
            <a:endParaRPr>
              <a:latin typeface="メイリオ"/>
              <a:ea typeface="メイリオ"/>
            </a:endParaRPr>
          </a:p>
        </p:txBody>
      </p:sp>
      <p:sp>
        <p:nvSpPr>
          <p:cNvPr id="1264" name="直線 151"/>
          <p:cNvSpPr/>
          <p:nvPr/>
        </p:nvSpPr>
        <p:spPr>
          <a:xfrm>
            <a:off x="461962" y="1279525"/>
            <a:ext cx="8229600" cy="0"/>
          </a:xfrm>
          <a:prstGeom prst="line">
            <a:avLst/>
          </a:prstGeom>
          <a:noFill/>
          <a:ln w="76200" cap="rnd" cmpd="sng">
            <a:solidFill>
              <a:srgbClr val="92D050"/>
            </a:solidFill>
            <a:prstDash val="solid"/>
            <a:miter/>
          </a:ln>
        </p:spPr>
      </p:sp>
      <p:sp>
        <p:nvSpPr>
          <p:cNvPr id="1265" name="テキスト 270"/>
          <p:cNvSpPr txBox="1"/>
          <p:nvPr/>
        </p:nvSpPr>
        <p:spPr>
          <a:xfrm>
            <a:off x="5294588" y="6126162"/>
            <a:ext cx="3669412" cy="276106"/>
          </a:xfrm>
          <a:prstGeom prst="rect">
            <a:avLst/>
          </a:prstGeom>
        </p:spPr>
        <p:txBody>
          <a:bodyPr wrap="none">
            <a:spAutoFit/>
          </a:bodyPr>
          <a:p>
            <a:pPr>
              <a:defRPr lang="ja-JP" altLang="en-US"/>
            </a:pPr>
            <a:r>
              <a:rPr lang="ja-JP" altLang="en-US" sz="1200"/>
              <a:t>出典：農林水産省・環境省　令和３年度データより作成</a:t>
            </a:r>
            <a:endParaRPr lang="ja-JP" altLang="en-US" sz="1200"/>
          </a:p>
        </p:txBody>
      </p:sp>
      <p:sp>
        <p:nvSpPr>
          <p:cNvPr id="1266" name="直線 447"/>
          <p:cNvSpPr/>
          <p:nvPr/>
        </p:nvSpPr>
        <p:spPr>
          <a:xfrm flipV="1">
            <a:off x="3995569" y="2834523"/>
            <a:ext cx="685947" cy="530691"/>
          </a:xfrm>
          <a:prstGeom prst="line">
            <a:avLst/>
          </a:prstGeom>
          <a:ln w="57150" cap="flat" cmpd="sng" algn="ctr">
            <a:solidFill>
              <a:srgbClr val="FFC000"/>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sp>
      <p:sp>
        <p:nvSpPr>
          <p:cNvPr id="1267" name="テキスト 417"/>
          <p:cNvSpPr txBox="1"/>
          <p:nvPr/>
        </p:nvSpPr>
        <p:spPr>
          <a:xfrm>
            <a:off x="3583150" y="4004916"/>
            <a:ext cx="1619171" cy="953214"/>
          </a:xfrm>
          <a:prstGeom prst="rect">
            <a:avLst/>
          </a:prstGeom>
          <a:noFill/>
        </p:spPr>
        <p:txBody>
          <a:bodyPr wrap="none">
            <a:spAutoFit/>
          </a:bodyPr>
          <a:p>
            <a:pPr algn="ctr">
              <a:defRPr lang="ja-JP" altLang="en-US"/>
            </a:pPr>
            <a:r>
              <a:rPr lang="ja-JP" altLang="en-US" sz="2800" b="0">
                <a:latin typeface="HGSｺﾞｼｯｸE"/>
                <a:ea typeface="HGSｺﾞｼｯｸE"/>
              </a:rPr>
              <a:t>発生量</a:t>
            </a:r>
            <a:endParaRPr lang="ja-JP" altLang="en-US" b="0">
              <a:latin typeface="HGSｺﾞｼｯｸE"/>
              <a:ea typeface="HGSｺﾞｼｯｸE"/>
            </a:endParaRPr>
          </a:p>
          <a:p>
            <a:pPr algn="ctr">
              <a:defRPr lang="ja-JP" altLang="en-US"/>
            </a:pPr>
            <a:r>
              <a:rPr lang="ja-JP" altLang="en-US" sz="2800" b="0">
                <a:latin typeface="HGSｺﾞｼｯｸE"/>
                <a:ea typeface="HGSｺﾞｼｯｸE"/>
              </a:rPr>
              <a:t>約461万t</a:t>
            </a:r>
            <a:endParaRPr lang="ja-JP" altLang="en-US" b="0">
              <a:latin typeface="HGSｺﾞｼｯｸE"/>
              <a:ea typeface="HGSｺﾞｼｯｸE"/>
            </a:endParaRPr>
          </a:p>
        </p:txBody>
      </p:sp>
      <p:sp>
        <p:nvSpPr>
          <p:cNvPr id="1268" name="テキスト 266"/>
          <p:cNvSpPr/>
          <p:nvPr/>
        </p:nvSpPr>
        <p:spPr>
          <a:xfrm>
            <a:off x="4576762" y="1592508"/>
            <a:ext cx="4387238" cy="4769644"/>
          </a:xfrm>
          <a:prstGeom prst="wedgeRectCallout">
            <a:avLst>
              <a:gd name="adj1" fmla="val -49388"/>
              <a:gd name="adj2" fmla="val -26095"/>
            </a:avLst>
          </a:prstGeom>
          <a:solidFill>
            <a:schemeClr val="bg1"/>
          </a:solidFill>
          <a:ln w="76200">
            <a:solidFill>
              <a:srgbClr val="FFC000"/>
            </a:solidFill>
          </a:ln>
          <a:effectLst>
            <a:outerShdw blurRad="50800" dist="38100" dir="2700000" algn="tl" rotWithShape="0">
              <a:prstClr val="black">
                <a:alpha val="40000"/>
              </a:prstClr>
            </a:outerShdw>
          </a:effectLst>
        </p:spPr>
        <p:txBody>
          <a:bodyPr wrap="square">
            <a:spAutoFit/>
          </a:bodyPr>
          <a:p>
            <a:pPr algn="ctr">
              <a:defRPr lang="ja-JP" altLang="en-US"/>
            </a:pPr>
            <a:endParaRPr lang="ja-JP" altLang="en-US" sz="2400" b="0">
              <a:latin typeface="メイリオ"/>
              <a:ea typeface="メイリオ"/>
            </a:endParaRPr>
          </a:p>
          <a:p>
            <a:pPr algn="ctr">
              <a:defRPr lang="ja-JP" altLang="en-US"/>
            </a:pPr>
            <a:r>
              <a:rPr lang="ja-JP" altLang="en-US" sz="2400">
                <a:latin typeface="メイリオ"/>
                <a:ea typeface="メイリオ"/>
              </a:rPr>
              <a:t>家庭の食品ロスの原因</a:t>
            </a:r>
            <a:endParaRPr lang="ja-JP" altLang="en-US" sz="3600" b="1">
              <a:latin typeface="メイリオ"/>
              <a:ea typeface="メイリオ"/>
            </a:endParaRPr>
          </a:p>
          <a:p>
            <a:pPr algn="ctr">
              <a:defRPr lang="ja-JP" altLang="en-US"/>
            </a:pPr>
            <a:endParaRPr lang="ja-JP" altLang="en-US" sz="2000">
              <a:latin typeface="メイリオ"/>
              <a:ea typeface="メイリオ"/>
            </a:endParaRPr>
          </a:p>
          <a:p>
            <a:pPr algn="ctr">
              <a:lnSpc>
                <a:spcPts val="4800"/>
              </a:lnSpc>
              <a:defRPr lang="ja-JP" altLang="en-US"/>
            </a:pPr>
            <a:r>
              <a:rPr kumimoji="1" lang="ja-JP" altLang="en-US" sz="4000" b="1">
                <a:solidFill>
                  <a:srgbClr val="C00000"/>
                </a:solidFill>
                <a:latin typeface="メイリオ" pitchFamily="55" charset="-128"/>
                <a:ea typeface="メイリオ" pitchFamily="55" charset="-128"/>
              </a:rPr>
              <a:t>食べ残し</a:t>
            </a:r>
            <a:endParaRPr kumimoji="1" lang="ja-JP" altLang="en-US" sz="4000" b="1">
              <a:solidFill>
                <a:srgbClr val="C00000"/>
              </a:solidFill>
              <a:latin typeface="メイリオ" pitchFamily="55" charset="-128"/>
              <a:ea typeface="メイリオ" pitchFamily="55" charset="-128"/>
            </a:endParaRPr>
          </a:p>
          <a:p>
            <a:pPr algn="ctr">
              <a:lnSpc>
                <a:spcPts val="4800"/>
              </a:lnSpc>
              <a:defRPr lang="ja-JP" altLang="en-US"/>
            </a:pPr>
            <a:endParaRPr kumimoji="1" lang="ja-JP" altLang="en-US" sz="4000" b="1">
              <a:solidFill>
                <a:srgbClr val="C00000"/>
              </a:solidFill>
              <a:latin typeface="メイリオ" pitchFamily="55" charset="-128"/>
              <a:ea typeface="メイリオ" pitchFamily="55" charset="-128"/>
            </a:endParaRPr>
          </a:p>
          <a:p>
            <a:pPr algn="ctr">
              <a:lnSpc>
                <a:spcPts val="4800"/>
              </a:lnSpc>
              <a:defRPr lang="ja-JP" altLang="en-US"/>
            </a:pPr>
            <a:r>
              <a:rPr kumimoji="1" lang="ja-JP" altLang="en-US" sz="4000" b="1">
                <a:solidFill>
                  <a:srgbClr val="C00000"/>
                </a:solidFill>
                <a:latin typeface="メイリオ" pitchFamily="55" charset="-128"/>
                <a:ea typeface="メイリオ" pitchFamily="55" charset="-128"/>
              </a:rPr>
              <a:t>切りすぎ</a:t>
            </a:r>
            <a:endParaRPr kumimoji="1" lang="ja-JP" altLang="en-US" sz="4000" b="1">
              <a:solidFill>
                <a:srgbClr val="C00000"/>
              </a:solidFill>
              <a:latin typeface="メイリオ" pitchFamily="55" charset="-128"/>
              <a:ea typeface="メイリオ" pitchFamily="55" charset="-128"/>
            </a:endParaRPr>
          </a:p>
          <a:p>
            <a:pPr algn="ctr">
              <a:lnSpc>
                <a:spcPts val="4800"/>
              </a:lnSpc>
              <a:defRPr lang="ja-JP" altLang="en-US"/>
            </a:pPr>
            <a:endParaRPr kumimoji="1" lang="ja-JP" altLang="en-US" sz="4000" b="1">
              <a:solidFill>
                <a:srgbClr val="C00000"/>
              </a:solidFill>
              <a:latin typeface="メイリオ" pitchFamily="55" charset="-128"/>
              <a:ea typeface="メイリオ" pitchFamily="55" charset="-128"/>
            </a:endParaRPr>
          </a:p>
          <a:p>
            <a:pPr algn="ctr">
              <a:lnSpc>
                <a:spcPts val="4800"/>
              </a:lnSpc>
              <a:defRPr lang="ja-JP" altLang="en-US"/>
            </a:pPr>
            <a:r>
              <a:rPr kumimoji="1" lang="ja-JP" altLang="en-US" sz="4000" b="1">
                <a:solidFill>
                  <a:srgbClr val="C00000"/>
                </a:solidFill>
                <a:latin typeface="メイリオ" pitchFamily="55" charset="-128"/>
                <a:ea typeface="メイリオ" pitchFamily="55" charset="-128"/>
              </a:rPr>
              <a:t>手付かず</a:t>
            </a:r>
            <a:endParaRPr lang="ja-JP" altLang="en-US" sz="3600" b="1">
              <a:latin typeface="メイリオ"/>
              <a:ea typeface="メイリオ"/>
            </a:endParaRPr>
          </a:p>
          <a:p>
            <a:pPr algn="ctr">
              <a:defRPr lang="ja-JP" altLang="en-US"/>
            </a:pPr>
            <a:endParaRPr lang="ja-JP" altLang="en-US" sz="3600" b="1">
              <a:latin typeface="メイリオ"/>
              <a:ea typeface="メイリオ"/>
            </a:endParaRPr>
          </a:p>
        </p:txBody>
      </p:sp>
      <p:pic>
        <p:nvPicPr>
          <p:cNvPr id="1269" name="図 448"/>
          <p:cNvPicPr>
            <a:picLocks noChangeAspect="1"/>
          </p:cNvPicPr>
          <p:nvPr/>
        </p:nvPicPr>
        <p:blipFill>
          <a:blip r:embed="rId2"/>
          <a:srcRect l="72232" t="41666" r="647" b="24831"/>
          <a:stretch>
            <a:fillRect/>
          </a:stretch>
        </p:blipFill>
        <p:spPr>
          <a:xfrm rot="20220000">
            <a:off x="4778539" y="4864632"/>
            <a:ext cx="815742" cy="929627"/>
          </a:xfrm>
          <a:prstGeom prst="rect">
            <a:avLst/>
          </a:prstGeom>
        </p:spPr>
      </p:pic>
      <p:pic>
        <p:nvPicPr>
          <p:cNvPr id="1270" name="図 449"/>
          <p:cNvPicPr>
            <a:picLocks noChangeAspect="1"/>
          </p:cNvPicPr>
          <p:nvPr/>
        </p:nvPicPr>
        <p:blipFill>
          <a:blip r:embed="rId2"/>
          <a:srcRect l="1103" t="3113" r="66490" b="73276"/>
          <a:stretch>
            <a:fillRect/>
          </a:stretch>
        </p:blipFill>
        <p:spPr>
          <a:xfrm rot="20160000">
            <a:off x="4622849" y="3319564"/>
            <a:ext cx="1024380" cy="688508"/>
          </a:xfrm>
          <a:prstGeom prst="rect">
            <a:avLst/>
          </a:prstGeom>
        </p:spPr>
      </p:pic>
      <p:pic>
        <p:nvPicPr>
          <p:cNvPr id="1271" name="図 450"/>
          <p:cNvPicPr>
            <a:picLocks noChangeAspect="1"/>
          </p:cNvPicPr>
          <p:nvPr/>
        </p:nvPicPr>
        <p:blipFill>
          <a:blip r:embed="rId2"/>
          <a:srcRect l="15683" t="67049" r="71127" b="1436"/>
          <a:stretch>
            <a:fillRect/>
          </a:stretch>
        </p:blipFill>
        <p:spPr>
          <a:xfrm rot="600000">
            <a:off x="7944095" y="3569675"/>
            <a:ext cx="631417" cy="1391864"/>
          </a:xfrm>
          <a:prstGeom prst="rect">
            <a:avLst/>
          </a:prstGeom>
        </p:spPr>
      </p:pic>
      <p:sp>
        <p:nvSpPr>
          <p:cNvPr id="1272" name="テキスト 352"/>
          <p:cNvSpPr/>
          <p:nvPr/>
        </p:nvSpPr>
        <p:spPr>
          <a:xfrm>
            <a:off x="280400" y="2513718"/>
            <a:ext cx="3168000" cy="1014770"/>
          </a:xfrm>
          <a:prstGeom prst="wedgeRectCallout">
            <a:avLst>
              <a:gd name="adj1" fmla="val 39216"/>
              <a:gd name="adj2" fmla="val 112122"/>
            </a:avLst>
          </a:prstGeom>
          <a:solidFill>
            <a:schemeClr val="bg1"/>
          </a:solidFill>
          <a:ln>
            <a:solidFill>
              <a:schemeClr val="tx2"/>
            </a:solidFill>
          </a:ln>
        </p:spPr>
        <p:txBody>
          <a:bodyPr wrap="square">
            <a:spAutoFit/>
          </a:bodyPr>
          <a:p>
            <a:pPr algn="ctr">
              <a:defRPr lang="ja-JP" altLang="en-US"/>
            </a:pPr>
            <a:r>
              <a:rPr lang="ja-JP" altLang="en-US" sz="2400" b="1">
                <a:latin typeface="メイリオ"/>
                <a:ea typeface="メイリオ"/>
              </a:rPr>
              <a:t>家庭由来</a:t>
            </a:r>
            <a:r>
              <a:rPr lang="ja-JP" altLang="en-US" sz="2400" b="0">
                <a:latin typeface="メイリオ"/>
                <a:ea typeface="メイリオ"/>
              </a:rPr>
              <a:t>の食品ロス</a:t>
            </a:r>
            <a:r>
              <a:rPr lang="ja-JP" altLang="en-US" sz="3600" b="1">
                <a:latin typeface="メイリオ"/>
                <a:ea typeface="メイリオ"/>
              </a:rPr>
              <a:t>224万t</a:t>
            </a:r>
            <a:endParaRPr lang="ja-JP" altLang="en-US" sz="3600" b="1">
              <a:latin typeface="メイリオ"/>
              <a:ea typeface="メイリオ"/>
            </a:endParaRPr>
          </a:p>
        </p:txBody>
      </p:sp>
      <p:pic>
        <p:nvPicPr>
          <p:cNvPr id="1273" name="図 418"/>
          <p:cNvPicPr>
            <a:picLocks noChangeAspect="1"/>
          </p:cNvPicPr>
          <p:nvPr/>
        </p:nvPicPr>
        <p:blipFill>
          <a:blip r:embed="rId3"/>
          <a:stretch>
            <a:fillRect/>
          </a:stretch>
        </p:blipFill>
        <p:spPr>
          <a:xfrm>
            <a:off x="438994" y="4374507"/>
            <a:ext cx="2076953" cy="164598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79"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正しく知っている？賞味期限・消費期限</a:t>
            </a:r>
            <a:endParaRPr>
              <a:latin typeface="メイリオ"/>
              <a:ea typeface="メイリオ"/>
            </a:endParaRPr>
          </a:p>
        </p:txBody>
      </p:sp>
      <p:sp>
        <p:nvSpPr>
          <p:cNvPr id="1280"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281" name="直線 153"/>
          <p:cNvSpPr/>
          <p:nvPr/>
        </p:nvSpPr>
        <p:spPr>
          <a:xfrm>
            <a:off x="461962" y="1279525"/>
            <a:ext cx="8229600" cy="0"/>
          </a:xfrm>
          <a:prstGeom prst="line">
            <a:avLst/>
          </a:prstGeom>
          <a:noFill/>
          <a:ln w="76200" cap="rnd" cmpd="sng">
            <a:solidFill>
              <a:srgbClr val="92D050"/>
            </a:solidFill>
            <a:prstDash val="solid"/>
            <a:miter/>
          </a:ln>
        </p:spPr>
      </p:sp>
      <p:sp>
        <p:nvSpPr>
          <p:cNvPr id="1282"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endParaRPr sz="2800" b="0"/>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pic>
        <p:nvPicPr>
          <p:cNvPr id="1283" name="図 369"/>
          <p:cNvPicPr>
            <a:picLocks noChangeAspect="1"/>
          </p:cNvPicPr>
          <p:nvPr/>
        </p:nvPicPr>
        <p:blipFill>
          <a:blip r:embed="rId1"/>
          <a:stretch>
            <a:fillRect/>
          </a:stretch>
        </p:blipFill>
        <p:spPr>
          <a:xfrm>
            <a:off x="1298559" y="1557044"/>
            <a:ext cx="6729855" cy="3393874"/>
          </a:xfrm>
          <a:prstGeom prst="rect">
            <a:avLst/>
          </a:prstGeom>
        </p:spPr>
      </p:pic>
      <p:sp>
        <p:nvSpPr>
          <p:cNvPr id="1284" name="テキスト 370"/>
          <p:cNvSpPr txBox="1"/>
          <p:nvPr/>
        </p:nvSpPr>
        <p:spPr>
          <a:xfrm>
            <a:off x="507593" y="5085000"/>
            <a:ext cx="8433615" cy="1476435"/>
          </a:xfrm>
          <a:prstGeom prst="rect">
            <a:avLst/>
          </a:prstGeom>
        </p:spPr>
        <p:txBody>
          <a:bodyPr wrap="square">
            <a:spAutoFit/>
          </a:bodyPr>
          <a:p>
            <a:pPr marL="0" indent="0" fontAlgn="base" latinLnBrk="0">
              <a:lnSpc>
                <a:spcPts val="3600"/>
              </a:lnSpc>
              <a:buNone/>
            </a:pPr>
            <a:r>
              <a:rPr kumimoji="1" lang="ja-JP" altLang="en-US" sz="2800" b="1">
                <a:solidFill>
                  <a:srgbClr val="C00000"/>
                </a:solidFill>
                <a:latin typeface="メイリオ" pitchFamily="55" charset="-128"/>
                <a:ea typeface="メイリオ" pitchFamily="55" charset="-128"/>
              </a:rPr>
              <a:t>賞味期限</a:t>
            </a:r>
            <a:r>
              <a:rPr kumimoji="1" lang="ja-JP" altLang="en-US" sz="2800" b="0">
                <a:solidFill>
                  <a:schemeClr val="tx1">
                    <a:lumMod val="95000"/>
                    <a:lumOff val="5000"/>
                  </a:schemeClr>
                </a:solidFill>
                <a:latin typeface="メイリオ" pitchFamily="55" charset="-128"/>
                <a:ea typeface="メイリオ" pitchFamily="55" charset="-128"/>
              </a:rPr>
              <a:t>「おいしく食べることができる期限」</a:t>
            </a:r>
            <a:endParaRPr lang="ja-JP" altLang="en-US" sz="2800" b="0">
              <a:solidFill>
                <a:schemeClr val="tx1">
                  <a:lumMod val="95000"/>
                  <a:lumOff val="5000"/>
                </a:schemeClr>
              </a:solidFill>
            </a:endParaRPr>
          </a:p>
          <a:p>
            <a:pPr marL="457200" indent="-457200" fontAlgn="base" latinLnBrk="0">
              <a:lnSpc>
                <a:spcPts val="3600"/>
              </a:lnSpc>
              <a:buFont typeface="Arial"/>
              <a:buChar char="•"/>
            </a:pPr>
            <a:r>
              <a:rPr kumimoji="1" lang="ja-JP" altLang="en-US" sz="2800" b="0">
                <a:solidFill>
                  <a:schemeClr val="tx1">
                    <a:lumMod val="95000"/>
                    <a:lumOff val="5000"/>
                  </a:schemeClr>
                </a:solidFill>
                <a:latin typeface="メイリオ" pitchFamily="55" charset="-128"/>
                <a:ea typeface="メイリオ" pitchFamily="55" charset="-128"/>
              </a:rPr>
              <a:t>期限が過ぎてもまだ食べることができる</a:t>
            </a:r>
            <a:endParaRPr lang="ja-JP" altLang="en-US" sz="2400" b="0">
              <a:solidFill>
                <a:schemeClr val="tx1">
                  <a:lumMod val="95000"/>
                  <a:lumOff val="5000"/>
                </a:schemeClr>
              </a:solidFill>
            </a:endParaRPr>
          </a:p>
          <a:p>
            <a:pPr marL="457200" indent="-457200" fontAlgn="base" latinLnBrk="0">
              <a:lnSpc>
                <a:spcPts val="3600"/>
              </a:lnSpc>
              <a:buFont typeface="Arial"/>
              <a:buChar char="•"/>
            </a:pPr>
            <a:r>
              <a:rPr kumimoji="1" lang="ja-JP" altLang="en-US" sz="2800" b="0">
                <a:solidFill>
                  <a:schemeClr val="tx1">
                    <a:lumMod val="95000"/>
                    <a:lumOff val="5000"/>
                  </a:schemeClr>
                </a:solidFill>
                <a:latin typeface="メイリオ" pitchFamily="55" charset="-128"/>
                <a:ea typeface="メイリオ" pitchFamily="55" charset="-128"/>
              </a:rPr>
              <a:t>確認して食べられるかどうか判断しよう</a:t>
            </a:r>
            <a:endParaRPr kumimoji="1" lang="ja-JP" altLang="en-US" sz="3200" b="0">
              <a:solidFill>
                <a:schemeClr val="tx1">
                  <a:lumMod val="95000"/>
                  <a:lumOff val="5000"/>
                </a:schemeClr>
              </a:solidFill>
              <a:latin typeface="メイリオ" pitchFamily="55" charset="-128"/>
              <a:ea typeface="メイリオ" pitchFamily="55" charset="-128"/>
            </a:endParaRPr>
          </a:p>
        </p:txBody>
      </p:sp>
      <p:pic>
        <p:nvPicPr>
          <p:cNvPr id="1285" name="図 451"/>
          <p:cNvPicPr>
            <a:picLocks noChangeAspect="1"/>
          </p:cNvPicPr>
          <p:nvPr/>
        </p:nvPicPr>
        <p:blipFill>
          <a:blip r:embed="rId2"/>
          <a:stretch>
            <a:fillRect/>
          </a:stretch>
        </p:blipFill>
        <p:spPr>
          <a:xfrm rot="20460000">
            <a:off x="404995" y="3510732"/>
            <a:ext cx="1127608" cy="1128564"/>
          </a:xfrm>
          <a:prstGeom prst="rect">
            <a:avLst/>
          </a:prstGeom>
          <a:noFill/>
          <a:ln>
            <a:miter/>
          </a:ln>
        </p:spPr>
      </p:pic>
      <p:sp>
        <p:nvSpPr>
          <p:cNvPr id="1286" name="図形 453"/>
          <p:cNvSpPr>
            <a:spLocks noChangeArrowheads="1"/>
          </p:cNvSpPr>
          <p:nvPr/>
        </p:nvSpPr>
        <p:spPr>
          <a:xfrm rot="10800000">
            <a:off x="3580373" y="4435180"/>
            <a:ext cx="1083114" cy="497226"/>
          </a:xfrm>
          <a:prstGeom prst="foldedCorner">
            <a:avLst>
              <a:gd name="adj" fmla="val 16667"/>
            </a:avLst>
          </a:prstGeom>
          <a:solidFill>
            <a:srgbClr val="FDFD98"/>
          </a:solidFill>
          <a:ln w="25400" cap="flat" cmpd="sng">
            <a:solidFill>
              <a:srgbClr val="88A4A5"/>
            </a:solidFill>
            <a:prstDash val="solid"/>
          </a:ln>
        </p:spPr>
        <p:txBody>
          <a:bodyPr vert="horz" wrap="square" anchor="ctr"/>
          <a:lstStyle/>
          <a:p>
            <a:pPr algn="ctr" fontAlgn="base" latinLnBrk="0"/>
            <a:endParaRPr lang="ja-JP" altLang="en-US">
              <a:solidFill>
                <a:srgbClr val="FFFFFF"/>
              </a:solidFill>
              <a:effectLst/>
            </a:endParaRPr>
          </a:p>
        </p:txBody>
      </p:sp>
      <p:sp>
        <p:nvSpPr>
          <p:cNvPr id="1287" name="図形 419"/>
          <p:cNvSpPr>
            <a:spLocks noChangeArrowheads="1"/>
          </p:cNvSpPr>
          <p:nvPr/>
        </p:nvSpPr>
        <p:spPr>
          <a:xfrm rot="10800000">
            <a:off x="459849" y="5085377"/>
            <a:ext cx="7564542" cy="1479774"/>
          </a:xfrm>
          <a:prstGeom prst="foldedCorner">
            <a:avLst>
              <a:gd name="adj" fmla="val 16667"/>
            </a:avLst>
          </a:prstGeom>
          <a:solidFill>
            <a:srgbClr val="FDFD98"/>
          </a:solidFill>
          <a:ln w="25400" cap="flat" cmpd="sng">
            <a:solidFill>
              <a:srgbClr val="88A4A5"/>
            </a:solidFill>
            <a:prstDash val="solid"/>
          </a:ln>
        </p:spPr>
        <p:txBody>
          <a:bodyPr vert="horz" wrap="square" anchor="ctr"/>
          <a:lstStyle/>
          <a:p>
            <a:pPr algn="ctr" fontAlgn="base" latinLnBrk="0"/>
            <a:endParaRPr lang="ja-JP" altLang="en-US">
              <a:solidFill>
                <a:srgbClr val="FFFFFF"/>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9" repeatCount="1000" fill="hold" grpId="1" nodeType="clickEffect">
                                  <p:stCondLst>
                                    <p:cond delay="0"/>
                                  </p:stCondLst>
                                  <p:childTnLst>
                                    <p:animEffect transition="out" filter="strips(upLeft)">
                                      <p:cBhvr>
                                        <p:cTn id="6" dur="500" repeatCount="1000"/>
                                        <p:tgtEl>
                                          <p:spTgt spid="1286"/>
                                        </p:tgtEl>
                                      </p:cBhvr>
                                    </p:animEffect>
                                    <p:set>
                                      <p:cBhvr>
                                        <p:cTn id="7" dur="1" repeatCount="1000" fill="hold">
                                          <p:stCondLst>
                                            <p:cond delay="499"/>
                                          </p:stCondLst>
                                        </p:cTn>
                                        <p:tgtEl>
                                          <p:spTgt spid="128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2" dur="1" fill="hold">
                                          <p:stCondLst>
                                            <p:cond delay="0"/>
                                          </p:stCondLst>
                                        </p:cTn>
                                        <p:tgtEl>
                                          <p:spTgt spid="1284">
                                            <p:txEl>
                                              <p:pRg st="0" end="0"/>
                                            </p:txEl>
                                          </p:spTgt>
                                        </p:tgtEl>
                                        <p:attrNameLst>
                                          <p:attrName>style.visibility</p:attrName>
                                        </p:attrNameLst>
                                      </p:cBhvr>
                                      <p:to>
                                        <p:strVal val="visible"/>
                                      </p:to>
                                    </p:set>
                                    <p:animEffect transition="in" filter="fade">
                                      <p:cBhvr>
                                        <p:cTn id="11" dur="500"/>
                                        <p:tgtEl>
                                          <p:spTgt spid="128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xit" presetSubtype="9" repeatCount="1000" fill="hold" grpId="1" nodeType="clickEffect">
                                  <p:stCondLst>
                                    <p:cond delay="0"/>
                                  </p:stCondLst>
                                  <p:childTnLst>
                                    <p:animEffect transition="out" filter="strips(upLeft)">
                                      <p:cBhvr>
                                        <p:cTn id="16" dur="500" repeatCount="1000"/>
                                        <p:tgtEl>
                                          <p:spTgt spid="1287"/>
                                        </p:tgtEl>
                                      </p:cBhvr>
                                    </p:animEffect>
                                    <p:set>
                                      <p:cBhvr>
                                        <p:cTn id="17" dur="1" repeatCount="1000" fill="hold">
                                          <p:stCondLst>
                                            <p:cond delay="499"/>
                                          </p:stCondLst>
                                        </p:cTn>
                                        <p:tgtEl>
                                          <p:spTgt spid="12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6" grpId="1" animBg="1" autoUpdateAnimBg="0"/>
      <p:bldP spid="1287" grpId="1"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93"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pitchFamily="55" charset="-128"/>
                <a:ea typeface="メイリオ" pitchFamily="55" charset="-128"/>
              </a:rPr>
              <a:t>正しく知っている？</a:t>
            </a:r>
            <a:r>
              <a:rPr kumimoji="1" lang="ja-JP" altLang="en-US" sz="3200" baseline="0">
                <a:solidFill>
                  <a:schemeClr val="tx2"/>
                </a:solidFill>
                <a:effectLst/>
                <a:latin typeface="メイリオ" pitchFamily="55" charset="-128"/>
                <a:ea typeface="メイリオ" pitchFamily="55" charset="-128"/>
              </a:rPr>
              <a:t>賞味期限・消費期限</a:t>
            </a:r>
          </a:p>
        </p:txBody>
      </p:sp>
      <p:sp>
        <p:nvSpPr>
          <p:cNvPr id="1294" name="四角形 0"/>
          <p:cNvSpPr>
            <a:spLocks noGrp="1" noChangeArrowheads="1"/>
          </p:cNvSpPr>
          <p:nvPr>
            <p:ph sz="full" idx="1"/>
          </p:nvPr>
        </p:nvSpPr>
        <p:spPr>
          <a:xfrm>
            <a:off x="457248" y="5157000"/>
            <a:ext cx="8724716" cy="1440390"/>
          </a:xfrm>
          <a:prstGeom prst="rect">
            <a:avLst/>
          </a:prstGeom>
        </p:spPr>
        <p:txBody>
          <a:bodyPr vert="horz" wrap="square"/>
          <a:lstStyle/>
          <a:p>
            <a:pPr marL="0" indent="0" fontAlgn="base" latinLnBrk="0">
              <a:buNone/>
            </a:pPr>
            <a:r>
              <a:rPr kumimoji="1" lang="ja-JP" altLang="en-US" sz="2800" b="1">
                <a:solidFill>
                  <a:srgbClr val="C00000"/>
                </a:solidFill>
                <a:latin typeface="メイリオ" pitchFamily="55" charset="-128"/>
                <a:ea typeface="メイリオ" pitchFamily="55" charset="-128"/>
              </a:rPr>
              <a:t>消費</a:t>
            </a:r>
            <a:r>
              <a:rPr kumimoji="1" lang="ja-JP" altLang="en-US" sz="2800" b="1">
                <a:solidFill>
                  <a:srgbClr val="C00000"/>
                </a:solidFill>
                <a:latin typeface="メイリオ" pitchFamily="55" charset="-128"/>
                <a:ea typeface="メイリオ" pitchFamily="55" charset="-128"/>
              </a:rPr>
              <a:t>期限</a:t>
            </a:r>
            <a:r>
              <a:rPr kumimoji="1" lang="ja-JP" altLang="en-US" sz="2800" b="0">
                <a:solidFill>
                  <a:schemeClr val="tx1">
                    <a:lumMod val="95000"/>
                    <a:lumOff val="5000"/>
                  </a:schemeClr>
                </a:solidFill>
                <a:latin typeface="メイリオ" pitchFamily="55" charset="-128"/>
                <a:ea typeface="メイリオ" pitchFamily="55" charset="-128"/>
              </a:rPr>
              <a:t>「食べても安全な期限」</a:t>
            </a:r>
            <a:endParaRPr kumimoji="1" lang="ja-JP" altLang="en-US" sz="2800" b="1">
              <a:solidFill>
                <a:schemeClr val="tx1">
                  <a:lumMod val="95000"/>
                  <a:lumOff val="5000"/>
                </a:schemeClr>
              </a:solidFill>
              <a:latin typeface="メイリオ" pitchFamily="55" charset="-128"/>
              <a:ea typeface="メイリオ" pitchFamily="55" charset="-128"/>
            </a:endParaRPr>
          </a:p>
          <a:p>
            <a:pPr marL="457200" indent="-457200" fontAlgn="base" latinLnBrk="0">
              <a:buFont typeface="Arial"/>
              <a:buChar char="•"/>
            </a:pPr>
            <a:r>
              <a:rPr kumimoji="1" lang="ja-JP" altLang="en-US" sz="2800" b="0">
                <a:solidFill>
                  <a:schemeClr val="tx1">
                    <a:lumMod val="95000"/>
                    <a:lumOff val="5000"/>
                  </a:schemeClr>
                </a:solidFill>
                <a:latin typeface="メイリオ" pitchFamily="55" charset="-128"/>
                <a:ea typeface="メイリオ" pitchFamily="55" charset="-128"/>
              </a:rPr>
              <a:t>期限が過ぎたら食べないほうが良い</a:t>
            </a:r>
            <a:endParaRPr kumimoji="1" lang="ja-JP" altLang="en-US" sz="2400" b="0">
              <a:solidFill>
                <a:schemeClr val="tx1">
                  <a:lumMod val="95000"/>
                  <a:lumOff val="5000"/>
                </a:schemeClr>
              </a:solidFill>
              <a:latin typeface="メイリオ" pitchFamily="55" charset="-128"/>
              <a:ea typeface="メイリオ" pitchFamily="55" charset="-128"/>
            </a:endParaRPr>
          </a:p>
          <a:p>
            <a:pPr marL="457200" indent="-457200" fontAlgn="base" latinLnBrk="0">
              <a:buFont typeface="Arial"/>
              <a:buChar char="•"/>
            </a:pPr>
            <a:r>
              <a:rPr kumimoji="1" lang="ja-JP" altLang="en-US" sz="2800" b="0">
                <a:solidFill>
                  <a:schemeClr val="tx1">
                    <a:lumMod val="95000"/>
                    <a:lumOff val="5000"/>
                  </a:schemeClr>
                </a:solidFill>
                <a:latin typeface="メイリオ" pitchFamily="55" charset="-128"/>
                <a:ea typeface="メイリオ" pitchFamily="55" charset="-128"/>
              </a:rPr>
              <a:t>期限が来る前に使いきろう</a:t>
            </a:r>
            <a:endParaRPr kumimoji="1" lang="ja-JP" altLang="en-US" sz="2800" b="0">
              <a:solidFill>
                <a:schemeClr val="tx1">
                  <a:lumMod val="95000"/>
                  <a:lumOff val="5000"/>
                </a:schemeClr>
              </a:solidFill>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a:p>
            <a:pPr marL="571500" indent="-571500" fontAlgn="base" latinLnBrk="0">
              <a:buFont typeface="Arial"/>
              <a:buChar char="•"/>
            </a:pPr>
            <a:endParaRPr kumimoji="1" lang="ja-JP" altLang="en-US" sz="3600">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p:txBody>
      </p:sp>
      <p:sp>
        <p:nvSpPr>
          <p:cNvPr id="1295" name="直線 151"/>
          <p:cNvSpPr/>
          <p:nvPr/>
        </p:nvSpPr>
        <p:spPr>
          <a:xfrm>
            <a:off x="461962" y="1279525"/>
            <a:ext cx="8229600" cy="0"/>
          </a:xfrm>
          <a:prstGeom prst="line">
            <a:avLst/>
          </a:prstGeom>
          <a:noFill/>
          <a:ln w="76200" cap="rnd" cmpd="sng">
            <a:solidFill>
              <a:srgbClr val="92D050"/>
            </a:solidFill>
            <a:prstDash val="solid"/>
            <a:miter/>
          </a:ln>
        </p:spPr>
      </p:sp>
      <p:pic>
        <p:nvPicPr>
          <p:cNvPr id="1296" name="図 371"/>
          <p:cNvPicPr>
            <a:picLocks noChangeAspect="1"/>
          </p:cNvPicPr>
          <p:nvPr/>
        </p:nvPicPr>
        <p:blipFill>
          <a:blip r:embed="rId1"/>
          <a:stretch>
            <a:fillRect/>
          </a:stretch>
        </p:blipFill>
        <p:spPr>
          <a:xfrm>
            <a:off x="827804" y="1770325"/>
            <a:ext cx="7056117" cy="3201808"/>
          </a:xfrm>
          <a:prstGeom prst="rect">
            <a:avLst/>
          </a:prstGeom>
        </p:spPr>
      </p:pic>
      <p:pic>
        <p:nvPicPr>
          <p:cNvPr id="1297" name="図 452"/>
          <p:cNvPicPr>
            <a:picLocks noChangeAspect="1"/>
          </p:cNvPicPr>
          <p:nvPr/>
        </p:nvPicPr>
        <p:blipFill>
          <a:blip r:embed="rId2"/>
          <a:stretch>
            <a:fillRect/>
          </a:stretch>
        </p:blipFill>
        <p:spPr>
          <a:xfrm rot="540000">
            <a:off x="6443331" y="1560968"/>
            <a:ext cx="1989012" cy="1989012"/>
          </a:xfrm>
          <a:prstGeom prst="rect">
            <a:avLst/>
          </a:prstGeom>
          <a:noFill/>
          <a:ln>
            <a:miter/>
          </a:ln>
        </p:spPr>
      </p:pic>
      <p:sp>
        <p:nvSpPr>
          <p:cNvPr id="1298" name="図形 454"/>
          <p:cNvSpPr>
            <a:spLocks noChangeArrowheads="1"/>
          </p:cNvSpPr>
          <p:nvPr/>
        </p:nvSpPr>
        <p:spPr>
          <a:xfrm rot="10800000">
            <a:off x="1983516" y="4448099"/>
            <a:ext cx="935055" cy="495765"/>
          </a:xfrm>
          <a:prstGeom prst="foldedCorner">
            <a:avLst>
              <a:gd name="adj" fmla="val 16667"/>
            </a:avLst>
          </a:prstGeom>
          <a:solidFill>
            <a:srgbClr val="FDFD98"/>
          </a:solidFill>
          <a:ln w="25400" cap="flat" cmpd="sng">
            <a:solidFill>
              <a:srgbClr val="88A4A5"/>
            </a:solidFill>
            <a:prstDash val="solid"/>
          </a:ln>
        </p:spPr>
        <p:txBody>
          <a:bodyPr vert="horz" wrap="square" anchor="ctr"/>
          <a:lstStyle/>
          <a:p>
            <a:pPr algn="ctr" fontAlgn="base" latinLnBrk="0"/>
            <a:endParaRPr lang="ja-JP" altLang="en-US">
              <a:solidFill>
                <a:srgbClr val="FFFFFF"/>
              </a:solidFill>
              <a:effectLst/>
            </a:endParaRPr>
          </a:p>
        </p:txBody>
      </p:sp>
      <p:sp>
        <p:nvSpPr>
          <p:cNvPr id="1299" name="図形 420"/>
          <p:cNvSpPr>
            <a:spLocks noChangeArrowheads="1"/>
          </p:cNvSpPr>
          <p:nvPr/>
        </p:nvSpPr>
        <p:spPr>
          <a:xfrm rot="10800000">
            <a:off x="459849" y="5085377"/>
            <a:ext cx="7564542" cy="1479774"/>
          </a:xfrm>
          <a:prstGeom prst="foldedCorner">
            <a:avLst>
              <a:gd name="adj" fmla="val 16667"/>
            </a:avLst>
          </a:prstGeom>
          <a:solidFill>
            <a:srgbClr val="FDFD98"/>
          </a:solidFill>
          <a:ln w="25400" cap="flat" cmpd="sng">
            <a:solidFill>
              <a:srgbClr val="88A4A5"/>
            </a:solidFill>
            <a:prstDash val="solid"/>
          </a:ln>
        </p:spPr>
        <p:txBody>
          <a:bodyPr vert="horz" wrap="square" anchor="ctr"/>
          <a:lstStyle/>
          <a:p>
            <a:pPr algn="ctr" fontAlgn="base" latinLnBrk="0"/>
            <a:endParaRPr lang="ja-JP" altLang="en-US">
              <a:solidFill>
                <a:srgbClr val="FFFFFF"/>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9" repeatCount="1000" fill="hold" grpId="1" nodeType="clickEffect">
                                  <p:stCondLst>
                                    <p:cond delay="0"/>
                                  </p:stCondLst>
                                  <p:childTnLst>
                                    <p:animEffect transition="out" filter="strips(upLeft)">
                                      <p:cBhvr>
                                        <p:cTn id="6" dur="500" repeatCount="1000"/>
                                        <p:tgtEl>
                                          <p:spTgt spid="1298"/>
                                        </p:tgtEl>
                                      </p:cBhvr>
                                    </p:animEffect>
                                    <p:set>
                                      <p:cBhvr>
                                        <p:cTn id="7" dur="1" repeatCount="1000" fill="hold">
                                          <p:stCondLst>
                                            <p:cond delay="499"/>
                                          </p:stCondLst>
                                        </p:cTn>
                                        <p:tgtEl>
                                          <p:spTgt spid="129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2" dur="1" fill="hold">
                                          <p:stCondLst>
                                            <p:cond delay="0"/>
                                          </p:stCondLst>
                                        </p:cTn>
                                        <p:tgtEl>
                                          <p:spTgt spid="1294">
                                            <p:txEl>
                                              <p:pRg st="0" end="0"/>
                                            </p:txEl>
                                          </p:spTgt>
                                        </p:tgtEl>
                                        <p:attrNameLst>
                                          <p:attrName>style.visibility</p:attrName>
                                        </p:attrNameLst>
                                      </p:cBhvr>
                                      <p:to>
                                        <p:strVal val="visible"/>
                                      </p:to>
                                    </p:set>
                                    <p:animEffect transition="in" filter="fade">
                                      <p:cBhvr>
                                        <p:cTn id="11" dur="500"/>
                                        <p:tgtEl>
                                          <p:spTgt spid="129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xit" presetSubtype="9" repeatCount="1000" fill="hold" grpId="1" nodeType="clickEffect">
                                  <p:stCondLst>
                                    <p:cond delay="0"/>
                                  </p:stCondLst>
                                  <p:childTnLst>
                                    <p:animEffect transition="out" filter="strips(upLeft)">
                                      <p:cBhvr>
                                        <p:cTn id="16" dur="500" repeatCount="1000"/>
                                        <p:tgtEl>
                                          <p:spTgt spid="1299"/>
                                        </p:tgtEl>
                                      </p:cBhvr>
                                    </p:animEffect>
                                    <p:set>
                                      <p:cBhvr>
                                        <p:cTn id="17" dur="1" repeatCount="1000" fill="hold">
                                          <p:stCondLst>
                                            <p:cond delay="499"/>
                                          </p:stCondLst>
                                        </p:cTn>
                                        <p:tgtEl>
                                          <p:spTgt spid="12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 grpId="1" animBg="1" autoUpdateAnimBg="0"/>
      <p:bldP spid="1299" grpId="1"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05" name="四角形 0"/>
          <p:cNvSpPr>
            <a:spLocks noGrp="1" noChangeArrowheads="1"/>
          </p:cNvSpPr>
          <p:nvPr>
            <p:ph type="title" sz="full"/>
          </p:nvPr>
        </p:nvSpPr>
        <p:spPr>
          <a:xfrm>
            <a:off x="457200" y="189000"/>
            <a:ext cx="8229600" cy="1862351"/>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【問題】</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食品ロスが発生すると問題になることは何でしょう？</a:t>
            </a:r>
            <a:endParaRPr>
              <a:latin typeface="メイリオ"/>
              <a:ea typeface="メイリオ"/>
            </a:endParaRPr>
          </a:p>
        </p:txBody>
      </p:sp>
      <p:sp>
        <p:nvSpPr>
          <p:cNvPr id="1306" name="四角形 0"/>
          <p:cNvSpPr>
            <a:spLocks noGrp="1" noChangeArrowheads="1"/>
          </p:cNvSpPr>
          <p:nvPr>
            <p:ph sz="full" idx="1"/>
          </p:nvPr>
        </p:nvSpPr>
        <p:spPr>
          <a:xfrm>
            <a:off x="752770" y="2281756"/>
            <a:ext cx="7934031" cy="1003244"/>
          </a:xfrm>
          <a:prstGeom prst="rect">
            <a:avLst/>
          </a:prstGeom>
        </p:spPr>
        <p:txBody>
          <a:bodyPr vert="horz" wrap="square"/>
          <a:lstStyle/>
          <a:p>
            <a:pPr marL="0" indent="0" fontAlgn="base" latinLnBrk="0">
              <a:buNone/>
            </a:pPr>
            <a:r>
              <a:rPr kumimoji="1" lang="ja-JP" altLang="en-US">
                <a:latin typeface="メイリオ" pitchFamily="55" charset="-128"/>
                <a:ea typeface="メイリオ" pitchFamily="55" charset="-128"/>
              </a:rPr>
              <a:t>ＳＤＧｓの17個の目標の内、どの目標に影響があるでしょうか</a:t>
            </a:r>
          </a:p>
        </p:txBody>
      </p:sp>
      <p:pic>
        <p:nvPicPr>
          <p:cNvPr id="1307" name="図 468"/>
          <p:cNvPicPr>
            <a:picLocks noChangeAspect="1"/>
          </p:cNvPicPr>
          <p:nvPr/>
        </p:nvPicPr>
        <p:blipFill>
          <a:blip r:embed="rId1"/>
          <a:stretch>
            <a:fillRect/>
          </a:stretch>
        </p:blipFill>
        <p:spPr>
          <a:xfrm>
            <a:off x="95232" y="2281756"/>
            <a:ext cx="723936" cy="723935"/>
          </a:xfrm>
          <a:prstGeom prst="rect">
            <a:avLst/>
          </a:prstGeom>
          <a:noFill/>
          <a:ln>
            <a:miter/>
          </a:ln>
        </p:spPr>
      </p:pic>
      <p:pic>
        <p:nvPicPr>
          <p:cNvPr id="1308" name="図 469"/>
          <p:cNvPicPr>
            <a:picLocks noChangeAspect="1"/>
          </p:cNvPicPr>
          <p:nvPr/>
        </p:nvPicPr>
        <p:blipFill>
          <a:blip r:embed="rId2"/>
          <a:srcRect l="17812" t="34187" r="19061" b="9695"/>
          <a:stretch>
            <a:fillRect/>
          </a:stretch>
        </p:blipFill>
        <p:spPr>
          <a:xfrm>
            <a:off x="1044000" y="3285000"/>
            <a:ext cx="6834195" cy="3314283"/>
          </a:xfrm>
          <a:prstGeom prst="rect">
            <a:avLst/>
          </a:prstGeom>
          <a:noFill/>
          <a:ln>
            <a:miter/>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14"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食品ロスが発生すると問題になること(例)</a:t>
            </a:r>
            <a:endParaRPr>
              <a:latin typeface="メイリオ"/>
              <a:ea typeface="メイリオ"/>
            </a:endParaRPr>
          </a:p>
        </p:txBody>
      </p:sp>
      <p:sp>
        <p:nvSpPr>
          <p:cNvPr id="1315" name="四角形 0"/>
          <p:cNvSpPr>
            <a:spLocks noGrp="1" noChangeArrowheads="1"/>
          </p:cNvSpPr>
          <p:nvPr>
            <p:ph sz="full" idx="1"/>
          </p:nvPr>
        </p:nvSpPr>
        <p:spPr>
          <a:xfrm>
            <a:off x="457200" y="1562100"/>
            <a:ext cx="8229600" cy="4564062"/>
          </a:xfrm>
          <a:prstGeom prst="rect">
            <a:avLst/>
          </a:prstGeom>
        </p:spPr>
        <p:txBody>
          <a:bodyPr vert="horz" wrap="square"/>
          <a:lstStyle/>
          <a:p>
            <a:pPr fontAlgn="base" latinLnBrk="0"/>
            <a:endParaRPr lang="ja-JP" altLang="en-US">
              <a:latin typeface="メイリオ" pitchFamily="55" charset="-128"/>
              <a:ea typeface="メイリオ" pitchFamily="55" charset="-128"/>
            </a:endParaRPr>
          </a:p>
          <a:p>
            <a:pPr marL="0" indent="0" fontAlgn="base" latinLnBrk="0">
              <a:buNone/>
            </a:pPr>
            <a:r>
              <a:rPr lang="ja-JP" altLang="en-US" sz="3600" b="1">
                <a:latin typeface="メイリオ" pitchFamily="55" charset="-128"/>
                <a:ea typeface="メイリオ" pitchFamily="55" charset="-128"/>
              </a:rPr>
              <a:t>・環境問題</a:t>
            </a:r>
            <a:r>
              <a:rPr lang="ja-JP" altLang="en-US" sz="3600" b="1">
                <a:latin typeface="メイリオ" pitchFamily="55" charset="-128"/>
                <a:ea typeface="メイリオ" pitchFamily="55" charset="-128"/>
              </a:rPr>
              <a:t>に</a:t>
            </a:r>
            <a:r>
              <a:rPr lang="ja-JP" altLang="en-US" sz="3600" b="1">
                <a:latin typeface="メイリオ" pitchFamily="55" charset="-128"/>
                <a:ea typeface="メイリオ" pitchFamily="55" charset="-128"/>
              </a:rPr>
              <a:t>つながる</a:t>
            </a:r>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a:p>
            <a:pPr marL="0" indent="0" fontAlgn="base" latinLnBrk="0">
              <a:buNone/>
            </a:pPr>
            <a:r>
              <a:rPr lang="ja-JP" altLang="en-US" sz="3600" b="1">
                <a:latin typeface="メイリオ" pitchFamily="55" charset="-128"/>
                <a:ea typeface="メイリオ" pitchFamily="55" charset="-128"/>
              </a:rPr>
              <a:t>・食べ物に困っている人がいる</a:t>
            </a:r>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a:p>
            <a:pPr marL="0" indent="0" fontAlgn="base" latinLnBrk="0">
              <a:buNone/>
            </a:pPr>
            <a:r>
              <a:rPr lang="ja-JP" altLang="en-US" sz="3600" b="1">
                <a:latin typeface="メイリオ" pitchFamily="55" charset="-128"/>
                <a:ea typeface="メイリオ" pitchFamily="55" charset="-128"/>
              </a:rPr>
              <a:t>・お金</a:t>
            </a:r>
            <a:r>
              <a:rPr lang="ja-JP" altLang="en-US" sz="3600" b="1">
                <a:latin typeface="メイリオ" pitchFamily="55" charset="-128"/>
                <a:ea typeface="メイリオ" pitchFamily="55" charset="-128"/>
              </a:rPr>
              <a:t>を</a:t>
            </a:r>
            <a:r>
              <a:rPr lang="ja-JP" altLang="en-US" sz="3600" b="1">
                <a:latin typeface="メイリオ" pitchFamily="55" charset="-128"/>
                <a:ea typeface="メイリオ" pitchFamily="55" charset="-128"/>
              </a:rPr>
              <a:t>無駄</a:t>
            </a:r>
            <a:r>
              <a:rPr lang="ja-JP" altLang="en-US" sz="3600" b="1">
                <a:latin typeface="メイリオ" pitchFamily="55" charset="-128"/>
                <a:ea typeface="メイリオ" pitchFamily="55" charset="-128"/>
              </a:rPr>
              <a:t>にしている</a:t>
            </a:r>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p:txBody>
      </p:sp>
      <p:sp>
        <p:nvSpPr>
          <p:cNvPr id="1316" name="直線 152"/>
          <p:cNvSpPr/>
          <p:nvPr/>
        </p:nvSpPr>
        <p:spPr>
          <a:xfrm>
            <a:off x="461962" y="1279525"/>
            <a:ext cx="8229600" cy="0"/>
          </a:xfrm>
          <a:prstGeom prst="line">
            <a:avLst/>
          </a:prstGeom>
          <a:noFill/>
          <a:ln w="76200" cap="rnd" cmpd="sng">
            <a:solidFill>
              <a:srgbClr val="92D050"/>
            </a:solidFill>
            <a:prstDash val="solid"/>
            <a:miter/>
          </a:ln>
        </p:spPr>
      </p:sp>
      <p:grpSp>
        <p:nvGrpSpPr>
          <p:cNvPr id="1317" name="グループ 476"/>
          <p:cNvGrpSpPr/>
          <p:nvPr/>
        </p:nvGrpSpPr>
        <p:grpSpPr>
          <a:xfrm>
            <a:off x="5996500" y="2081878"/>
            <a:ext cx="2539099" cy="762211"/>
            <a:chOff x="6352488" y="2071439"/>
            <a:chExt cx="2539099" cy="762211"/>
          </a:xfrm>
        </p:grpSpPr>
        <p:pic>
          <p:nvPicPr>
            <p:cNvPr id="1318" name="図 470"/>
            <p:cNvPicPr>
              <a:picLocks noChangeAspect="1"/>
            </p:cNvPicPr>
            <p:nvPr/>
          </p:nvPicPr>
          <p:blipFill>
            <a:blip r:embed="rId1"/>
            <a:stretch>
              <a:fillRect/>
            </a:stretch>
          </p:blipFill>
          <p:spPr>
            <a:xfrm>
              <a:off x="7249271" y="2071439"/>
              <a:ext cx="741458" cy="741333"/>
            </a:xfrm>
            <a:prstGeom prst="rect">
              <a:avLst/>
            </a:prstGeom>
            <a:noFill/>
            <a:ln>
              <a:miter/>
            </a:ln>
          </p:spPr>
        </p:pic>
        <p:pic>
          <p:nvPicPr>
            <p:cNvPr id="1319" name="図 471"/>
            <p:cNvPicPr>
              <a:picLocks noChangeAspect="1"/>
            </p:cNvPicPr>
            <p:nvPr/>
          </p:nvPicPr>
          <p:blipFill>
            <a:blip r:embed="rId2"/>
            <a:stretch>
              <a:fillRect/>
            </a:stretch>
          </p:blipFill>
          <p:spPr>
            <a:xfrm>
              <a:off x="8129247" y="2071439"/>
              <a:ext cx="762340" cy="762211"/>
            </a:xfrm>
            <a:prstGeom prst="rect">
              <a:avLst/>
            </a:prstGeom>
            <a:noFill/>
            <a:ln>
              <a:miter/>
            </a:ln>
          </p:spPr>
        </p:pic>
        <p:pic>
          <p:nvPicPr>
            <p:cNvPr id="1320" name="図 472"/>
            <p:cNvPicPr>
              <a:picLocks noChangeAspect="1"/>
            </p:cNvPicPr>
            <p:nvPr/>
          </p:nvPicPr>
          <p:blipFill>
            <a:blip r:embed="rId3"/>
            <a:stretch>
              <a:fillRect/>
            </a:stretch>
          </p:blipFill>
          <p:spPr>
            <a:xfrm>
              <a:off x="6352488" y="2071439"/>
              <a:ext cx="759023" cy="758895"/>
            </a:xfrm>
            <a:prstGeom prst="rect">
              <a:avLst/>
            </a:prstGeom>
            <a:noFill/>
            <a:ln>
              <a:miter/>
            </a:ln>
          </p:spPr>
        </p:pic>
      </p:grpSp>
      <p:grpSp>
        <p:nvGrpSpPr>
          <p:cNvPr id="1321" name="グループ 478"/>
          <p:cNvGrpSpPr/>
          <p:nvPr/>
        </p:nvGrpSpPr>
        <p:grpSpPr>
          <a:xfrm>
            <a:off x="6936322" y="3844131"/>
            <a:ext cx="1673111" cy="797677"/>
            <a:chOff x="6831127" y="3645000"/>
            <a:chExt cx="1673111" cy="797677"/>
          </a:xfrm>
        </p:grpSpPr>
        <p:pic>
          <p:nvPicPr>
            <p:cNvPr id="1322" name="図 473"/>
            <p:cNvPicPr>
              <a:picLocks noChangeAspect="1"/>
            </p:cNvPicPr>
            <p:nvPr/>
          </p:nvPicPr>
          <p:blipFill>
            <a:blip r:embed="rId4"/>
            <a:stretch>
              <a:fillRect/>
            </a:stretch>
          </p:blipFill>
          <p:spPr>
            <a:xfrm>
              <a:off x="6831127" y="3645000"/>
              <a:ext cx="797433" cy="797677"/>
            </a:xfrm>
            <a:prstGeom prst="rect">
              <a:avLst/>
            </a:prstGeom>
            <a:noFill/>
            <a:ln>
              <a:miter/>
            </a:ln>
          </p:spPr>
        </p:pic>
        <p:pic>
          <p:nvPicPr>
            <p:cNvPr id="1323" name="図 474"/>
            <p:cNvPicPr>
              <a:picLocks noChangeAspect="1"/>
            </p:cNvPicPr>
            <p:nvPr/>
          </p:nvPicPr>
          <p:blipFill>
            <a:blip r:embed="rId5"/>
            <a:stretch>
              <a:fillRect/>
            </a:stretch>
          </p:blipFill>
          <p:spPr>
            <a:xfrm>
              <a:off x="7706805" y="3645000"/>
              <a:ext cx="797433" cy="797677"/>
            </a:xfrm>
            <a:prstGeom prst="rect">
              <a:avLst/>
            </a:prstGeom>
            <a:noFill/>
            <a:ln>
              <a:miter/>
            </a:ln>
          </p:spPr>
        </p:pic>
      </p:grpSp>
      <p:pic>
        <p:nvPicPr>
          <p:cNvPr id="1324" name="図 475"/>
          <p:cNvPicPr>
            <a:picLocks noChangeAspect="1"/>
          </p:cNvPicPr>
          <p:nvPr/>
        </p:nvPicPr>
        <p:blipFill>
          <a:blip r:embed="rId6"/>
          <a:stretch>
            <a:fillRect/>
          </a:stretch>
        </p:blipFill>
        <p:spPr>
          <a:xfrm>
            <a:off x="7210904" y="5445000"/>
            <a:ext cx="818193" cy="816889"/>
          </a:xfrm>
          <a:prstGeom prst="rect">
            <a:avLst/>
          </a:prstGeom>
          <a:noFill/>
          <a:ln>
            <a:miter/>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330" name="図 164"/>
          <p:cNvPicPr>
            <a:picLocks noChangeAspect="1"/>
          </p:cNvPicPr>
          <p:nvPr/>
        </p:nvPicPr>
        <p:blipFill>
          <a:blip r:embed="rId1"/>
          <a:stretch>
            <a:fillRect/>
          </a:stretch>
        </p:blipFill>
        <p:spPr>
          <a:xfrm>
            <a:off x="3130550" y="3624262"/>
            <a:ext cx="2398712" cy="2397125"/>
          </a:xfrm>
          <a:prstGeom prst="rect">
            <a:avLst/>
          </a:prstGeom>
          <a:noFill/>
          <a:ln>
            <a:miter/>
          </a:ln>
        </p:spPr>
      </p:pic>
      <p:sp>
        <p:nvSpPr>
          <p:cNvPr id="1331" name="四角形 179"/>
          <p:cNvSpPr>
            <a:spLocks noChangeArrowheads="1"/>
          </p:cNvSpPr>
          <p:nvPr/>
        </p:nvSpPr>
        <p:spPr>
          <a:xfrm>
            <a:off x="579437" y="1973262"/>
            <a:ext cx="7985125" cy="1743075"/>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Arial" pitchFamily="39" charset="0"/>
                <a:ea typeface="ＭＳ Ｐゴシック" pitchFamily="55" charset="-128"/>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endParaRPr lang="ja-JP" altLang="en-US" sz="3600" b="1">
              <a:latin typeface="メイリオ" pitchFamily="55" charset="-128"/>
              <a:ea typeface="メイリオ" pitchFamily="55" charset="-128"/>
            </a:endParaRPr>
          </a:p>
          <a:p>
            <a:pPr fontAlgn="base" latinLnBrk="0">
              <a:buNone/>
            </a:pPr>
            <a:r>
              <a:rPr lang="ja-JP" altLang="en-US" sz="3600" b="1">
                <a:latin typeface="メイリオ" pitchFamily="55" charset="-128"/>
                <a:ea typeface="メイリオ" pitchFamily="55" charset="-128"/>
              </a:rPr>
              <a:t>環境問題(地球温暖化)</a:t>
            </a:r>
            <a:r>
              <a:rPr lang="ja-JP" altLang="en-US" sz="3600" b="1">
                <a:latin typeface="メイリオ" pitchFamily="55" charset="-128"/>
                <a:ea typeface="メイリオ" pitchFamily="55" charset="-128"/>
              </a:rPr>
              <a:t>につながる</a:t>
            </a:r>
          </a:p>
        </p:txBody>
      </p:sp>
      <p:grpSp>
        <p:nvGrpSpPr>
          <p:cNvPr id="1332" name="グループ 187"/>
          <p:cNvGrpSpPr/>
          <p:nvPr/>
        </p:nvGrpSpPr>
        <p:grpSpPr>
          <a:xfrm>
            <a:off x="606425" y="1709737"/>
            <a:ext cx="2236787" cy="735013"/>
            <a:chOff x="141288" y="-2889000"/>
            <a:chExt cx="4092337" cy="1345515"/>
          </a:xfrm>
        </p:grpSpPr>
        <p:pic>
          <p:nvPicPr>
            <p:cNvPr id="1333" name="図 182"/>
            <p:cNvPicPr>
              <a:picLocks noChangeAspect="1"/>
            </p:cNvPicPr>
            <p:nvPr/>
          </p:nvPicPr>
          <p:blipFill>
            <a:blip r:embed="rId2"/>
            <a:stretch>
              <a:fillRect/>
            </a:stretch>
          </p:blipFill>
          <p:spPr>
            <a:xfrm>
              <a:off x="1526375" y="-2889000"/>
              <a:ext cx="1317625" cy="1317625"/>
            </a:xfrm>
            <a:prstGeom prst="rect">
              <a:avLst/>
            </a:prstGeom>
            <a:noFill/>
            <a:ln>
              <a:miter/>
            </a:ln>
          </p:spPr>
        </p:pic>
        <p:pic>
          <p:nvPicPr>
            <p:cNvPr id="1334" name="図 183"/>
            <p:cNvPicPr>
              <a:picLocks noChangeAspect="1"/>
            </p:cNvPicPr>
            <p:nvPr/>
          </p:nvPicPr>
          <p:blipFill>
            <a:blip r:embed="rId3"/>
            <a:stretch>
              <a:fillRect/>
            </a:stretch>
          </p:blipFill>
          <p:spPr>
            <a:xfrm>
              <a:off x="2916000" y="-2861110"/>
              <a:ext cx="1317625" cy="1317625"/>
            </a:xfrm>
            <a:prstGeom prst="rect">
              <a:avLst/>
            </a:prstGeom>
            <a:noFill/>
            <a:ln>
              <a:miter/>
            </a:ln>
          </p:spPr>
        </p:pic>
        <p:pic>
          <p:nvPicPr>
            <p:cNvPr id="1335" name="図 184"/>
            <p:cNvPicPr>
              <a:picLocks noChangeAspect="1"/>
            </p:cNvPicPr>
            <p:nvPr/>
          </p:nvPicPr>
          <p:blipFill>
            <a:blip r:embed="rId4"/>
            <a:stretch>
              <a:fillRect/>
            </a:stretch>
          </p:blipFill>
          <p:spPr>
            <a:xfrm>
              <a:off x="141288" y="-2861110"/>
              <a:ext cx="1317625" cy="1317625"/>
            </a:xfrm>
            <a:prstGeom prst="rect">
              <a:avLst/>
            </a:prstGeom>
            <a:noFill/>
            <a:ln>
              <a:miter/>
            </a:ln>
          </p:spPr>
        </p:pic>
      </p:grpSp>
      <p:sp>
        <p:nvSpPr>
          <p:cNvPr id="1336" name="四角形 452"/>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食品ロスが発生すると問題になること(例)</a:t>
            </a:r>
            <a:endParaRPr>
              <a:latin typeface="メイリオ"/>
              <a:ea typeface="メイリオ"/>
            </a:endParaRPr>
          </a:p>
        </p:txBody>
      </p:sp>
      <p:sp>
        <p:nvSpPr>
          <p:cNvPr id="1337" name="直線 453"/>
          <p:cNvSpPr/>
          <p:nvPr/>
        </p:nvSpPr>
        <p:spPr>
          <a:xfrm>
            <a:off x="461962" y="1279525"/>
            <a:ext cx="8229600" cy="0"/>
          </a:xfrm>
          <a:prstGeom prst="line">
            <a:avLst/>
          </a:prstGeom>
          <a:noFill/>
          <a:ln w="76200" cap="rnd" cmpd="sng">
            <a:solidFill>
              <a:srgbClr val="92D050"/>
            </a:solidFill>
            <a:prstDash val="solid"/>
            <a:miter/>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343" name="図 3"/>
          <p:cNvPicPr>
            <a:picLocks noChangeAspect="1"/>
          </p:cNvPicPr>
          <p:nvPr/>
        </p:nvPicPr>
        <p:blipFill>
          <a:blip r:embed="rId1"/>
          <a:stretch>
            <a:fillRect/>
          </a:stretch>
        </p:blipFill>
        <p:spPr>
          <a:xfrm>
            <a:off x="741556" y="1485000"/>
            <a:ext cx="7572375" cy="4279900"/>
          </a:xfrm>
          <a:prstGeom prst="rect">
            <a:avLst/>
          </a:prstGeom>
          <a:noFill/>
          <a:ln>
            <a:miter/>
          </a:ln>
        </p:spPr>
      </p:pic>
      <p:pic>
        <p:nvPicPr>
          <p:cNvPr id="1344" name="図 335"/>
          <p:cNvPicPr>
            <a:picLocks noChangeAspect="1"/>
          </p:cNvPicPr>
          <p:nvPr/>
        </p:nvPicPr>
        <p:blipFill>
          <a:blip r:embed="rId2"/>
          <a:stretch>
            <a:fillRect/>
          </a:stretch>
        </p:blipFill>
        <p:spPr>
          <a:xfrm>
            <a:off x="7654925" y="5156200"/>
            <a:ext cx="1489075" cy="1701800"/>
          </a:xfrm>
          <a:prstGeom prst="rect">
            <a:avLst/>
          </a:prstGeom>
          <a:noFill/>
          <a:ln>
            <a:miter/>
          </a:ln>
        </p:spPr>
      </p:pic>
      <p:sp>
        <p:nvSpPr>
          <p:cNvPr id="1345" name="四角形 455"/>
          <p:cNvSpPr>
            <a:spLocks noChangeArrowheads="1"/>
          </p:cNvSpPr>
          <p:nvPr/>
        </p:nvSpPr>
        <p:spPr>
          <a:xfrm>
            <a:off x="465501" y="477000"/>
            <a:ext cx="8229600" cy="1146175"/>
          </a:xfrm>
          <a:prstGeom prst="rect">
            <a:avLst/>
          </a:prstGeom>
          <a:noFill/>
          <a:ln>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問題１　環境問題</a:t>
            </a:r>
            <a:endParaRPr>
              <a:latin typeface="メイリオ"/>
              <a:ea typeface="メイリオ"/>
            </a:endParaRPr>
          </a:p>
        </p:txBody>
      </p:sp>
      <p:sp>
        <p:nvSpPr>
          <p:cNvPr id="1346" name="直線 456"/>
          <p:cNvSpPr/>
          <p:nvPr/>
        </p:nvSpPr>
        <p:spPr>
          <a:xfrm>
            <a:off x="461962" y="1279525"/>
            <a:ext cx="8229600" cy="0"/>
          </a:xfrm>
          <a:prstGeom prst="line">
            <a:avLst/>
          </a:prstGeom>
          <a:noFill/>
          <a:ln w="76200" cap="rnd" cmpd="sng">
            <a:solidFill>
              <a:srgbClr val="92D050"/>
            </a:solidFill>
            <a:prstDash val="solid"/>
            <a:miter/>
          </a:ln>
        </p:spPr>
      </p:sp>
      <p:grpSp>
        <p:nvGrpSpPr>
          <p:cNvPr id="1347" name="グループ 457"/>
          <p:cNvGrpSpPr/>
          <p:nvPr/>
        </p:nvGrpSpPr>
        <p:grpSpPr>
          <a:xfrm>
            <a:off x="6156000" y="434789"/>
            <a:ext cx="2539099" cy="762211"/>
            <a:chOff x="6352488" y="2071439"/>
            <a:chExt cx="2539099" cy="762211"/>
          </a:xfrm>
        </p:grpSpPr>
        <p:pic>
          <p:nvPicPr>
            <p:cNvPr id="1348" name="図 470"/>
            <p:cNvPicPr>
              <a:picLocks noChangeAspect="1"/>
            </p:cNvPicPr>
            <p:nvPr/>
          </p:nvPicPr>
          <p:blipFill>
            <a:blip r:embed="rId3"/>
            <a:stretch>
              <a:fillRect/>
            </a:stretch>
          </p:blipFill>
          <p:spPr>
            <a:xfrm>
              <a:off x="7249271" y="2071439"/>
              <a:ext cx="741458" cy="741333"/>
            </a:xfrm>
            <a:prstGeom prst="rect">
              <a:avLst/>
            </a:prstGeom>
            <a:noFill/>
            <a:ln>
              <a:miter/>
            </a:ln>
          </p:spPr>
        </p:pic>
        <p:pic>
          <p:nvPicPr>
            <p:cNvPr id="1349" name="図 471"/>
            <p:cNvPicPr>
              <a:picLocks noChangeAspect="1"/>
            </p:cNvPicPr>
            <p:nvPr/>
          </p:nvPicPr>
          <p:blipFill>
            <a:blip r:embed="rId4"/>
            <a:stretch>
              <a:fillRect/>
            </a:stretch>
          </p:blipFill>
          <p:spPr>
            <a:xfrm>
              <a:off x="8129247" y="2071439"/>
              <a:ext cx="762340" cy="762211"/>
            </a:xfrm>
            <a:prstGeom prst="rect">
              <a:avLst/>
            </a:prstGeom>
            <a:noFill/>
            <a:ln>
              <a:miter/>
            </a:ln>
          </p:spPr>
        </p:pic>
        <p:pic>
          <p:nvPicPr>
            <p:cNvPr id="1350" name="図 472"/>
            <p:cNvPicPr>
              <a:picLocks noChangeAspect="1"/>
            </p:cNvPicPr>
            <p:nvPr/>
          </p:nvPicPr>
          <p:blipFill>
            <a:blip r:embed="rId5"/>
            <a:stretch>
              <a:fillRect/>
            </a:stretch>
          </p:blipFill>
          <p:spPr>
            <a:xfrm>
              <a:off x="6352488" y="2071439"/>
              <a:ext cx="759023" cy="758895"/>
            </a:xfrm>
            <a:prstGeom prst="rect">
              <a:avLst/>
            </a:prstGeom>
            <a:noFill/>
            <a:ln>
              <a:miter/>
            </a:ln>
          </p:spPr>
        </p:pic>
      </p:grpSp>
      <p:sp>
        <p:nvSpPr>
          <p:cNvPr id="1351" name="Rectangle 461"/>
          <p:cNvSpPr>
            <a:spLocks noChangeArrowheads="1"/>
          </p:cNvSpPr>
          <p:nvPr/>
        </p:nvSpPr>
        <p:spPr>
          <a:xfrm>
            <a:off x="169865" y="5715000"/>
            <a:ext cx="8229600" cy="1143000"/>
          </a:xfrm>
          <a:prstGeom prst="rect">
            <a:avLst/>
          </a:prstGeom>
          <a:noFill/>
          <a:ln>
            <a:miter/>
          </a:ln>
        </p:spPr>
        <p:txBody>
          <a:bodyPr vert="horz" wrap="square" lIns="91440" tIns="45720" rIns="91440" bIns="45720" anchor="ct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mj-lt"/>
                <a:ea typeface="+mj-ea"/>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fontAlgn="base" latinLnBrk="0"/>
            <a:r>
              <a:rPr lang="en-US" altLang="ja-JP" sz="4000" b="1">
                <a:solidFill>
                  <a:schemeClr val="accent2"/>
                </a:solidFill>
                <a:effectLst/>
                <a:ea typeface="メイリオ" pitchFamily="55" charset="-128"/>
              </a:rPr>
              <a:t>実際に県内で捨てられた食べ物</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57"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問題１　環境問題</a:t>
            </a:r>
            <a:endParaRPr>
              <a:latin typeface="メイリオ"/>
              <a:ea typeface="メイリオ"/>
            </a:endParaRPr>
          </a:p>
        </p:txBody>
      </p:sp>
      <p:sp>
        <p:nvSpPr>
          <p:cNvPr id="1358" name="直線 152"/>
          <p:cNvSpPr/>
          <p:nvPr/>
        </p:nvSpPr>
        <p:spPr>
          <a:xfrm>
            <a:off x="461962" y="1279525"/>
            <a:ext cx="8229600" cy="0"/>
          </a:xfrm>
          <a:prstGeom prst="line">
            <a:avLst/>
          </a:prstGeom>
          <a:noFill/>
          <a:ln w="76200" cap="rnd" cmpd="sng">
            <a:solidFill>
              <a:srgbClr val="92D050"/>
            </a:solidFill>
            <a:prstDash val="solid"/>
            <a:miter/>
          </a:ln>
        </p:spPr>
      </p:sp>
      <p:grpSp>
        <p:nvGrpSpPr>
          <p:cNvPr id="1359" name="グループ 480"/>
          <p:cNvGrpSpPr/>
          <p:nvPr/>
        </p:nvGrpSpPr>
        <p:grpSpPr>
          <a:xfrm>
            <a:off x="6156000" y="434789"/>
            <a:ext cx="2539099" cy="762211"/>
            <a:chOff x="6352488" y="2071439"/>
            <a:chExt cx="2539099" cy="762211"/>
          </a:xfrm>
        </p:grpSpPr>
        <p:pic>
          <p:nvPicPr>
            <p:cNvPr id="1360" name="図 470"/>
            <p:cNvPicPr>
              <a:picLocks noChangeAspect="1"/>
            </p:cNvPicPr>
            <p:nvPr/>
          </p:nvPicPr>
          <p:blipFill>
            <a:blip r:embed="rId1"/>
            <a:stretch>
              <a:fillRect/>
            </a:stretch>
          </p:blipFill>
          <p:spPr>
            <a:xfrm>
              <a:off x="7249271" y="2071439"/>
              <a:ext cx="741458" cy="741333"/>
            </a:xfrm>
            <a:prstGeom prst="rect">
              <a:avLst/>
            </a:prstGeom>
            <a:noFill/>
            <a:ln>
              <a:miter/>
            </a:ln>
          </p:spPr>
        </p:pic>
        <p:pic>
          <p:nvPicPr>
            <p:cNvPr id="1361" name="図 471"/>
            <p:cNvPicPr>
              <a:picLocks noChangeAspect="1"/>
            </p:cNvPicPr>
            <p:nvPr/>
          </p:nvPicPr>
          <p:blipFill>
            <a:blip r:embed="rId2"/>
            <a:stretch>
              <a:fillRect/>
            </a:stretch>
          </p:blipFill>
          <p:spPr>
            <a:xfrm>
              <a:off x="8129247" y="2071439"/>
              <a:ext cx="762340" cy="762211"/>
            </a:xfrm>
            <a:prstGeom prst="rect">
              <a:avLst/>
            </a:prstGeom>
            <a:noFill/>
            <a:ln>
              <a:miter/>
            </a:ln>
          </p:spPr>
        </p:pic>
        <p:pic>
          <p:nvPicPr>
            <p:cNvPr id="1362" name="図 472"/>
            <p:cNvPicPr>
              <a:picLocks noChangeAspect="1"/>
            </p:cNvPicPr>
            <p:nvPr/>
          </p:nvPicPr>
          <p:blipFill>
            <a:blip r:embed="rId3"/>
            <a:stretch>
              <a:fillRect/>
            </a:stretch>
          </p:blipFill>
          <p:spPr>
            <a:xfrm>
              <a:off x="6352488" y="2071439"/>
              <a:ext cx="759023" cy="758895"/>
            </a:xfrm>
            <a:prstGeom prst="rect">
              <a:avLst/>
            </a:prstGeom>
            <a:noFill/>
            <a:ln>
              <a:miter/>
            </a:ln>
          </p:spPr>
        </p:pic>
      </p:grpSp>
      <p:sp>
        <p:nvSpPr>
          <p:cNvPr id="1363" name="Text Box 463"/>
          <p:cNvSpPr txBox="1">
            <a:spLocks noChangeArrowheads="1"/>
          </p:cNvSpPr>
          <p:nvPr/>
        </p:nvSpPr>
        <p:spPr>
          <a:xfrm>
            <a:off x="923925" y="5661025"/>
            <a:ext cx="7345362" cy="583883"/>
          </a:xfrm>
          <a:prstGeom prst="rect">
            <a:avLst/>
          </a:prstGeom>
          <a:noFill/>
          <a:ln>
            <a:miter/>
          </a:ln>
        </p:spPr>
        <p:txBody>
          <a:bodyPr vert="horz" wrap="square">
            <a:spAutoFit/>
          </a:bodyPr>
          <a:lstStyle/>
          <a:p>
            <a:pPr fontAlgn="base" latinLnBrk="0">
              <a:spcBef>
                <a:spcPct val="50000"/>
              </a:spcBef>
              <a:buClrTx/>
              <a:buSzTx/>
              <a:buFontTx/>
              <a:buNone/>
            </a:pPr>
            <a:r>
              <a:rPr lang="en-US" altLang="ja-JP" sz="3200" b="1">
                <a:solidFill>
                  <a:schemeClr val="tx1"/>
                </a:solidFill>
                <a:effectLst/>
                <a:ea typeface="メイリオ" pitchFamily="55" charset="-128"/>
              </a:rPr>
              <a:t>捨てられた食べ物は燃やされてしまう</a:t>
            </a:r>
            <a:endParaRPr>
              <a:solidFill>
                <a:schemeClr val="tx1"/>
              </a:solidFill>
            </a:endParaRPr>
          </a:p>
        </p:txBody>
      </p:sp>
      <p:pic>
        <p:nvPicPr>
          <p:cNvPr id="1364" name="Picture 464" descr="DSC_0006"/>
          <p:cNvPicPr>
            <a:picLocks noChangeAspect="1"/>
          </p:cNvPicPr>
          <p:nvPr/>
        </p:nvPicPr>
        <p:blipFill>
          <a:blip r:embed="rId4"/>
          <a:stretch>
            <a:fillRect/>
          </a:stretch>
        </p:blipFill>
        <p:spPr>
          <a:xfrm>
            <a:off x="3369207" y="1503935"/>
            <a:ext cx="5325892" cy="3995110"/>
          </a:xfrm>
          <a:prstGeom prst="rect">
            <a:avLst/>
          </a:prstGeom>
          <a:noFill/>
          <a:ln>
            <a:miter/>
          </a:ln>
        </p:spPr>
      </p:pic>
      <p:pic>
        <p:nvPicPr>
          <p:cNvPr id="1365" name="Picture 465" descr="building_koujou_entotsu"/>
          <p:cNvPicPr>
            <a:picLocks noChangeAspect="1"/>
          </p:cNvPicPr>
          <p:nvPr/>
        </p:nvPicPr>
        <p:blipFill>
          <a:blip r:embed="rId5"/>
          <a:stretch>
            <a:fillRect/>
          </a:stretch>
        </p:blipFill>
        <p:spPr>
          <a:xfrm>
            <a:off x="7875587" y="5500687"/>
            <a:ext cx="1268413" cy="1266825"/>
          </a:xfrm>
          <a:prstGeom prst="rect">
            <a:avLst/>
          </a:prstGeom>
          <a:noFill/>
          <a:ln>
            <a:miter/>
          </a:ln>
        </p:spPr>
      </p:pic>
      <p:grpSp>
        <p:nvGrpSpPr>
          <p:cNvPr id="1366" name="グループ 466"/>
          <p:cNvGrpSpPr/>
          <p:nvPr/>
        </p:nvGrpSpPr>
        <p:grpSpPr>
          <a:xfrm>
            <a:off x="1114425" y="6142037"/>
            <a:ext cx="7562850" cy="625475"/>
            <a:chOff x="1114071" y="6141950"/>
            <a:chExt cx="7563204" cy="625562"/>
          </a:xfrm>
        </p:grpSpPr>
        <p:sp>
          <p:nvSpPr>
            <p:cNvPr id="1367" name="Text Box 113"/>
            <p:cNvSpPr txBox="1">
              <a:spLocks noChangeArrowheads="1"/>
            </p:cNvSpPr>
            <p:nvPr/>
          </p:nvSpPr>
          <p:spPr>
            <a:xfrm>
              <a:off x="1331913" y="6183629"/>
              <a:ext cx="7345362" cy="583883"/>
            </a:xfrm>
            <a:prstGeom prst="rect">
              <a:avLst/>
            </a:prstGeom>
            <a:noFill/>
            <a:ln>
              <a:miter/>
            </a:ln>
          </p:spPr>
          <p:txBody>
            <a:bodyPr vert="horz" wrap="square">
              <a:spAutoFit/>
            </a:bodyPr>
            <a:lstStyle/>
            <a:p>
              <a:pPr fontAlgn="base" latinLnBrk="0">
                <a:spcBef>
                  <a:spcPct val="50000"/>
                </a:spcBef>
                <a:buClrTx/>
                <a:buSzTx/>
                <a:buFontTx/>
                <a:buNone/>
              </a:pPr>
              <a:r>
                <a:rPr lang="en-US" altLang="ja-JP" sz="3200" b="1" noProof="0" dirty="0" err="0">
                  <a:solidFill>
                    <a:srgbClr val="FF0000"/>
                  </a:solidFill>
                  <a:effectLst/>
                  <a:ea typeface="メイリオ" pitchFamily="55" charset="-128"/>
                </a:rPr>
                <a:t>　二酸化炭素が発生する</a:t>
              </a:r>
            </a:p>
          </p:txBody>
        </p:sp>
        <p:sp>
          <p:nvSpPr>
            <p:cNvPr id="1368" name="図形 114"/>
            <p:cNvSpPr/>
            <p:nvPr/>
          </p:nvSpPr>
          <p:spPr>
            <a:xfrm>
              <a:off x="1114071" y="6141950"/>
              <a:ext cx="577929" cy="527050"/>
            </a:xfrm>
            <a:prstGeom prst="rightArrow">
              <a:avLst/>
            </a:prstGeom>
            <a:solidFill>
              <a:srgbClr val="FFE9A8"/>
            </a:solidFill>
            <a:ln w="9525" cap="flat" cmpd="sng">
              <a:noFill/>
              <a:prstDash val="solid"/>
              <a:miter/>
              <a:headEnd/>
              <a:tailEnd/>
            </a:ln>
            <a:effectLst>
              <a:outerShdw blurRad="50800" dist="50800" dir="5400000">
                <a:srgbClr val="000000">
                  <a:alpha val="68000"/>
                </a:srgbClr>
              </a:outerShdw>
            </a:effectLst>
          </p:spPr>
          <p:txBody>
            <a:bodyPr vertOverflow="overflow" horzOverflow="overflow"/>
            <a:p>
              <a:pPr/>
            </a:p>
          </p:txBody>
        </p:sp>
      </p:grpSp>
      <p:pic>
        <p:nvPicPr>
          <p:cNvPr id="1369" name="図 469"/>
          <p:cNvPicPr>
            <a:picLocks noChangeAspect="1"/>
          </p:cNvPicPr>
          <p:nvPr/>
        </p:nvPicPr>
        <p:blipFill>
          <a:blip r:embed="rId6"/>
          <a:stretch>
            <a:fillRect/>
          </a:stretch>
        </p:blipFill>
        <p:spPr>
          <a:xfrm>
            <a:off x="451791" y="1503935"/>
            <a:ext cx="2481072" cy="1861045"/>
          </a:xfrm>
          <a:prstGeom prst="rect">
            <a:avLst/>
          </a:prstGeom>
          <a:noFill/>
          <a:ln>
            <a:miter/>
          </a:ln>
        </p:spPr>
      </p:pic>
      <p:grpSp>
        <p:nvGrpSpPr>
          <p:cNvPr id="1370" name="グループ 470"/>
          <p:cNvGrpSpPr/>
          <p:nvPr/>
        </p:nvGrpSpPr>
        <p:grpSpPr>
          <a:xfrm rot="17280000">
            <a:off x="2731012" y="3204081"/>
            <a:ext cx="531812" cy="514350"/>
            <a:chOff x="4116055" y="4709895"/>
            <a:chExt cx="531282" cy="513748"/>
          </a:xfrm>
        </p:grpSpPr>
        <p:sp>
          <p:nvSpPr>
            <p:cNvPr id="1371" name="図形 90"/>
            <p:cNvSpPr>
              <a:spLocks noChangeArrowheads="1"/>
            </p:cNvSpPr>
            <p:nvPr/>
          </p:nvSpPr>
          <p:spPr>
            <a:xfrm rot="10800000">
              <a:off x="4116055" y="4709895"/>
              <a:ext cx="531282" cy="257352"/>
            </a:xfrm>
            <a:prstGeom prst="triangle">
              <a:avLst>
                <a:gd name="adj" fmla="val 50000"/>
              </a:avLst>
            </a:prstGeom>
            <a:solidFill>
              <a:srgbClr val="BBE0E3"/>
            </a:solidFill>
            <a:ln w="9525" cap="flat" cmpd="sng">
              <a:solidFill>
                <a:srgbClr val="FFFFFF"/>
              </a:solidFill>
              <a:prstDash val="solid"/>
              <a:miter/>
            </a:ln>
          </p:spPr>
          <p:txBody>
            <a:bodyPr vert="horz" wrap="square"/>
            <a:lstStyle/>
            <a:p>
              <a:pPr fontAlgn="base" latinLnBrk="0"/>
              <a:endParaRPr lang="ja-JP" altLang="en-US" noProof="0" dirty="0" err="0"/>
            </a:p>
          </p:txBody>
        </p:sp>
        <p:sp>
          <p:nvSpPr>
            <p:cNvPr id="1372" name="図形 91"/>
            <p:cNvSpPr>
              <a:spLocks noChangeArrowheads="1"/>
            </p:cNvSpPr>
            <p:nvPr/>
          </p:nvSpPr>
          <p:spPr>
            <a:xfrm rot="10800000">
              <a:off x="4122013" y="4972063"/>
              <a:ext cx="519366" cy="251580"/>
            </a:xfrm>
            <a:prstGeom prst="triangle">
              <a:avLst>
                <a:gd name="adj" fmla="val 50000"/>
              </a:avLst>
            </a:prstGeom>
            <a:solidFill>
              <a:srgbClr val="BBE0E3"/>
            </a:solidFill>
            <a:ln w="9525" cap="flat" cmpd="sng">
              <a:solidFill>
                <a:srgbClr val="FFFFFF"/>
              </a:solidFill>
              <a:prstDash val="solid"/>
              <a:miter/>
            </a:ln>
          </p:spPr>
          <p:txBody>
            <a:bodyPr vert="horz" wrap="square"/>
            <a:lstStyle/>
            <a:p>
              <a:pPr fontAlgn="base" latinLnBrk="0"/>
              <a:endParaRPr lang="ja-JP" altLang="en-US" noProof="0" dirty="0" err="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 fill="hold" nodeType="clickEffect">
                                  <p:stCondLst>
                                    <p:cond delay="0"/>
                                  </p:stCondLst>
                                  <p:childTnLst>
                                    <p:set>
                                      <p:cBhvr>
                                        <p:cTn id="7" dur="1" repeatCount="1000" fill="hold">
                                          <p:stCondLst>
                                            <p:cond delay="0"/>
                                          </p:stCondLst>
                                        </p:cTn>
                                        <p:tgtEl>
                                          <p:spTgt spid="1366"/>
                                        </p:tgtEl>
                                        <p:attrNameLst>
                                          <p:attrName>style.visibility</p:attrName>
                                        </p:attrNameLst>
                                      </p:cBhvr>
                                      <p:to>
                                        <p:strVal val="visible"/>
                                      </p:to>
                                    </p:set>
                                    <p:animEffect filter="fade">
                                      <p:cBhvr>
                                        <p:cTn id="6" dur="500" repeatCount="1000"/>
                                        <p:tgtEl>
                                          <p:spTgt spid="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78"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問題１　環境問題</a:t>
            </a:r>
            <a:endParaRPr>
              <a:latin typeface="メイリオ"/>
              <a:ea typeface="メイリオ"/>
            </a:endParaRPr>
          </a:p>
        </p:txBody>
      </p:sp>
      <p:sp>
        <p:nvSpPr>
          <p:cNvPr id="1379" name="四角形 0"/>
          <p:cNvSpPr>
            <a:spLocks noGrp="1" noChangeArrowheads="1"/>
          </p:cNvSpPr>
          <p:nvPr>
            <p:ph sz="full" idx="1"/>
          </p:nvPr>
        </p:nvSpPr>
        <p:spPr>
          <a:xfrm>
            <a:off x="457117" y="5725775"/>
            <a:ext cx="8434025" cy="1066610"/>
          </a:xfrm>
          <a:prstGeom prst="rect">
            <a:avLst/>
          </a:prstGeom>
        </p:spPr>
        <p:txBody>
          <a:bodyPr vert="horz" wrap="square"/>
          <a:lstStyle/>
          <a:p>
            <a:pPr marL="0" indent="0" fontAlgn="base" latinLnBrk="0">
              <a:buNone/>
            </a:pPr>
            <a:r>
              <a:rPr lang="en-US" altLang="ja-JP" sz="3200" b="1">
                <a:solidFill>
                  <a:schemeClr val="tx1"/>
                </a:solidFill>
                <a:effectLst/>
                <a:ea typeface="メイリオ" pitchFamily="55" charset="-128"/>
              </a:rPr>
              <a:t>⽔分の多い⾷品は、廃棄の際に運搬や焼却で</a:t>
            </a:r>
            <a:r>
              <a:rPr lang="en-US" altLang="ja-JP" sz="3200" b="1">
                <a:solidFill>
                  <a:srgbClr val="FF0000"/>
                </a:solidFill>
                <a:effectLst/>
                <a:ea typeface="メイリオ" pitchFamily="55" charset="-128"/>
              </a:rPr>
              <a:t>余分な二酸化炭素を排出</a:t>
            </a:r>
            <a:endParaRPr lang="ja-JP" altLang="en-US">
              <a:solidFill>
                <a:srgbClr val="FF0000"/>
              </a:solidFill>
            </a:endParaRPr>
          </a:p>
        </p:txBody>
      </p:sp>
      <p:sp>
        <p:nvSpPr>
          <p:cNvPr id="1380" name="直線 152"/>
          <p:cNvSpPr/>
          <p:nvPr/>
        </p:nvSpPr>
        <p:spPr>
          <a:xfrm>
            <a:off x="461962" y="1279525"/>
            <a:ext cx="8229600" cy="0"/>
          </a:xfrm>
          <a:prstGeom prst="line">
            <a:avLst/>
          </a:prstGeom>
          <a:noFill/>
          <a:ln w="76200" cap="rnd" cmpd="sng">
            <a:solidFill>
              <a:srgbClr val="92D050"/>
            </a:solidFill>
            <a:prstDash val="solid"/>
            <a:miter/>
          </a:ln>
        </p:spPr>
      </p:sp>
      <p:pic>
        <p:nvPicPr>
          <p:cNvPr id="1381" name="図 123"/>
          <p:cNvPicPr>
            <a:picLocks noChangeAspect="1"/>
          </p:cNvPicPr>
          <p:nvPr/>
        </p:nvPicPr>
        <p:blipFill>
          <a:blip r:embed="rId1"/>
          <a:stretch>
            <a:fillRect/>
          </a:stretch>
        </p:blipFill>
        <p:spPr>
          <a:xfrm>
            <a:off x="642293" y="1670799"/>
            <a:ext cx="3929708" cy="2948115"/>
          </a:xfrm>
          <a:prstGeom prst="rect">
            <a:avLst/>
          </a:prstGeom>
          <a:noFill/>
          <a:ln cmpd="sng">
            <a:miter/>
          </a:ln>
        </p:spPr>
      </p:pic>
      <p:pic>
        <p:nvPicPr>
          <p:cNvPr id="1382" name="図 124"/>
          <p:cNvPicPr>
            <a:picLocks noChangeAspect="1"/>
          </p:cNvPicPr>
          <p:nvPr/>
        </p:nvPicPr>
        <p:blipFill>
          <a:blip r:embed="rId2"/>
          <a:stretch>
            <a:fillRect/>
          </a:stretch>
        </p:blipFill>
        <p:spPr>
          <a:xfrm>
            <a:off x="4760088" y="1484959"/>
            <a:ext cx="3710470" cy="3136083"/>
          </a:xfrm>
          <a:prstGeom prst="rect">
            <a:avLst/>
          </a:prstGeom>
          <a:noFill/>
          <a:ln cmpd="sng">
            <a:miter/>
          </a:ln>
        </p:spPr>
      </p:pic>
      <p:grpSp>
        <p:nvGrpSpPr>
          <p:cNvPr id="1383" name="グループ 489"/>
          <p:cNvGrpSpPr/>
          <p:nvPr/>
        </p:nvGrpSpPr>
        <p:grpSpPr>
          <a:xfrm>
            <a:off x="6165416" y="405000"/>
            <a:ext cx="2539099" cy="762211"/>
            <a:chOff x="6165416" y="405000"/>
            <a:chExt cx="2539099" cy="762211"/>
          </a:xfrm>
        </p:grpSpPr>
        <p:pic>
          <p:nvPicPr>
            <p:cNvPr id="1384" name="図 470"/>
            <p:cNvPicPr>
              <a:picLocks noChangeAspect="1"/>
            </p:cNvPicPr>
            <p:nvPr/>
          </p:nvPicPr>
          <p:blipFill>
            <a:blip r:embed="rId3"/>
            <a:stretch>
              <a:fillRect/>
            </a:stretch>
          </p:blipFill>
          <p:spPr>
            <a:xfrm>
              <a:off x="7062199" y="405000"/>
              <a:ext cx="741458" cy="741333"/>
            </a:xfrm>
            <a:prstGeom prst="rect">
              <a:avLst/>
            </a:prstGeom>
            <a:noFill/>
            <a:ln>
              <a:miter/>
            </a:ln>
          </p:spPr>
        </p:pic>
        <p:pic>
          <p:nvPicPr>
            <p:cNvPr id="1385" name="図 471"/>
            <p:cNvPicPr>
              <a:picLocks noChangeAspect="1"/>
            </p:cNvPicPr>
            <p:nvPr/>
          </p:nvPicPr>
          <p:blipFill>
            <a:blip r:embed="rId4"/>
            <a:stretch>
              <a:fillRect/>
            </a:stretch>
          </p:blipFill>
          <p:spPr>
            <a:xfrm>
              <a:off x="7942175" y="405000"/>
              <a:ext cx="762340" cy="762211"/>
            </a:xfrm>
            <a:prstGeom prst="rect">
              <a:avLst/>
            </a:prstGeom>
            <a:noFill/>
            <a:ln>
              <a:miter/>
            </a:ln>
          </p:spPr>
        </p:pic>
        <p:pic>
          <p:nvPicPr>
            <p:cNvPr id="1386" name="図 472"/>
            <p:cNvPicPr>
              <a:picLocks noChangeAspect="1"/>
            </p:cNvPicPr>
            <p:nvPr/>
          </p:nvPicPr>
          <p:blipFill>
            <a:blip r:embed="rId5"/>
            <a:stretch>
              <a:fillRect/>
            </a:stretch>
          </p:blipFill>
          <p:spPr>
            <a:xfrm>
              <a:off x="6165416" y="405000"/>
              <a:ext cx="759023" cy="758895"/>
            </a:xfrm>
            <a:prstGeom prst="rect">
              <a:avLst/>
            </a:prstGeom>
            <a:noFill/>
            <a:ln>
              <a:miter/>
            </a:ln>
          </p:spPr>
        </p:pic>
      </p:grpSp>
      <p:pic>
        <p:nvPicPr>
          <p:cNvPr id="1387" name="Picture 474" descr="car_truck"/>
          <p:cNvPicPr>
            <a:picLocks noChangeAspect="1"/>
          </p:cNvPicPr>
          <p:nvPr/>
        </p:nvPicPr>
        <p:blipFill>
          <a:blip r:embed="rId6"/>
          <a:stretch>
            <a:fillRect/>
          </a:stretch>
        </p:blipFill>
        <p:spPr>
          <a:xfrm flipH="1">
            <a:off x="3060000" y="4818369"/>
            <a:ext cx="1156272" cy="907406"/>
          </a:xfrm>
          <a:prstGeom prst="rect">
            <a:avLst/>
          </a:prstGeom>
          <a:noFill/>
          <a:ln>
            <a:miter/>
          </a:ln>
        </p:spPr>
      </p:pic>
      <p:sp>
        <p:nvSpPr>
          <p:cNvPr id="1388" name="Oval 475"/>
          <p:cNvSpPr>
            <a:spLocks noChangeArrowheads="1"/>
          </p:cNvSpPr>
          <p:nvPr/>
        </p:nvSpPr>
        <p:spPr>
          <a:xfrm>
            <a:off x="4000500" y="3977091"/>
            <a:ext cx="1152525" cy="792162"/>
          </a:xfrm>
          <a:prstGeom prst="cloudCallout">
            <a:avLst>
              <a:gd name="adj1" fmla="val -47491"/>
              <a:gd name="adj2" fmla="val 77685"/>
            </a:avLst>
          </a:prstGeom>
          <a:solidFill>
            <a:srgbClr val="C0C0C0"/>
          </a:solidFill>
          <a:ln/>
        </p:spPr>
        <p:txBody>
          <a:bodyPr vert="horz" wrap="none" anchor="ctr"/>
          <a:lstStyle/>
          <a:p>
            <a:pPr algn="ctr" eaLnBrk="1" fontAlgn="base" latinLnBrk="0" hangingPunct="1">
              <a:spcBef>
                <a:spcPct val="0"/>
              </a:spcBef>
              <a:buClrTx/>
              <a:buSzTx/>
              <a:buFontTx/>
              <a:buNone/>
            </a:pPr>
            <a:r>
              <a:rPr lang="ja-JP" altLang="en-US" sz="1800" b="1"/>
              <a:t>ＣＯ</a:t>
            </a:r>
            <a:r>
              <a:rPr lang="ja-JP" altLang="en-US" sz="1800" b="1" baseline="-25000"/>
              <a:t>２</a:t>
            </a:r>
          </a:p>
        </p:txBody>
      </p:sp>
      <p:grpSp>
        <p:nvGrpSpPr>
          <p:cNvPr id="1389" name="グループ 485"/>
          <p:cNvGrpSpPr/>
          <p:nvPr/>
        </p:nvGrpSpPr>
        <p:grpSpPr>
          <a:xfrm>
            <a:off x="6278600" y="3977091"/>
            <a:ext cx="2408200" cy="1632848"/>
            <a:chOff x="707035" y="4153913"/>
            <a:chExt cx="3790932" cy="2589299"/>
          </a:xfrm>
        </p:grpSpPr>
        <p:grpSp>
          <p:nvGrpSpPr>
            <p:cNvPr id="1390" name="グループ 483"/>
            <p:cNvGrpSpPr/>
            <p:nvPr/>
          </p:nvGrpSpPr>
          <p:grpSpPr>
            <a:xfrm>
              <a:off x="2067543" y="4302609"/>
              <a:ext cx="2430424" cy="2440603"/>
              <a:chOff x="2067543" y="4302609"/>
              <a:chExt cx="2430424" cy="2440603"/>
            </a:xfrm>
          </p:grpSpPr>
          <p:sp>
            <p:nvSpPr>
              <p:cNvPr id="1391" name="楕円 118"/>
              <p:cNvSpPr/>
              <p:nvPr/>
            </p:nvSpPr>
            <p:spPr>
              <a:xfrm>
                <a:off x="2067543" y="4302609"/>
                <a:ext cx="2430424" cy="2440603"/>
              </a:xfrm>
              <a:prstGeom prst="ellipse">
                <a:avLst/>
              </a:prstGeom>
              <a:solidFill>
                <a:srgbClr val="90E0DA"/>
              </a:solidFill>
              <a:ln w="9525" cap="flat" cmpd="sng">
                <a:solidFill>
                  <a:schemeClr val="bg1"/>
                </a:solidFill>
                <a:prstDash val="solid"/>
                <a:miter/>
                <a:headEnd/>
                <a:tailEnd/>
              </a:ln>
              <a:effectLst>
                <a:softEdge rad="139700"/>
              </a:effectLst>
            </p:spPr>
            <p:txBody>
              <a:bodyPr vertOverflow="overflow" horzOverflow="overflow"/>
              <a:p>
                <a:pPr/>
              </a:p>
            </p:txBody>
          </p:sp>
          <p:pic>
            <p:nvPicPr>
              <p:cNvPr id="1392" name="図 119"/>
              <p:cNvPicPr>
                <a:picLocks noChangeAspect="1"/>
              </p:cNvPicPr>
              <p:nvPr/>
            </p:nvPicPr>
            <p:blipFill>
              <a:blip r:embed="rId7"/>
              <a:stretch>
                <a:fillRect/>
              </a:stretch>
            </p:blipFill>
            <p:spPr>
              <a:xfrm>
                <a:off x="2273934" y="4417084"/>
                <a:ext cx="2011417" cy="2000763"/>
              </a:xfrm>
              <a:prstGeom prst="rect">
                <a:avLst/>
              </a:prstGeom>
              <a:noFill/>
              <a:ln>
                <a:miter/>
              </a:ln>
            </p:spPr>
          </p:pic>
        </p:grpSp>
        <p:sp>
          <p:nvSpPr>
            <p:cNvPr id="1393" name="楕円 125"/>
            <p:cNvSpPr/>
            <p:nvPr/>
          </p:nvSpPr>
          <p:spPr>
            <a:xfrm>
              <a:off x="1409212" y="4543599"/>
              <a:ext cx="947212" cy="971913"/>
            </a:xfrm>
            <a:prstGeom prst="ellipse">
              <a:avLst/>
            </a:prstGeom>
            <a:solidFill>
              <a:srgbClr val="90E0DA"/>
            </a:solidFill>
            <a:ln w="9525" cap="flat" cmpd="sng">
              <a:solidFill>
                <a:schemeClr val="bg1"/>
              </a:solidFill>
              <a:prstDash val="solid"/>
              <a:miter/>
              <a:headEnd/>
              <a:tailEnd/>
            </a:ln>
            <a:effectLst>
              <a:softEdge rad="139700"/>
            </a:effectLst>
          </p:spPr>
          <p:txBody>
            <a:bodyPr vertOverflow="overflow" horzOverflow="overflow"/>
            <a:p>
              <a:pPr/>
            </a:p>
          </p:txBody>
        </p:sp>
        <p:sp>
          <p:nvSpPr>
            <p:cNvPr id="1394" name="楕円 126"/>
            <p:cNvSpPr/>
            <p:nvPr/>
          </p:nvSpPr>
          <p:spPr>
            <a:xfrm>
              <a:off x="707035" y="4153913"/>
              <a:ext cx="702178" cy="779372"/>
            </a:xfrm>
            <a:prstGeom prst="ellipse">
              <a:avLst/>
            </a:prstGeom>
            <a:solidFill>
              <a:srgbClr val="90E0DA"/>
            </a:solidFill>
            <a:ln w="9525" cap="flat" cmpd="sng">
              <a:solidFill>
                <a:schemeClr val="bg1"/>
              </a:solidFill>
              <a:prstDash val="solid"/>
              <a:miter/>
              <a:headEnd/>
              <a:tailEnd/>
            </a:ln>
            <a:effectLst>
              <a:softEdge rad="139700"/>
            </a:effectLst>
          </p:spPr>
          <p:txBody>
            <a:bodyPr vertOverflow="overflow" horzOverflow="overflow"/>
            <a:p>
              <a:p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00"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問題１　環境問題</a:t>
            </a:r>
            <a:endParaRPr>
              <a:latin typeface="メイリオ"/>
              <a:ea typeface="メイリオ"/>
            </a:endParaRPr>
          </a:p>
        </p:txBody>
      </p:sp>
      <p:sp>
        <p:nvSpPr>
          <p:cNvPr id="1401" name="直線 152"/>
          <p:cNvSpPr/>
          <p:nvPr/>
        </p:nvSpPr>
        <p:spPr>
          <a:xfrm>
            <a:off x="461962" y="1279525"/>
            <a:ext cx="8229600" cy="0"/>
          </a:xfrm>
          <a:prstGeom prst="line">
            <a:avLst/>
          </a:prstGeom>
          <a:noFill/>
          <a:ln w="76200" cap="rnd" cmpd="sng">
            <a:solidFill>
              <a:srgbClr val="92D050"/>
            </a:solidFill>
            <a:prstDash val="solid"/>
            <a:miter/>
          </a:ln>
        </p:spPr>
      </p:sp>
      <p:sp>
        <p:nvSpPr>
          <p:cNvPr id="1402" name="四角形 0"/>
          <p:cNvSpPr>
            <a:spLocks noChangeArrowheads="1"/>
          </p:cNvSpPr>
          <p:nvPr/>
        </p:nvSpPr>
        <p:spPr>
          <a:xfrm>
            <a:off x="539750" y="4402550"/>
            <a:ext cx="4040187" cy="639762"/>
          </a:xfrm>
          <a:prstGeom prst="rect">
            <a:avLst/>
          </a:prstGeom>
          <a:noFill/>
          <a:ln>
            <a:miter/>
          </a:ln>
        </p:spPr>
        <p:txBody>
          <a:bodyPr vert="horz" wrap="square" anchor="b"/>
          <a:lstStyle/>
          <a:p>
            <a:pPr fontAlgn="base" latinLnBrk="0">
              <a:spcBef>
                <a:spcPct val="20000"/>
              </a:spcBef>
              <a:buClrTx/>
              <a:buSzTx/>
              <a:buFontTx/>
              <a:buNone/>
            </a:pPr>
            <a:endParaRPr kumimoji="1" lang="ja-JP" altLang="en-US" sz="2400" b="1"/>
          </a:p>
        </p:txBody>
      </p:sp>
      <p:sp>
        <p:nvSpPr>
          <p:cNvPr id="1403" name="四角形 0"/>
          <p:cNvSpPr>
            <a:spLocks noGrp="1" noChangeArrowheads="1"/>
          </p:cNvSpPr>
          <p:nvPr>
            <p:ph type="body" sz="quarter" idx="4294967295"/>
          </p:nvPr>
        </p:nvSpPr>
        <p:spPr>
          <a:xfrm>
            <a:off x="5078412" y="4709462"/>
            <a:ext cx="1363663" cy="501650"/>
          </a:xfrm>
          <a:prstGeom prst="rect">
            <a:avLst/>
          </a:prstGeom>
          <a:solidFill>
            <a:srgbClr val="FFFFFF"/>
          </a:solidFill>
          <a:ln w="25400" cap="flat" cmpd="sng">
            <a:solidFill>
              <a:srgbClr val="BBE0E3"/>
            </a:solidFill>
            <a:prstDash val="solid"/>
            <a:miter/>
          </a:ln>
        </p:spPr>
        <p:txBody>
          <a:bodyPr vert="horz" wrap="square"/>
          <a:lstStyle/>
          <a:p>
            <a:pPr marL="0" indent="0" algn="ctr" fontAlgn="base" latinLnBrk="0">
              <a:buNone/>
              <a:defRPr sz="2400"/>
            </a:pPr>
            <a:r>
              <a:rPr kumimoji="1" lang="ja-JP" altLang="en-US" sz="3600" b="1">
                <a:solidFill>
                  <a:srgbClr val="000000"/>
                </a:solidFill>
                <a:effectLst/>
                <a:latin typeface="メイリオ" pitchFamily="55" charset="-128"/>
                <a:ea typeface="メイリオ" pitchFamily="55" charset="-128"/>
              </a:rPr>
              <a:t>加工</a:t>
            </a:r>
          </a:p>
        </p:txBody>
      </p:sp>
      <p:sp>
        <p:nvSpPr>
          <p:cNvPr id="1404" name="四角形 0"/>
          <p:cNvSpPr>
            <a:spLocks noChangeArrowheads="1"/>
          </p:cNvSpPr>
          <p:nvPr/>
        </p:nvSpPr>
        <p:spPr>
          <a:xfrm>
            <a:off x="544512" y="4429537"/>
            <a:ext cx="4041775" cy="639763"/>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Arial" pitchFamily="39" charset="0"/>
                <a:ea typeface="ＭＳ Ｐゴシック" pitchFamily="55" charset="-128"/>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endParaRPr kumimoji="1" lang="ja-JP" altLang="en-US"/>
          </a:p>
        </p:txBody>
      </p:sp>
      <p:sp>
        <p:nvSpPr>
          <p:cNvPr id="1405" name="四角形 0"/>
          <p:cNvSpPr>
            <a:spLocks noChangeArrowheads="1"/>
          </p:cNvSpPr>
          <p:nvPr/>
        </p:nvSpPr>
        <p:spPr>
          <a:xfrm>
            <a:off x="544512" y="4706287"/>
            <a:ext cx="1517650" cy="506413"/>
          </a:xfrm>
          <a:prstGeom prst="rect">
            <a:avLst/>
          </a:prstGeom>
          <a:solidFill>
            <a:srgbClr val="FFFFFF"/>
          </a:solidFill>
          <a:ln w="25400" cap="flat" cmpd="sng">
            <a:solidFill>
              <a:srgbClr val="BBE0E3"/>
            </a:solidFill>
            <a:prstDash val="solid"/>
            <a:miter/>
          </a:ln>
        </p:spPr>
        <p:txBody>
          <a:bodyPr vert="horz" wrap="square"/>
          <a:lstStyle/>
          <a:p>
            <a:pPr algn="ctr" fontAlgn="base" latinLnBrk="0">
              <a:spcBef>
                <a:spcPct val="20000"/>
              </a:spcBef>
              <a:buClrTx/>
              <a:buSzTx/>
              <a:buFontTx/>
              <a:buNone/>
            </a:pPr>
            <a:r>
              <a:rPr kumimoji="1" lang="ja-JP" altLang="en-US" sz="3600" b="1">
                <a:solidFill>
                  <a:srgbClr val="000000"/>
                </a:solidFill>
                <a:effectLst/>
                <a:latin typeface="メイリオ" pitchFamily="55" charset="-128"/>
                <a:ea typeface="メイリオ" pitchFamily="55" charset="-128"/>
              </a:rPr>
              <a:t>生産</a:t>
            </a:r>
          </a:p>
        </p:txBody>
      </p:sp>
      <p:pic>
        <p:nvPicPr>
          <p:cNvPr id="1406" name="Picture 246" descr="tractor"/>
          <p:cNvPicPr>
            <a:picLocks noChangeAspect="1"/>
          </p:cNvPicPr>
          <p:nvPr/>
        </p:nvPicPr>
        <p:blipFill>
          <a:blip r:embed="rId1"/>
          <a:stretch>
            <a:fillRect/>
          </a:stretch>
        </p:blipFill>
        <p:spPr>
          <a:xfrm>
            <a:off x="649287" y="3615675"/>
            <a:ext cx="1412875" cy="1063625"/>
          </a:xfrm>
          <a:prstGeom prst="rect">
            <a:avLst/>
          </a:prstGeom>
          <a:noFill/>
          <a:ln>
            <a:miter/>
          </a:ln>
        </p:spPr>
      </p:pic>
      <p:sp>
        <p:nvSpPr>
          <p:cNvPr id="1407" name="直線 248"/>
          <p:cNvSpPr/>
          <p:nvPr/>
        </p:nvSpPr>
        <p:spPr>
          <a:xfrm>
            <a:off x="2260600" y="5014262"/>
            <a:ext cx="519112" cy="0"/>
          </a:xfrm>
          <a:prstGeom prst="line">
            <a:avLst/>
          </a:prstGeom>
          <a:noFill/>
          <a:ln w="101600" cap="flat" cmpd="sng">
            <a:solidFill>
              <a:srgbClr val="C00000"/>
            </a:solidFill>
            <a:prstDash val="solid"/>
            <a:miter/>
            <a:tailEnd type="triangle"/>
          </a:ln>
        </p:spPr>
      </p:sp>
      <p:sp>
        <p:nvSpPr>
          <p:cNvPr id="1408" name="四角形 0"/>
          <p:cNvSpPr>
            <a:spLocks noChangeArrowheads="1"/>
          </p:cNvSpPr>
          <p:nvPr/>
        </p:nvSpPr>
        <p:spPr>
          <a:xfrm>
            <a:off x="2849562" y="4706287"/>
            <a:ext cx="1516063" cy="508000"/>
          </a:xfrm>
          <a:prstGeom prst="rect">
            <a:avLst/>
          </a:prstGeom>
          <a:solidFill>
            <a:srgbClr val="FFFFFF"/>
          </a:solidFill>
          <a:ln w="25400" cap="flat" cmpd="sng">
            <a:solidFill>
              <a:srgbClr val="BBE0E3"/>
            </a:solidFill>
            <a:prstDash val="solid"/>
            <a:miter/>
          </a:ln>
        </p:spPr>
        <p:txBody>
          <a:bodyPr vert="horz" wrap="square"/>
          <a:lstStyle/>
          <a:p>
            <a:pPr algn="ctr" fontAlgn="base" latinLnBrk="0">
              <a:spcBef>
                <a:spcPct val="20000"/>
              </a:spcBef>
              <a:buClrTx/>
              <a:buSzTx/>
              <a:buFontTx/>
              <a:buNone/>
            </a:pPr>
            <a:r>
              <a:rPr kumimoji="1" lang="ja-JP" altLang="en-US" sz="3600" b="1">
                <a:solidFill>
                  <a:srgbClr val="000000"/>
                </a:solidFill>
                <a:effectLst/>
                <a:latin typeface="メイリオ" pitchFamily="55" charset="-128"/>
                <a:ea typeface="メイリオ" pitchFamily="55" charset="-128"/>
              </a:rPr>
              <a:t>保管</a:t>
            </a:r>
          </a:p>
        </p:txBody>
      </p:sp>
      <p:sp>
        <p:nvSpPr>
          <p:cNvPr id="1409" name="直線 263"/>
          <p:cNvSpPr/>
          <p:nvPr/>
        </p:nvSpPr>
        <p:spPr>
          <a:xfrm>
            <a:off x="4422775" y="5028550"/>
            <a:ext cx="517525" cy="0"/>
          </a:xfrm>
          <a:prstGeom prst="line">
            <a:avLst/>
          </a:prstGeom>
          <a:noFill/>
          <a:ln w="101600" cap="flat" cmpd="sng">
            <a:solidFill>
              <a:srgbClr val="C00000"/>
            </a:solidFill>
            <a:prstDash val="solid"/>
            <a:miter/>
            <a:tailEnd type="triangle"/>
          </a:ln>
        </p:spPr>
      </p:sp>
      <p:sp>
        <p:nvSpPr>
          <p:cNvPr id="1410" name="直線 264"/>
          <p:cNvSpPr/>
          <p:nvPr/>
        </p:nvSpPr>
        <p:spPr>
          <a:xfrm>
            <a:off x="6599237" y="5001562"/>
            <a:ext cx="517525" cy="0"/>
          </a:xfrm>
          <a:prstGeom prst="line">
            <a:avLst/>
          </a:prstGeom>
          <a:noFill/>
          <a:ln w="101600" cap="flat" cmpd="sng">
            <a:solidFill>
              <a:srgbClr val="C00000"/>
            </a:solidFill>
            <a:prstDash val="solid"/>
            <a:miter/>
            <a:tailEnd type="triangle"/>
          </a:ln>
        </p:spPr>
      </p:sp>
      <p:sp>
        <p:nvSpPr>
          <p:cNvPr id="1411" name="四角形 0"/>
          <p:cNvSpPr>
            <a:spLocks noChangeArrowheads="1"/>
          </p:cNvSpPr>
          <p:nvPr/>
        </p:nvSpPr>
        <p:spPr>
          <a:xfrm>
            <a:off x="7173912" y="4709462"/>
            <a:ext cx="1517650" cy="500063"/>
          </a:xfrm>
          <a:prstGeom prst="rect">
            <a:avLst/>
          </a:prstGeom>
          <a:solidFill>
            <a:srgbClr val="FFFFFF"/>
          </a:solidFill>
          <a:ln w="25400" cap="flat" cmpd="sng">
            <a:solidFill>
              <a:srgbClr val="BBE0E3"/>
            </a:solidFill>
            <a:prstDash val="solid"/>
            <a:miter/>
          </a:ln>
        </p:spPr>
        <p:txBody>
          <a:bodyPr vert="horz" wrap="square"/>
          <a:lstStyle/>
          <a:p>
            <a:pPr algn="ctr" fontAlgn="base" latinLnBrk="0">
              <a:spcBef>
                <a:spcPct val="20000"/>
              </a:spcBef>
              <a:buClrTx/>
              <a:buSzTx/>
              <a:buFontTx/>
              <a:buNone/>
            </a:pPr>
            <a:r>
              <a:rPr kumimoji="1" lang="ja-JP" altLang="en-US" sz="3600" b="1">
                <a:solidFill>
                  <a:srgbClr val="000000"/>
                </a:solidFill>
                <a:effectLst/>
                <a:latin typeface="メイリオ" pitchFamily="55" charset="-128"/>
                <a:ea typeface="メイリオ" pitchFamily="55" charset="-128"/>
              </a:rPr>
              <a:t>販売</a:t>
            </a:r>
          </a:p>
        </p:txBody>
      </p:sp>
      <p:pic>
        <p:nvPicPr>
          <p:cNvPr id="1412" name="Picture 266"/>
          <p:cNvPicPr>
            <a:picLocks noChangeAspect="1"/>
          </p:cNvPicPr>
          <p:nvPr/>
        </p:nvPicPr>
        <p:blipFill>
          <a:blip r:embed="rId2"/>
          <a:stretch>
            <a:fillRect/>
          </a:stretch>
        </p:blipFill>
        <p:spPr>
          <a:xfrm>
            <a:off x="1835150" y="5285725"/>
            <a:ext cx="1368425" cy="690562"/>
          </a:xfrm>
          <a:prstGeom prst="rect">
            <a:avLst/>
          </a:prstGeom>
          <a:noFill/>
          <a:ln>
            <a:miter/>
          </a:ln>
        </p:spPr>
      </p:pic>
      <p:pic>
        <p:nvPicPr>
          <p:cNvPr id="1413" name="Picture 267" descr="building_koujou_entotsu"/>
          <p:cNvPicPr>
            <a:picLocks noChangeAspect="1"/>
          </p:cNvPicPr>
          <p:nvPr/>
        </p:nvPicPr>
        <p:blipFill>
          <a:blip r:embed="rId3"/>
          <a:stretch>
            <a:fillRect/>
          </a:stretch>
        </p:blipFill>
        <p:spPr>
          <a:xfrm>
            <a:off x="5110162" y="3377550"/>
            <a:ext cx="1331913" cy="1331912"/>
          </a:xfrm>
          <a:prstGeom prst="rect">
            <a:avLst/>
          </a:prstGeom>
          <a:noFill/>
          <a:ln>
            <a:miter/>
          </a:ln>
        </p:spPr>
      </p:pic>
      <p:sp>
        <p:nvSpPr>
          <p:cNvPr id="1414" name="四角形 0"/>
          <p:cNvSpPr>
            <a:spLocks noGrp="1" noChangeArrowheads="1"/>
          </p:cNvSpPr>
          <p:nvPr>
            <p:ph sz="full" idx="1"/>
          </p:nvPr>
        </p:nvSpPr>
        <p:spPr>
          <a:xfrm>
            <a:off x="354390" y="1598550"/>
            <a:ext cx="8863847" cy="1182308"/>
          </a:xfrm>
          <a:prstGeom prst="rect">
            <a:avLst/>
          </a:prstGeom>
        </p:spPr>
        <p:txBody>
          <a:bodyPr vert="horz" wrap="square"/>
          <a:lstStyle/>
          <a:p>
            <a:pPr marL="0" indent="0" fontAlgn="base" latinLnBrk="0">
              <a:buNone/>
            </a:pPr>
            <a:r>
              <a:rPr lang="en-US" altLang="ja-JP" sz="3200" b="1">
                <a:solidFill>
                  <a:schemeClr val="tx1"/>
                </a:solidFill>
                <a:effectLst/>
                <a:ea typeface="メイリオ" pitchFamily="55" charset="-128"/>
              </a:rPr>
              <a:t>廃棄の時だけでなく、食品の</a:t>
            </a:r>
            <a:r>
              <a:rPr kumimoji="1" lang="ja-JP" altLang="en-US" sz="3200" b="1">
                <a:solidFill>
                  <a:srgbClr val="FF0000"/>
                </a:solidFill>
                <a:latin typeface="メイリオ"/>
                <a:ea typeface="メイリオ"/>
              </a:rPr>
              <a:t>生産から販売まで</a:t>
            </a:r>
            <a:r>
              <a:rPr lang="en-US" altLang="ja-JP" sz="3200" b="1">
                <a:solidFill>
                  <a:schemeClr val="tx1"/>
                </a:solidFill>
                <a:effectLst/>
                <a:ea typeface="メイリオ" pitchFamily="55" charset="-128"/>
              </a:rPr>
              <a:t>の各段階で</a:t>
            </a:r>
            <a:r>
              <a:rPr lang="en-US" altLang="ja-JP" sz="3200" b="1">
                <a:solidFill>
                  <a:schemeClr val="tx1"/>
                </a:solidFill>
                <a:effectLst/>
                <a:ea typeface="メイリオ" pitchFamily="55" charset="-128"/>
              </a:rPr>
              <a:t>温室効果ガスが発生している</a:t>
            </a:r>
            <a:endParaRPr kumimoji="1" lang="ja-JP" altLang="en-US" sz="2800">
              <a:latin typeface="メイリオ"/>
              <a:ea typeface="メイリオ"/>
            </a:endParaRPr>
          </a:p>
        </p:txBody>
      </p:sp>
      <p:sp>
        <p:nvSpPr>
          <p:cNvPr id="1415" name="テキスト 296"/>
          <p:cNvSpPr>
            <a:spLocks noChangeArrowheads="1"/>
          </p:cNvSpPr>
          <p:nvPr/>
        </p:nvSpPr>
        <p:spPr>
          <a:xfrm>
            <a:off x="2311400" y="6004862"/>
            <a:ext cx="1076325" cy="592138"/>
          </a:xfrm>
          <a:prstGeom prst="cloudCallout">
            <a:avLst>
              <a:gd name="adj1" fmla="val -23449"/>
              <a:gd name="adj2" fmla="val -64870"/>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sp>
        <p:nvSpPr>
          <p:cNvPr id="1416" name="テキスト 297"/>
          <p:cNvSpPr>
            <a:spLocks noChangeArrowheads="1"/>
          </p:cNvSpPr>
          <p:nvPr/>
        </p:nvSpPr>
        <p:spPr>
          <a:xfrm>
            <a:off x="4248150" y="3158413"/>
            <a:ext cx="1076325" cy="554037"/>
          </a:xfrm>
          <a:prstGeom prst="cloudCallout">
            <a:avLst>
              <a:gd name="adj1" fmla="val 61531"/>
              <a:gd name="adj2" fmla="val 24541"/>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pic>
        <p:nvPicPr>
          <p:cNvPr id="1417" name="Picture 298" descr="car_truck"/>
          <p:cNvPicPr>
            <a:picLocks noChangeAspect="1"/>
          </p:cNvPicPr>
          <p:nvPr/>
        </p:nvPicPr>
        <p:blipFill>
          <a:blip r:embed="rId4"/>
          <a:stretch>
            <a:fillRect/>
          </a:stretch>
        </p:blipFill>
        <p:spPr>
          <a:xfrm flipH="1">
            <a:off x="4248150" y="5300012"/>
            <a:ext cx="862012" cy="676275"/>
          </a:xfrm>
          <a:prstGeom prst="rect">
            <a:avLst/>
          </a:prstGeom>
          <a:noFill/>
          <a:ln>
            <a:miter/>
          </a:ln>
        </p:spPr>
      </p:pic>
      <p:pic>
        <p:nvPicPr>
          <p:cNvPr id="1418" name="Picture 299" descr="car_truck"/>
          <p:cNvPicPr>
            <a:picLocks noChangeAspect="1"/>
          </p:cNvPicPr>
          <p:nvPr/>
        </p:nvPicPr>
        <p:blipFill>
          <a:blip r:embed="rId4"/>
          <a:stretch>
            <a:fillRect/>
          </a:stretch>
        </p:blipFill>
        <p:spPr>
          <a:xfrm flipH="1">
            <a:off x="6442075" y="5292075"/>
            <a:ext cx="862012" cy="676275"/>
          </a:xfrm>
          <a:prstGeom prst="rect">
            <a:avLst/>
          </a:prstGeom>
          <a:noFill/>
          <a:ln>
            <a:miter/>
          </a:ln>
        </p:spPr>
      </p:pic>
      <p:sp>
        <p:nvSpPr>
          <p:cNvPr id="1419" name="テキスト 302"/>
          <p:cNvSpPr>
            <a:spLocks noChangeArrowheads="1"/>
          </p:cNvSpPr>
          <p:nvPr/>
        </p:nvSpPr>
        <p:spPr>
          <a:xfrm>
            <a:off x="4248150" y="6004862"/>
            <a:ext cx="1076325" cy="592138"/>
          </a:xfrm>
          <a:prstGeom prst="cloudCallout">
            <a:avLst>
              <a:gd name="adj1" fmla="val -23449"/>
              <a:gd name="adj2" fmla="val -64870"/>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sp>
        <p:nvSpPr>
          <p:cNvPr id="1420" name="テキスト 303"/>
          <p:cNvSpPr>
            <a:spLocks noChangeArrowheads="1"/>
          </p:cNvSpPr>
          <p:nvPr/>
        </p:nvSpPr>
        <p:spPr>
          <a:xfrm>
            <a:off x="6442075" y="6004862"/>
            <a:ext cx="1074737" cy="592138"/>
          </a:xfrm>
          <a:prstGeom prst="cloudCallout">
            <a:avLst>
              <a:gd name="adj1" fmla="val -23449"/>
              <a:gd name="adj2" fmla="val -64870"/>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pic>
        <p:nvPicPr>
          <p:cNvPr id="1421" name="図 324"/>
          <p:cNvPicPr>
            <a:picLocks noChangeAspect="1"/>
          </p:cNvPicPr>
          <p:nvPr/>
        </p:nvPicPr>
        <p:blipFill>
          <a:blip r:embed="rId5"/>
          <a:stretch>
            <a:fillRect/>
          </a:stretch>
        </p:blipFill>
        <p:spPr>
          <a:xfrm>
            <a:off x="7249802" y="3204253"/>
            <a:ext cx="1365870" cy="1545166"/>
          </a:xfrm>
          <a:prstGeom prst="rect">
            <a:avLst/>
          </a:prstGeom>
        </p:spPr>
      </p:pic>
      <p:sp>
        <p:nvSpPr>
          <p:cNvPr id="1422" name="テキスト 325"/>
          <p:cNvSpPr>
            <a:spLocks noChangeArrowheads="1"/>
          </p:cNvSpPr>
          <p:nvPr/>
        </p:nvSpPr>
        <p:spPr>
          <a:xfrm>
            <a:off x="6334919" y="3158413"/>
            <a:ext cx="1076325" cy="554037"/>
          </a:xfrm>
          <a:prstGeom prst="cloudCallout">
            <a:avLst>
              <a:gd name="adj1" fmla="val 61531"/>
              <a:gd name="adj2" fmla="val 24541"/>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grpSp>
        <p:nvGrpSpPr>
          <p:cNvPr id="1423" name="グループ 488"/>
          <p:cNvGrpSpPr/>
          <p:nvPr/>
        </p:nvGrpSpPr>
        <p:grpSpPr>
          <a:xfrm>
            <a:off x="6156000" y="434789"/>
            <a:ext cx="2539099" cy="762211"/>
            <a:chOff x="6352488" y="2071439"/>
            <a:chExt cx="2539099" cy="762211"/>
          </a:xfrm>
        </p:grpSpPr>
        <p:pic>
          <p:nvPicPr>
            <p:cNvPr id="1424" name="図 470"/>
            <p:cNvPicPr>
              <a:picLocks noChangeAspect="1"/>
            </p:cNvPicPr>
            <p:nvPr/>
          </p:nvPicPr>
          <p:blipFill>
            <a:blip r:embed="rId6"/>
            <a:stretch>
              <a:fillRect/>
            </a:stretch>
          </p:blipFill>
          <p:spPr>
            <a:xfrm>
              <a:off x="7249271" y="2071439"/>
              <a:ext cx="741458" cy="741333"/>
            </a:xfrm>
            <a:prstGeom prst="rect">
              <a:avLst/>
            </a:prstGeom>
            <a:noFill/>
            <a:ln>
              <a:miter/>
            </a:ln>
          </p:spPr>
        </p:pic>
        <p:pic>
          <p:nvPicPr>
            <p:cNvPr id="1425" name="図 471"/>
            <p:cNvPicPr>
              <a:picLocks noChangeAspect="1"/>
            </p:cNvPicPr>
            <p:nvPr/>
          </p:nvPicPr>
          <p:blipFill>
            <a:blip r:embed="rId7"/>
            <a:stretch>
              <a:fillRect/>
            </a:stretch>
          </p:blipFill>
          <p:spPr>
            <a:xfrm>
              <a:off x="8129247" y="2071439"/>
              <a:ext cx="762340" cy="762211"/>
            </a:xfrm>
            <a:prstGeom prst="rect">
              <a:avLst/>
            </a:prstGeom>
            <a:noFill/>
            <a:ln>
              <a:miter/>
            </a:ln>
          </p:spPr>
        </p:pic>
        <p:pic>
          <p:nvPicPr>
            <p:cNvPr id="1426" name="図 472"/>
            <p:cNvPicPr>
              <a:picLocks noChangeAspect="1"/>
            </p:cNvPicPr>
            <p:nvPr/>
          </p:nvPicPr>
          <p:blipFill>
            <a:blip r:embed="rId8"/>
            <a:stretch>
              <a:fillRect/>
            </a:stretch>
          </p:blipFill>
          <p:spPr>
            <a:xfrm>
              <a:off x="6352488" y="2071439"/>
              <a:ext cx="759023" cy="758895"/>
            </a:xfrm>
            <a:prstGeom prst="rect">
              <a:avLst/>
            </a:prstGeom>
            <a:noFill/>
            <a:ln>
              <a:miter/>
            </a:ln>
          </p:spPr>
        </p:pic>
      </p:grpSp>
      <p:pic>
        <p:nvPicPr>
          <p:cNvPr id="1427" name="図 497"/>
          <p:cNvPicPr>
            <a:picLocks noChangeAspect="1"/>
          </p:cNvPicPr>
          <p:nvPr/>
        </p:nvPicPr>
        <p:blipFill>
          <a:blip r:embed="rId9"/>
          <a:stretch>
            <a:fillRect/>
          </a:stretch>
        </p:blipFill>
        <p:spPr>
          <a:xfrm>
            <a:off x="3203575" y="3401719"/>
            <a:ext cx="871072" cy="1218283"/>
          </a:xfrm>
          <a:prstGeom prst="rect">
            <a:avLst/>
          </a:prstGeom>
        </p:spPr>
      </p:pic>
      <p:sp>
        <p:nvSpPr>
          <p:cNvPr id="1428" name="テキスト 498"/>
          <p:cNvSpPr>
            <a:spLocks noChangeArrowheads="1"/>
          </p:cNvSpPr>
          <p:nvPr/>
        </p:nvSpPr>
        <p:spPr>
          <a:xfrm>
            <a:off x="2260600" y="3061638"/>
            <a:ext cx="1076325" cy="554037"/>
          </a:xfrm>
          <a:prstGeom prst="cloudCallout">
            <a:avLst>
              <a:gd name="adj1" fmla="val 32351"/>
              <a:gd name="adj2" fmla="val 75262"/>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sp>
        <p:nvSpPr>
          <p:cNvPr id="1429" name="テキスト 499"/>
          <p:cNvSpPr>
            <a:spLocks noChangeArrowheads="1"/>
          </p:cNvSpPr>
          <p:nvPr/>
        </p:nvSpPr>
        <p:spPr>
          <a:xfrm>
            <a:off x="457200" y="3061638"/>
            <a:ext cx="1076325" cy="554037"/>
          </a:xfrm>
          <a:prstGeom prst="cloudCallout">
            <a:avLst>
              <a:gd name="adj1" fmla="val 34581"/>
              <a:gd name="adj2" fmla="val 60149"/>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21"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pitchFamily="55" charset="-128"/>
                <a:ea typeface="メイリオ" pitchFamily="55" charset="-128"/>
              </a:rPr>
              <a:t>食品ロスの問題について知ろう</a:t>
            </a:r>
          </a:p>
        </p:txBody>
      </p:sp>
      <p:sp>
        <p:nvSpPr>
          <p:cNvPr id="1122" name="四角形 0"/>
          <p:cNvSpPr>
            <a:spLocks noGrp="1" noChangeArrowheads="1"/>
          </p:cNvSpPr>
          <p:nvPr>
            <p:ph sz="full" idx="1"/>
          </p:nvPr>
        </p:nvSpPr>
        <p:spPr>
          <a:xfrm>
            <a:off x="457200" y="1601934"/>
            <a:ext cx="8229600" cy="531177"/>
          </a:xfrm>
          <a:prstGeom prst="rect">
            <a:avLst/>
          </a:prstGeom>
        </p:spPr>
        <p:txBody>
          <a:bodyPr vert="horz" wrap="square"/>
          <a:lstStyle/>
          <a:p>
            <a:pPr marL="0" indent="0" fontAlgn="base" latinLnBrk="0">
              <a:buNone/>
            </a:pPr>
            <a:r>
              <a:rPr kumimoji="1" lang="ja-JP" altLang="en-US" sz="3600" b="1">
                <a:solidFill>
                  <a:srgbClr val="C00000"/>
                </a:solidFill>
                <a:latin typeface="メイリオ" pitchFamily="55" charset="-128"/>
                <a:ea typeface="メイリオ" pitchFamily="55" charset="-128"/>
              </a:rPr>
              <a:t>今日の目標</a:t>
            </a:r>
          </a:p>
        </p:txBody>
      </p:sp>
      <p:sp>
        <p:nvSpPr>
          <p:cNvPr id="1123" name="直線 151"/>
          <p:cNvSpPr/>
          <p:nvPr/>
        </p:nvSpPr>
        <p:spPr>
          <a:xfrm>
            <a:off x="461962" y="1279525"/>
            <a:ext cx="8229600" cy="0"/>
          </a:xfrm>
          <a:prstGeom prst="line">
            <a:avLst/>
          </a:prstGeom>
          <a:noFill/>
          <a:ln w="76200" cap="rnd" cmpd="sng">
            <a:solidFill>
              <a:srgbClr val="92D050"/>
            </a:solidFill>
            <a:prstDash val="solid"/>
            <a:miter/>
          </a:ln>
        </p:spPr>
      </p:sp>
      <p:grpSp>
        <p:nvGrpSpPr>
          <p:cNvPr id="1124" name="グループ 359"/>
          <p:cNvGrpSpPr/>
          <p:nvPr/>
        </p:nvGrpSpPr>
        <p:grpSpPr>
          <a:xfrm>
            <a:off x="468000" y="4655106"/>
            <a:ext cx="8229600" cy="717894"/>
            <a:chOff x="468000" y="4149974"/>
            <a:chExt cx="8229600" cy="717894"/>
          </a:xfrm>
        </p:grpSpPr>
        <p:sp>
          <p:nvSpPr>
            <p:cNvPr id="1125" name="四角形 354"/>
            <p:cNvSpPr/>
            <p:nvPr/>
          </p:nvSpPr>
          <p:spPr>
            <a:xfrm>
              <a:off x="1260274" y="4437000"/>
              <a:ext cx="4244198" cy="295275"/>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26" name="四角形 355"/>
            <p:cNvSpPr>
              <a:spLocks noChangeArrowheads="1"/>
            </p:cNvSpPr>
            <p:nvPr/>
          </p:nvSpPr>
          <p:spPr>
            <a:xfrm>
              <a:off x="468000" y="4149974"/>
              <a:ext cx="8229600" cy="71789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「私たちができること」を考えよう</a:t>
              </a:r>
              <a:endParaRPr b="1"/>
            </a:p>
          </p:txBody>
        </p:sp>
      </p:grpSp>
      <p:grpSp>
        <p:nvGrpSpPr>
          <p:cNvPr id="1127" name="グループ 357"/>
          <p:cNvGrpSpPr/>
          <p:nvPr/>
        </p:nvGrpSpPr>
        <p:grpSpPr>
          <a:xfrm>
            <a:off x="457200" y="2636359"/>
            <a:ext cx="8229600" cy="1515174"/>
            <a:chOff x="457200" y="2131227"/>
            <a:chExt cx="8229600" cy="1515174"/>
          </a:xfrm>
        </p:grpSpPr>
        <p:sp>
          <p:nvSpPr>
            <p:cNvPr id="1128" name="四角形 353"/>
            <p:cNvSpPr/>
            <p:nvPr/>
          </p:nvSpPr>
          <p:spPr>
            <a:xfrm>
              <a:off x="3378387" y="2773755"/>
              <a:ext cx="4368036" cy="297356"/>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29" name="四角形 356"/>
            <p:cNvSpPr>
              <a:spLocks noChangeArrowheads="1"/>
            </p:cNvSpPr>
            <p:nvPr/>
          </p:nvSpPr>
          <p:spPr>
            <a:xfrm>
              <a:off x="457200" y="2131227"/>
              <a:ext cx="8229600" cy="151517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lnSpc>
                  <a:spcPts val="2020"/>
                </a:lnSpc>
                <a:buNone/>
              </a:pPr>
              <a:endParaRPr kumimoji="1" lang="ja-JP" altLang="en-US" sz="3600" b="1">
                <a:solidFill>
                  <a:srgbClr val="C00000"/>
                </a:solidFill>
                <a:latin typeface="メイリオ" pitchFamily="55" charset="-128"/>
                <a:ea typeface="メイリオ" pitchFamily="55" charset="-128"/>
              </a:endParaRPr>
            </a:p>
            <a:p>
              <a:pPr marL="0" indent="0"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食品ロスが様々な問題につながる</a:t>
              </a:r>
              <a:br>
                <a:rPr kumimoji="1" lang="ja-JP" altLang="en-US" sz="3600" b="1">
                  <a:latin typeface="メイリオ" pitchFamily="55" charset="-128"/>
                  <a:ea typeface="メイリオ" pitchFamily="55" charset="-128"/>
                </a:rPr>
              </a:br>
              <a:r>
                <a:rPr kumimoji="1" lang="ja-JP" altLang="en-US" sz="3600" b="1">
                  <a:latin typeface="メイリオ" pitchFamily="55" charset="-128"/>
                  <a:ea typeface="メイリオ" pitchFamily="55" charset="-128"/>
                </a:rPr>
                <a:t>　ことを理解しよう</a:t>
              </a:r>
              <a:endParaRPr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7" dur="1" fill="hold">
                                          <p:stCondLst>
                                            <p:cond delay="0"/>
                                          </p:stCondLst>
                                        </p:cTn>
                                        <p:tgtEl>
                                          <p:spTgt spid="1127"/>
                                        </p:tgtEl>
                                        <p:attrNameLst>
                                          <p:attrName>style.visibility</p:attrName>
                                        </p:attrNameLst>
                                      </p:cBhvr>
                                      <p:to>
                                        <p:strVal val="visible"/>
                                      </p:to>
                                    </p:set>
                                    <p:animEffect transition="in" filter="fade">
                                      <p:cBhvr>
                                        <p:cTn id="6" dur="500"/>
                                        <p:tgtEl>
                                          <p:spTgt spid="11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2" dur="1" fill="hold">
                                          <p:stCondLst>
                                            <p:cond delay="0"/>
                                          </p:stCondLst>
                                        </p:cTn>
                                        <p:tgtEl>
                                          <p:spTgt spid="1124"/>
                                        </p:tgtEl>
                                        <p:attrNameLst>
                                          <p:attrName>style.visibility</p:attrName>
                                        </p:attrNameLst>
                                      </p:cBhvr>
                                      <p:to>
                                        <p:strVal val="visible"/>
                                      </p:to>
                                    </p:set>
                                    <p:animEffect transition="in" filter="fade">
                                      <p:cBhvr>
                                        <p:cTn id="11" dur="500"/>
                                        <p:tgtEl>
                                          <p:spTgt spid="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35"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地球温暖化で起きる様々な問題</a:t>
            </a:r>
            <a:endParaRPr>
              <a:latin typeface="メイリオ"/>
              <a:ea typeface="メイリオ"/>
            </a:endParaRPr>
          </a:p>
        </p:txBody>
      </p:sp>
      <p:sp>
        <p:nvSpPr>
          <p:cNvPr id="1436" name="直線 152"/>
          <p:cNvSpPr/>
          <p:nvPr/>
        </p:nvSpPr>
        <p:spPr>
          <a:xfrm>
            <a:off x="461962" y="1279525"/>
            <a:ext cx="8229600" cy="0"/>
          </a:xfrm>
          <a:prstGeom prst="line">
            <a:avLst/>
          </a:prstGeom>
          <a:noFill/>
          <a:ln w="76200" cap="rnd" cmpd="sng">
            <a:solidFill>
              <a:srgbClr val="92D050"/>
            </a:solidFill>
            <a:prstDash val="solid"/>
            <a:miter/>
          </a:ln>
        </p:spPr>
      </p:sp>
      <p:sp>
        <p:nvSpPr>
          <p:cNvPr id="1437" name="四角形 0"/>
          <p:cNvSpPr>
            <a:spLocks noGrp="1" noChangeArrowheads="1"/>
          </p:cNvSpPr>
          <p:nvPr>
            <p:ph type="body" sz="quarter" idx="4294967295"/>
          </p:nvPr>
        </p:nvSpPr>
        <p:spPr>
          <a:xfrm>
            <a:off x="140656" y="1483382"/>
            <a:ext cx="9367513" cy="4877057"/>
          </a:xfrm>
          <a:prstGeom prst="rect">
            <a:avLst/>
          </a:prstGeom>
        </p:spPr>
        <p:txBody>
          <a:bodyPr vert="horz" wrap="square"/>
          <a:lstStyle/>
          <a:p>
            <a:pPr marL="0" indent="0" fontAlgn="base" latinLnBrk="0">
              <a:buNone/>
              <a:defRPr sz="2400"/>
            </a:pPr>
            <a:r>
              <a:rPr lang="en-US" altLang="ja-JP" sz="3200" b="1">
                <a:solidFill>
                  <a:schemeClr val="tx1"/>
                </a:solidFill>
                <a:effectLst/>
                <a:ea typeface="メイリオ" pitchFamily="55" charset="-128"/>
              </a:rPr>
              <a:t> 異常気象・災害の増加(大雨・高温等)</a:t>
            </a:r>
            <a:endParaRPr>
              <a:latin typeface="メイリオ"/>
              <a:ea typeface="メイリオ"/>
            </a:endParaRPr>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Clr>
                <a:schemeClr val="tx1"/>
              </a:buClr>
              <a:buNone/>
              <a:defRPr sz="2400"/>
            </a:pPr>
            <a:endParaRPr lang="en-US" altLang="ja-JP" sz="3200" b="1">
              <a:solidFill>
                <a:schemeClr val="tx1"/>
              </a:solidFill>
              <a:effectLst/>
              <a:ea typeface="メイリオ" pitchFamily="55" charset="-128"/>
            </a:endParaRPr>
          </a:p>
          <a:p>
            <a:pPr marL="0" indent="0" fontAlgn="base" latinLnBrk="0">
              <a:buClr>
                <a:schemeClr val="tx1"/>
              </a:buClr>
              <a:buNone/>
              <a:defRPr sz="2400"/>
            </a:pPr>
            <a:r>
              <a:rPr lang="en-US" altLang="ja-JP" sz="3200" b="1">
                <a:solidFill>
                  <a:schemeClr val="tx1"/>
                </a:solidFill>
                <a:effectLst/>
                <a:ea typeface="メイリオ" pitchFamily="55" charset="-128"/>
              </a:rPr>
              <a:t>食べ物が採れる地域の変化</a:t>
            </a:r>
            <a:r>
              <a:rPr lang="en-US" altLang="ja-JP" sz="3200" b="1">
                <a:solidFill>
                  <a:schemeClr val="tx1"/>
                </a:solidFill>
                <a:effectLst/>
                <a:ea typeface="メイリオ" pitchFamily="55" charset="-128"/>
              </a:rPr>
              <a:t>(漁業・農業への影響)</a:t>
            </a:r>
            <a:endParaRPr kumimoji="1" lang="ja-JP" altLang="en-US" sz="3200" b="1">
              <a:latin typeface="メイリオ"/>
              <a:ea typeface="メイリオ"/>
            </a:endParaRPr>
          </a:p>
        </p:txBody>
      </p:sp>
      <p:pic>
        <p:nvPicPr>
          <p:cNvPr id="1438" name="Picture 344" descr="素材"/>
          <p:cNvPicPr>
            <a:picLocks noChangeAspect="1"/>
          </p:cNvPicPr>
          <p:nvPr/>
        </p:nvPicPr>
        <p:blipFill>
          <a:blip r:embed="rId1"/>
          <a:stretch>
            <a:fillRect/>
          </a:stretch>
        </p:blipFill>
        <p:spPr>
          <a:xfrm>
            <a:off x="457200" y="2787972"/>
            <a:ext cx="4185102" cy="3160990"/>
          </a:xfrm>
          <a:prstGeom prst="rect">
            <a:avLst/>
          </a:prstGeom>
          <a:noFill/>
          <a:ln>
            <a:solidFill>
              <a:schemeClr val="tx1"/>
            </a:solidFill>
            <a:miter/>
          </a:ln>
        </p:spPr>
      </p:pic>
      <p:pic>
        <p:nvPicPr>
          <p:cNvPr id="1439" name="Picture 345" descr="温暖化用"/>
          <p:cNvPicPr>
            <a:picLocks noChangeAspect="1"/>
          </p:cNvPicPr>
          <p:nvPr/>
        </p:nvPicPr>
        <p:blipFill>
          <a:blip r:embed="rId2"/>
          <a:stretch>
            <a:fillRect/>
          </a:stretch>
        </p:blipFill>
        <p:spPr>
          <a:xfrm>
            <a:off x="4824412" y="2787972"/>
            <a:ext cx="3516787" cy="3111865"/>
          </a:xfrm>
          <a:prstGeom prst="rect">
            <a:avLst/>
          </a:prstGeom>
          <a:noFill/>
          <a:ln>
            <a:solidFill>
              <a:schemeClr val="tx1"/>
            </a:solidFill>
            <a:miter/>
          </a:ln>
        </p:spPr>
      </p:pic>
      <p:pic>
        <p:nvPicPr>
          <p:cNvPr id="1440" name="図 422"/>
          <p:cNvPicPr>
            <a:picLocks noChangeAspect="1"/>
          </p:cNvPicPr>
          <p:nvPr/>
        </p:nvPicPr>
        <p:blipFill>
          <a:blip r:embed="rId3"/>
          <a:stretch>
            <a:fillRect/>
          </a:stretch>
        </p:blipFill>
        <p:spPr>
          <a:xfrm>
            <a:off x="7819933" y="4747026"/>
            <a:ext cx="1145761" cy="1213811"/>
          </a:xfrm>
          <a:prstGeom prst="rect">
            <a:avLst/>
          </a:prstGeom>
        </p:spPr>
      </p:pic>
      <p:sp>
        <p:nvSpPr>
          <p:cNvPr id="1441" name="Text Box 501"/>
          <p:cNvSpPr txBox="1">
            <a:spLocks noChangeArrowheads="1"/>
          </p:cNvSpPr>
          <p:nvPr/>
        </p:nvSpPr>
        <p:spPr>
          <a:xfrm>
            <a:off x="4824412" y="2142534"/>
            <a:ext cx="1441450" cy="645438"/>
          </a:xfrm>
          <a:prstGeom prst="rect">
            <a:avLst/>
          </a:prstGeom>
          <a:solidFill>
            <a:srgbClr val="FFFF99"/>
          </a:solidFill>
          <a:ln w="9525">
            <a:solidFill>
              <a:srgbClr val="000000"/>
            </a:solidFill>
            <a:miter/>
          </a:ln>
        </p:spPr>
        <p:txBody>
          <a:bodyPr vert="horz" wrap="square">
            <a:spAutoFit/>
          </a:bodyPr>
          <a:lstStyle/>
          <a:p>
            <a:pPr algn="ctr" eaLnBrk="1" fontAlgn="base" latinLnBrk="0" hangingPunct="1">
              <a:spcBef>
                <a:spcPct val="50000"/>
              </a:spcBef>
              <a:buClrTx/>
              <a:buSzTx/>
              <a:buFontTx/>
              <a:buNone/>
            </a:pPr>
            <a:r>
              <a:rPr lang="ja-JP" altLang="en-US" sz="3600"/>
              <a:t>高温</a:t>
            </a:r>
          </a:p>
        </p:txBody>
      </p:sp>
      <p:sp>
        <p:nvSpPr>
          <p:cNvPr id="1442" name="Text Box 502"/>
          <p:cNvSpPr txBox="1">
            <a:spLocks noChangeArrowheads="1"/>
          </p:cNvSpPr>
          <p:nvPr/>
        </p:nvSpPr>
        <p:spPr>
          <a:xfrm>
            <a:off x="457200" y="2142534"/>
            <a:ext cx="1441450" cy="645438"/>
          </a:xfrm>
          <a:prstGeom prst="rect">
            <a:avLst/>
          </a:prstGeom>
          <a:solidFill>
            <a:srgbClr val="FFFF99"/>
          </a:solidFill>
          <a:ln w="9525">
            <a:solidFill>
              <a:srgbClr val="000000"/>
            </a:solidFill>
            <a:miter/>
          </a:ln>
        </p:spPr>
        <p:txBody>
          <a:bodyPr vert="horz" wrap="square">
            <a:spAutoFit/>
          </a:bodyPr>
          <a:lstStyle/>
          <a:p>
            <a:pPr algn="ctr" eaLnBrk="1" fontAlgn="base" latinLnBrk="0" hangingPunct="1">
              <a:spcBef>
                <a:spcPct val="50000"/>
              </a:spcBef>
              <a:buClrTx/>
              <a:buSzTx/>
              <a:buFontTx/>
              <a:buNone/>
            </a:pPr>
            <a:r>
              <a:rPr lang="ja-JP" altLang="en-US" sz="3600"/>
              <a:t>大雨</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448" name="Picture 177"/>
          <p:cNvPicPr>
            <a:picLocks noChangeAspect="1"/>
          </p:cNvPicPr>
          <p:nvPr/>
        </p:nvPicPr>
        <p:blipFill>
          <a:blip r:embed="rId1"/>
          <a:stretch>
            <a:fillRect/>
          </a:stretch>
        </p:blipFill>
        <p:spPr>
          <a:xfrm>
            <a:off x="2162175" y="3068637"/>
            <a:ext cx="4819650" cy="3338513"/>
          </a:xfrm>
          <a:prstGeom prst="rect">
            <a:avLst/>
          </a:prstGeom>
          <a:noFill/>
          <a:ln>
            <a:miter/>
          </a:ln>
        </p:spPr>
      </p:pic>
      <p:sp>
        <p:nvSpPr>
          <p:cNvPr id="1449" name="四角形 180"/>
          <p:cNvSpPr>
            <a:spLocks noChangeArrowheads="1"/>
          </p:cNvSpPr>
          <p:nvPr/>
        </p:nvSpPr>
        <p:spPr>
          <a:xfrm>
            <a:off x="973137" y="2349500"/>
            <a:ext cx="7481888" cy="719137"/>
          </a:xfrm>
          <a:prstGeom prst="rect">
            <a:avLst/>
          </a:prstGeom>
          <a:noFill/>
          <a:ln>
            <a:miter/>
          </a:ln>
        </p:spPr>
        <p:txBody>
          <a:bodyPr vert="horz" wrap="square"/>
          <a:lstStyle/>
          <a:p>
            <a:pPr fontAlgn="base" latinLnBrk="0">
              <a:spcBef>
                <a:spcPct val="20000"/>
              </a:spcBef>
              <a:buClrTx/>
              <a:buSzTx/>
              <a:buFontTx/>
              <a:buNone/>
            </a:pPr>
            <a:r>
              <a:rPr lang="ja-JP" altLang="en-US" sz="4400" b="1">
                <a:latin typeface="メイリオ" pitchFamily="55" charset="-128"/>
                <a:ea typeface="メイリオ" pitchFamily="55" charset="-128"/>
              </a:rPr>
              <a:t>食べ物に困って</a:t>
            </a:r>
            <a:r>
              <a:rPr lang="ja-JP" altLang="en-US" sz="4400" b="1">
                <a:latin typeface="メイリオ" pitchFamily="55" charset="-128"/>
                <a:ea typeface="メイリオ" pitchFamily="55" charset="-128"/>
              </a:rPr>
              <a:t>いる人がいる</a:t>
            </a:r>
          </a:p>
        </p:txBody>
      </p:sp>
      <p:grpSp>
        <p:nvGrpSpPr>
          <p:cNvPr id="1450" name="グループ 193"/>
          <p:cNvGrpSpPr/>
          <p:nvPr/>
        </p:nvGrpSpPr>
        <p:grpSpPr>
          <a:xfrm>
            <a:off x="973137" y="1552575"/>
            <a:ext cx="1673225" cy="796925"/>
            <a:chOff x="-4713459" y="-3347513"/>
            <a:chExt cx="2196209" cy="1046750"/>
          </a:xfrm>
        </p:grpSpPr>
        <p:pic>
          <p:nvPicPr>
            <p:cNvPr id="1451" name="図 191"/>
            <p:cNvPicPr>
              <a:picLocks noChangeAspect="1"/>
            </p:cNvPicPr>
            <p:nvPr/>
          </p:nvPicPr>
          <p:blipFill>
            <a:blip r:embed="rId2"/>
            <a:stretch>
              <a:fillRect/>
            </a:stretch>
          </p:blipFill>
          <p:spPr>
            <a:xfrm>
              <a:off x="-4713459" y="-3347513"/>
              <a:ext cx="1046750" cy="1046750"/>
            </a:xfrm>
            <a:prstGeom prst="rect">
              <a:avLst/>
            </a:prstGeom>
            <a:noFill/>
            <a:ln>
              <a:miter/>
            </a:ln>
          </p:spPr>
        </p:pic>
        <p:pic>
          <p:nvPicPr>
            <p:cNvPr id="1452" name="図 192"/>
            <p:cNvPicPr>
              <a:picLocks noChangeAspect="1"/>
            </p:cNvPicPr>
            <p:nvPr/>
          </p:nvPicPr>
          <p:blipFill>
            <a:blip r:embed="rId3"/>
            <a:stretch>
              <a:fillRect/>
            </a:stretch>
          </p:blipFill>
          <p:spPr>
            <a:xfrm>
              <a:off x="-3564000" y="-3347513"/>
              <a:ext cx="1046750" cy="1046750"/>
            </a:xfrm>
            <a:prstGeom prst="rect">
              <a:avLst/>
            </a:prstGeom>
            <a:noFill/>
            <a:ln>
              <a:miter/>
            </a:ln>
          </p:spPr>
        </p:pic>
      </p:grpSp>
      <p:sp>
        <p:nvSpPr>
          <p:cNvPr id="1453" name="四角形 51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食品ロスが発生すると問題になること(例)</a:t>
            </a:r>
            <a:endParaRPr>
              <a:latin typeface="メイリオ"/>
              <a:ea typeface="メイリオ"/>
            </a:endParaRPr>
          </a:p>
        </p:txBody>
      </p:sp>
      <p:sp>
        <p:nvSpPr>
          <p:cNvPr id="1454" name="直線 511"/>
          <p:cNvSpPr/>
          <p:nvPr/>
        </p:nvSpPr>
        <p:spPr>
          <a:xfrm>
            <a:off x="461962" y="1279525"/>
            <a:ext cx="8229600" cy="0"/>
          </a:xfrm>
          <a:prstGeom prst="line">
            <a:avLst/>
          </a:prstGeom>
          <a:noFill/>
          <a:ln w="76200" cap="rnd" cmpd="sng">
            <a:solidFill>
              <a:srgbClr val="92D050"/>
            </a:solidFill>
            <a:prstDash val="solid"/>
            <a:miter/>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461" name="図 371"/>
          <p:cNvPicPr>
            <a:picLocks noChangeAspect="1"/>
          </p:cNvPicPr>
          <p:nvPr/>
        </p:nvPicPr>
        <p:blipFill>
          <a:blip r:embed="rId1"/>
          <a:stretch>
            <a:fillRect/>
          </a:stretch>
        </p:blipFill>
        <p:spPr>
          <a:xfrm>
            <a:off x="2486887" y="1874831"/>
            <a:ext cx="1645307" cy="295275"/>
          </a:xfrm>
          <a:prstGeom prst="rect">
            <a:avLst/>
          </a:prstGeom>
        </p:spPr>
      </p:pic>
      <p:sp>
        <p:nvSpPr>
          <p:cNvPr id="1466" name="四角形 523"/>
          <p:cNvSpPr>
            <a:spLocks noChangeArrowheads="1"/>
          </p:cNvSpPr>
          <p:nvPr/>
        </p:nvSpPr>
        <p:spPr>
          <a:xfrm>
            <a:off x="428685" y="1553363"/>
            <a:ext cx="8394818" cy="938212"/>
          </a:xfrm>
          <a:prstGeom prst="rect">
            <a:avLst/>
          </a:prstGeom>
          <a:noFill/>
          <a:ln>
            <a:noFill/>
            <a:miter/>
          </a:ln>
        </p:spPr>
        <p:txBody>
          <a:bodyPr vert="horz" wrap="square"/>
          <a:lstStyle/>
          <a:p>
            <a:pPr fontAlgn="base" latinLnBrk="0">
              <a:spcBef>
                <a:spcPts val="400"/>
              </a:spcBef>
              <a:buClrTx/>
              <a:buSzTx/>
              <a:buFontTx/>
              <a:buNone/>
            </a:pPr>
            <a:r>
              <a:rPr lang="ja-JP" altLang="en-US" sz="3200">
                <a:latin typeface="メイリオ" pitchFamily="55" charset="-128"/>
                <a:ea typeface="メイリオ" pitchFamily="55" charset="-128"/>
              </a:rPr>
              <a:t>世界では約</a:t>
            </a:r>
            <a:r>
              <a:rPr lang="ja-JP" altLang="en-US" sz="3200" b="1">
                <a:solidFill>
                  <a:srgbClr val="FF0000"/>
                </a:solidFill>
                <a:latin typeface="メイリオ" pitchFamily="55" charset="-128"/>
                <a:ea typeface="メイリオ" pitchFamily="55" charset="-128"/>
              </a:rPr>
              <a:t>6</a:t>
            </a:r>
            <a:r>
              <a:rPr lang="ja-JP" altLang="en-US" sz="3200" b="1">
                <a:solidFill>
                  <a:srgbClr val="FF0000"/>
                </a:solidFill>
                <a:effectLst/>
                <a:latin typeface="メイリオ" pitchFamily="55" charset="-128"/>
                <a:ea typeface="メイリオ" pitchFamily="55" charset="-128"/>
              </a:rPr>
              <a:t>.7</a:t>
            </a:r>
            <a:r>
              <a:rPr lang="ja-JP" altLang="en-US" sz="3200" b="1">
                <a:solidFill>
                  <a:srgbClr val="FF0000"/>
                </a:solidFill>
                <a:effectLst/>
                <a:latin typeface="メイリオ" pitchFamily="55" charset="-128"/>
                <a:ea typeface="メイリオ" pitchFamily="55" charset="-128"/>
              </a:rPr>
              <a:t>億人</a:t>
            </a:r>
            <a:r>
              <a:rPr lang="ja-JP" altLang="en-US" sz="3200">
                <a:latin typeface="メイリオ" pitchFamily="55" charset="-128"/>
                <a:ea typeface="メイリオ" pitchFamily="55" charset="-128"/>
              </a:rPr>
              <a:t>の人が飢えや栄養不足に</a:t>
            </a:r>
            <a:endParaRPr lang="ja-JP" altLang="en-US" sz="3200">
              <a:latin typeface="メイリオ" pitchFamily="55" charset="-128"/>
              <a:ea typeface="メイリオ" pitchFamily="55" charset="-128"/>
            </a:endParaRPr>
          </a:p>
          <a:p>
            <a:pPr fontAlgn="base" latinLnBrk="0">
              <a:spcBef>
                <a:spcPct val="20000"/>
              </a:spcBef>
              <a:buClrTx/>
              <a:buSzTx/>
              <a:buFontTx/>
              <a:buNone/>
            </a:pPr>
            <a:r>
              <a:rPr lang="ja-JP" altLang="en-US" sz="3200">
                <a:latin typeface="メイリオ" pitchFamily="55" charset="-128"/>
                <a:ea typeface="メイリオ" pitchFamily="55" charset="-128"/>
              </a:rPr>
              <a:t>苦しんでいる</a:t>
            </a:r>
          </a:p>
        </p:txBody>
      </p:sp>
      <p:pic>
        <p:nvPicPr>
          <p:cNvPr id="1707" name="図 518"/>
          <p:cNvPicPr>
            <a:picLocks noChangeAspect="1"/>
          </p:cNvPicPr>
          <p:nvPr/>
        </p:nvPicPr>
        <p:blipFill>
          <a:blip r:embed="rId2"/>
          <a:stretch>
            <a:fillRect/>
          </a:stretch>
        </p:blipFill>
        <p:spPr>
          <a:xfrm>
            <a:off x="2486887" y="5253307"/>
            <a:ext cx="787083" cy="1169050"/>
          </a:xfrm>
          <a:prstGeom prst="rect">
            <a:avLst/>
          </a:prstGeom>
          <a:noFill/>
          <a:ln>
            <a:miter/>
          </a:ln>
        </p:spPr>
      </p:pic>
      <p:pic>
        <p:nvPicPr>
          <p:cNvPr id="1708" name="図 519"/>
          <p:cNvPicPr>
            <a:picLocks noChangeAspect="1"/>
          </p:cNvPicPr>
          <p:nvPr/>
        </p:nvPicPr>
        <p:blipFill>
          <a:blip r:embed="rId3"/>
          <a:stretch>
            <a:fillRect/>
          </a:stretch>
        </p:blipFill>
        <p:spPr>
          <a:xfrm>
            <a:off x="3093541" y="5229000"/>
            <a:ext cx="803288" cy="1193357"/>
          </a:xfrm>
          <a:prstGeom prst="rect">
            <a:avLst/>
          </a:prstGeom>
          <a:noFill/>
          <a:ln>
            <a:miter/>
          </a:ln>
        </p:spPr>
      </p:pic>
      <p:pic>
        <p:nvPicPr>
          <p:cNvPr id="1709" name="図 520"/>
          <p:cNvPicPr>
            <a:picLocks noChangeAspect="1"/>
          </p:cNvPicPr>
          <p:nvPr/>
        </p:nvPicPr>
        <p:blipFill>
          <a:blip r:embed="rId3"/>
          <a:stretch>
            <a:fillRect/>
          </a:stretch>
        </p:blipFill>
        <p:spPr>
          <a:xfrm>
            <a:off x="1869822" y="5229000"/>
            <a:ext cx="802131" cy="1193357"/>
          </a:xfrm>
          <a:prstGeom prst="rect">
            <a:avLst/>
          </a:prstGeom>
          <a:noFill/>
          <a:ln>
            <a:miter/>
          </a:ln>
        </p:spPr>
      </p:pic>
      <p:pic>
        <p:nvPicPr>
          <p:cNvPr id="1710" name="図 521"/>
          <p:cNvPicPr>
            <a:picLocks noChangeAspect="1"/>
          </p:cNvPicPr>
          <p:nvPr/>
        </p:nvPicPr>
        <p:blipFill>
          <a:blip r:embed="rId4"/>
          <a:stretch>
            <a:fillRect/>
          </a:stretch>
        </p:blipFill>
        <p:spPr>
          <a:xfrm>
            <a:off x="3740508" y="5284558"/>
            <a:ext cx="641241" cy="1137799"/>
          </a:xfrm>
          <a:prstGeom prst="rect">
            <a:avLst/>
          </a:prstGeom>
          <a:noFill/>
          <a:ln>
            <a:miter/>
          </a:ln>
        </p:spPr>
      </p:pic>
      <p:pic>
        <p:nvPicPr>
          <p:cNvPr id="1711" name="図 522"/>
          <p:cNvPicPr>
            <a:picLocks noChangeAspect="1"/>
          </p:cNvPicPr>
          <p:nvPr/>
        </p:nvPicPr>
        <p:blipFill>
          <a:blip r:embed="rId4"/>
          <a:stretch>
            <a:fillRect/>
          </a:stretch>
        </p:blipFill>
        <p:spPr>
          <a:xfrm>
            <a:off x="1276452" y="5284558"/>
            <a:ext cx="656288" cy="1152846"/>
          </a:xfrm>
          <a:prstGeom prst="rect">
            <a:avLst/>
          </a:prstGeom>
          <a:noFill/>
          <a:ln>
            <a:miter/>
          </a:ln>
        </p:spPr>
      </p:pic>
      <p:sp>
        <p:nvSpPr>
          <p:cNvPr id="1460"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問題２　飢餓</a:t>
            </a:r>
            <a:endParaRPr>
              <a:latin typeface="メイリオ"/>
              <a:ea typeface="メイリオ"/>
            </a:endParaRPr>
          </a:p>
        </p:txBody>
      </p:sp>
      <p:sp>
        <p:nvSpPr>
          <p:cNvPr id="1462" name="直線 152"/>
          <p:cNvSpPr/>
          <p:nvPr/>
        </p:nvSpPr>
        <p:spPr>
          <a:xfrm>
            <a:off x="461962" y="1279525"/>
            <a:ext cx="8229600" cy="0"/>
          </a:xfrm>
          <a:prstGeom prst="line">
            <a:avLst/>
          </a:prstGeom>
          <a:noFill/>
          <a:ln w="76200" cap="rnd" cmpd="sng">
            <a:solidFill>
              <a:srgbClr val="92D050"/>
            </a:solidFill>
            <a:prstDash val="solid"/>
            <a:miter/>
          </a:ln>
        </p:spPr>
      </p:sp>
      <p:grpSp>
        <p:nvGrpSpPr>
          <p:cNvPr id="1463" name="グループ 492"/>
          <p:cNvGrpSpPr/>
          <p:nvPr/>
        </p:nvGrpSpPr>
        <p:grpSpPr>
          <a:xfrm>
            <a:off x="7020000" y="405000"/>
            <a:ext cx="1673111" cy="797677"/>
            <a:chOff x="6831127" y="3645000"/>
            <a:chExt cx="1673111" cy="797677"/>
          </a:xfrm>
        </p:grpSpPr>
        <p:pic>
          <p:nvPicPr>
            <p:cNvPr id="1464" name="図 473"/>
            <p:cNvPicPr>
              <a:picLocks noChangeAspect="1"/>
            </p:cNvPicPr>
            <p:nvPr/>
          </p:nvPicPr>
          <p:blipFill>
            <a:blip r:embed="rId5"/>
            <a:stretch>
              <a:fillRect/>
            </a:stretch>
          </p:blipFill>
          <p:spPr>
            <a:xfrm>
              <a:off x="6831127" y="3645000"/>
              <a:ext cx="797433" cy="797677"/>
            </a:xfrm>
            <a:prstGeom prst="rect">
              <a:avLst/>
            </a:prstGeom>
            <a:noFill/>
            <a:ln>
              <a:miter/>
            </a:ln>
          </p:spPr>
        </p:pic>
        <p:pic>
          <p:nvPicPr>
            <p:cNvPr id="1465" name="図 474"/>
            <p:cNvPicPr>
              <a:picLocks noChangeAspect="1"/>
            </p:cNvPicPr>
            <p:nvPr/>
          </p:nvPicPr>
          <p:blipFill>
            <a:blip r:embed="rId6"/>
            <a:stretch>
              <a:fillRect/>
            </a:stretch>
          </p:blipFill>
          <p:spPr>
            <a:xfrm>
              <a:off x="7706805" y="3645000"/>
              <a:ext cx="797433" cy="797677"/>
            </a:xfrm>
            <a:prstGeom prst="rect">
              <a:avLst/>
            </a:prstGeom>
            <a:noFill/>
            <a:ln>
              <a:miter/>
            </a:ln>
          </p:spPr>
        </p:pic>
      </p:grpSp>
      <p:pic>
        <p:nvPicPr>
          <p:cNvPr id="1468" name="図 514"/>
          <p:cNvPicPr>
            <a:picLocks noChangeAspect="1"/>
          </p:cNvPicPr>
          <p:nvPr/>
        </p:nvPicPr>
        <p:blipFill>
          <a:blip r:embed="rId2"/>
          <a:stretch>
            <a:fillRect/>
          </a:stretch>
        </p:blipFill>
        <p:spPr>
          <a:xfrm>
            <a:off x="2700000" y="3885307"/>
            <a:ext cx="787083" cy="1169050"/>
          </a:xfrm>
          <a:prstGeom prst="rect">
            <a:avLst/>
          </a:prstGeom>
          <a:noFill/>
          <a:ln>
            <a:miter/>
          </a:ln>
        </p:spPr>
      </p:pic>
      <p:pic>
        <p:nvPicPr>
          <p:cNvPr id="1469" name="図 515"/>
          <p:cNvPicPr>
            <a:picLocks noChangeAspect="1"/>
          </p:cNvPicPr>
          <p:nvPr/>
        </p:nvPicPr>
        <p:blipFill>
          <a:blip r:embed="rId3"/>
          <a:stretch>
            <a:fillRect/>
          </a:stretch>
        </p:blipFill>
        <p:spPr>
          <a:xfrm>
            <a:off x="3306654" y="3861000"/>
            <a:ext cx="803288" cy="1193357"/>
          </a:xfrm>
          <a:prstGeom prst="rect">
            <a:avLst/>
          </a:prstGeom>
          <a:noFill/>
          <a:ln>
            <a:miter/>
          </a:ln>
        </p:spPr>
      </p:pic>
      <p:pic>
        <p:nvPicPr>
          <p:cNvPr id="1470" name="図 517"/>
          <p:cNvPicPr>
            <a:picLocks noChangeAspect="1"/>
          </p:cNvPicPr>
          <p:nvPr/>
        </p:nvPicPr>
        <p:blipFill>
          <a:blip r:embed="rId3"/>
          <a:stretch>
            <a:fillRect/>
          </a:stretch>
        </p:blipFill>
        <p:spPr>
          <a:xfrm>
            <a:off x="2082935" y="3861000"/>
            <a:ext cx="802131" cy="1193357"/>
          </a:xfrm>
          <a:prstGeom prst="rect">
            <a:avLst/>
          </a:prstGeom>
          <a:noFill/>
          <a:ln>
            <a:miter/>
          </a:ln>
        </p:spPr>
      </p:pic>
      <p:pic>
        <p:nvPicPr>
          <p:cNvPr id="1471" name="図 518"/>
          <p:cNvPicPr>
            <a:picLocks noChangeAspect="1"/>
          </p:cNvPicPr>
          <p:nvPr/>
        </p:nvPicPr>
        <p:blipFill>
          <a:blip r:embed="rId2"/>
          <a:stretch>
            <a:fillRect/>
          </a:stretch>
        </p:blipFill>
        <p:spPr>
          <a:xfrm>
            <a:off x="4274242" y="5268354"/>
            <a:ext cx="787083" cy="1169050"/>
          </a:xfrm>
          <a:prstGeom prst="rect">
            <a:avLst/>
          </a:prstGeom>
          <a:noFill/>
          <a:ln>
            <a:miter/>
          </a:ln>
        </p:spPr>
      </p:pic>
      <p:pic>
        <p:nvPicPr>
          <p:cNvPr id="1472" name="図 519"/>
          <p:cNvPicPr>
            <a:picLocks noChangeAspect="1"/>
          </p:cNvPicPr>
          <p:nvPr/>
        </p:nvPicPr>
        <p:blipFill>
          <a:blip r:embed="rId4"/>
          <a:stretch>
            <a:fillRect/>
          </a:stretch>
        </p:blipFill>
        <p:spPr>
          <a:xfrm>
            <a:off x="3953621" y="3916558"/>
            <a:ext cx="641241" cy="1137799"/>
          </a:xfrm>
          <a:prstGeom prst="rect">
            <a:avLst/>
          </a:prstGeom>
          <a:noFill/>
          <a:ln>
            <a:miter/>
          </a:ln>
        </p:spPr>
      </p:pic>
      <p:pic>
        <p:nvPicPr>
          <p:cNvPr id="1474" name="図 521"/>
          <p:cNvPicPr>
            <a:picLocks noChangeAspect="1"/>
          </p:cNvPicPr>
          <p:nvPr/>
        </p:nvPicPr>
        <p:blipFill>
          <a:blip r:embed="rId4"/>
          <a:stretch>
            <a:fillRect/>
          </a:stretch>
        </p:blipFill>
        <p:spPr>
          <a:xfrm>
            <a:off x="1489565" y="3916558"/>
            <a:ext cx="656288" cy="1152846"/>
          </a:xfrm>
          <a:prstGeom prst="rect">
            <a:avLst/>
          </a:prstGeom>
          <a:noFill/>
          <a:ln>
            <a:miter/>
          </a:ln>
        </p:spPr>
      </p:pic>
      <p:pic>
        <p:nvPicPr>
          <p:cNvPr id="1475" name="図 148"/>
          <p:cNvPicPr>
            <a:picLocks noChangeAspect="1"/>
          </p:cNvPicPr>
          <p:nvPr/>
        </p:nvPicPr>
        <p:blipFill>
          <a:blip r:embed="rId7"/>
          <a:stretch>
            <a:fillRect/>
          </a:stretch>
        </p:blipFill>
        <p:spPr>
          <a:xfrm>
            <a:off x="5940495" y="3645825"/>
            <a:ext cx="2430462" cy="2516188"/>
          </a:xfrm>
          <a:prstGeom prst="rect">
            <a:avLst/>
          </a:prstGeom>
          <a:noFill/>
          <a:ln>
            <a:miter/>
          </a:ln>
        </p:spPr>
      </p:pic>
      <p:sp>
        <p:nvSpPr>
          <p:cNvPr id="1477" name="テキスト 160"/>
          <p:cNvSpPr txBox="1">
            <a:spLocks noChangeArrowheads="1"/>
          </p:cNvSpPr>
          <p:nvPr/>
        </p:nvSpPr>
        <p:spPr>
          <a:xfrm>
            <a:off x="2564172" y="3003977"/>
            <a:ext cx="3524250" cy="830104"/>
          </a:xfrm>
          <a:prstGeom prst="rect">
            <a:avLst/>
          </a:prstGeom>
          <a:noFill/>
          <a:ln>
            <a:miter/>
          </a:ln>
        </p:spPr>
        <p:txBody>
          <a:bodyPr vert="horz" wrap="square">
            <a:spAutoFit/>
          </a:bodyPr>
          <a:lstStyle/>
          <a:p>
            <a:pPr algn="ctr" fontAlgn="base" latinLnBrk="0">
              <a:lnSpc>
                <a:spcPct val="150000"/>
              </a:lnSpc>
            </a:pPr>
            <a:r>
              <a:rPr lang="ja-JP" altLang="en-US" sz="3200" b="1">
                <a:solidFill>
                  <a:srgbClr val="FF0000"/>
                </a:solidFill>
                <a:effectLst/>
                <a:latin typeface="メイリオ" pitchFamily="55" charset="-128"/>
                <a:ea typeface="メイリオ" pitchFamily="55" charset="-128"/>
              </a:rPr>
              <a:t>12人</a:t>
            </a:r>
            <a:r>
              <a:rPr lang="ja-JP" altLang="en-US" sz="3200"/>
              <a:t>に１人</a:t>
            </a:r>
          </a:p>
        </p:txBody>
      </p:sp>
      <p:grpSp>
        <p:nvGrpSpPr>
          <p:cNvPr id="1478" name="グループ 166"/>
          <p:cNvGrpSpPr/>
          <p:nvPr/>
        </p:nvGrpSpPr>
        <p:grpSpPr>
          <a:xfrm>
            <a:off x="3953621" y="2498679"/>
            <a:ext cx="531812" cy="514350"/>
            <a:chOff x="4110220" y="4579973"/>
            <a:chExt cx="531282" cy="513748"/>
          </a:xfrm>
        </p:grpSpPr>
        <p:sp>
          <p:nvSpPr>
            <p:cNvPr id="1479" name="図形 90"/>
            <p:cNvSpPr>
              <a:spLocks noChangeArrowheads="1"/>
            </p:cNvSpPr>
            <p:nvPr/>
          </p:nvSpPr>
          <p:spPr>
            <a:xfrm rot="10800000">
              <a:off x="4110220" y="4579973"/>
              <a:ext cx="531282" cy="257352"/>
            </a:xfrm>
            <a:prstGeom prst="triangle">
              <a:avLst>
                <a:gd name="adj" fmla="val 50000"/>
              </a:avLst>
            </a:prstGeom>
            <a:solidFill>
              <a:srgbClr val="BBE0E3"/>
            </a:solidFill>
            <a:ln w="9525" cap="flat" cmpd="sng">
              <a:solidFill>
                <a:srgbClr val="FFFFFF"/>
              </a:solidFill>
              <a:prstDash val="solid"/>
              <a:miter/>
            </a:ln>
          </p:spPr>
          <p:txBody>
            <a:bodyPr vert="horz" wrap="square"/>
            <a:lstStyle/>
            <a:p>
              <a:pPr fontAlgn="base" latinLnBrk="0"/>
              <a:endParaRPr lang="ja-JP" altLang="en-US" noProof="0" dirty="0" err="0"/>
            </a:p>
          </p:txBody>
        </p:sp>
        <p:sp>
          <p:nvSpPr>
            <p:cNvPr id="1480" name="図形 91"/>
            <p:cNvSpPr>
              <a:spLocks noChangeArrowheads="1"/>
            </p:cNvSpPr>
            <p:nvPr/>
          </p:nvSpPr>
          <p:spPr>
            <a:xfrm rot="10800000">
              <a:off x="4116178" y="4842141"/>
              <a:ext cx="519366" cy="251580"/>
            </a:xfrm>
            <a:prstGeom prst="triangle">
              <a:avLst>
                <a:gd name="adj" fmla="val 50000"/>
              </a:avLst>
            </a:prstGeom>
            <a:solidFill>
              <a:srgbClr val="BBE0E3"/>
            </a:solidFill>
            <a:ln w="9525" cap="flat" cmpd="sng">
              <a:solidFill>
                <a:srgbClr val="FFFFFF"/>
              </a:solidFill>
              <a:prstDash val="solid"/>
              <a:miter/>
            </a:ln>
          </p:spPr>
          <p:txBody>
            <a:bodyPr vert="horz" wrap="square"/>
            <a:lstStyle/>
            <a:p>
              <a:pPr fontAlgn="base" latinLnBrk="0"/>
              <a:endParaRPr lang="ja-JP" altLang="en-US" noProof="0" dirty="0" err="0"/>
            </a:p>
          </p:txBody>
        </p:sp>
      </p:grpSp>
      <p:sp>
        <p:nvSpPr>
          <p:cNvPr id="1482" name="四角形 158"/>
          <p:cNvSpPr>
            <a:spLocks noChangeArrowheads="1"/>
          </p:cNvSpPr>
          <p:nvPr/>
        </p:nvSpPr>
        <p:spPr>
          <a:xfrm>
            <a:off x="223995" y="3861000"/>
            <a:ext cx="5739095" cy="2917065"/>
          </a:xfrm>
          <a:prstGeom prst="rect">
            <a:avLst/>
          </a:prstGeom>
          <a:solidFill>
            <a:srgbClr val="FFFFFF">
              <a:alpha val="46999"/>
            </a:srgbClr>
          </a:solidFill>
          <a:ln cap="flat" cmpd="sng">
            <a:prstDash val="solid"/>
            <a:miter/>
          </a:ln>
        </p:spPr>
        <p:txBody>
          <a:bodyPr vert="horz" wrap="square"/>
          <a:lstStyle/>
          <a:p>
            <a:pPr fontAlgn="base" latinLnBrk="0"/>
            <a:endParaRPr lang="ja-JP" altLang="en-US" noProof="0" dirty="0" err="0"/>
          </a:p>
        </p:txBody>
      </p:sp>
      <p:sp>
        <p:nvSpPr>
          <p:cNvPr id="1712" name="テキスト 523"/>
          <p:cNvSpPr txBox="1">
            <a:spLocks noChangeArrowheads="1"/>
          </p:cNvSpPr>
          <p:nvPr/>
        </p:nvSpPr>
        <p:spPr>
          <a:xfrm>
            <a:off x="1532802" y="6422357"/>
            <a:ext cx="4972653" cy="368439"/>
          </a:xfrm>
          <a:prstGeom prst="rect">
            <a:avLst/>
          </a:prstGeom>
          <a:noFill/>
          <a:ln>
            <a:miter/>
          </a:ln>
        </p:spPr>
        <p:txBody>
          <a:bodyPr vert="horz" wrap="none">
            <a:spAutoFit/>
          </a:bodyPr>
          <a:lstStyle/>
          <a:p>
            <a:pPr fontAlgn="base" latinLnBrk="0"/>
            <a:r>
              <a:rPr lang="ja-JP" altLang="en-US"/>
              <a:t>６　　 </a:t>
            </a:r>
            <a:r>
              <a:rPr lang="ja-JP" altLang="en-US">
                <a:latin typeface="+mn-ea"/>
                <a:ea typeface="+mn-ea"/>
              </a:rPr>
              <a:t>７　　   ８　 　 ９　　 10　 　11　　</a:t>
            </a:r>
            <a:r>
              <a:rPr lang="ja-JP" altLang="en-US"/>
              <a:t>　　 　　　　　　</a:t>
            </a:r>
          </a:p>
        </p:txBody>
      </p:sp>
      <p:sp>
        <p:nvSpPr>
          <p:cNvPr id="1713" name="テキスト 524"/>
          <p:cNvSpPr txBox="1"/>
          <p:nvPr/>
        </p:nvSpPr>
        <p:spPr>
          <a:xfrm>
            <a:off x="6736199" y="6238137"/>
            <a:ext cx="567601" cy="368439"/>
          </a:xfrm>
          <a:prstGeom prst="rect"/>
        </p:spPr>
        <p:txBody>
          <a:bodyPr wrap="none">
            <a:spAutoFit/>
          </a:bodyPr>
          <a:p>
            <a:pPr>
              <a:defRPr lang="ja-JP" altLang="en-US"/>
            </a:pPr>
            <a:r>
              <a:rPr lang="ja-JP" altLang="en-US">
                <a:latin typeface="+mn-ea"/>
                <a:ea typeface="+mn-ea"/>
              </a:rPr>
              <a:t>12　</a:t>
            </a:r>
            <a:endParaRPr lang="ja-JP" altLang="en-US"/>
          </a:p>
        </p:txBody>
      </p:sp>
      <p:sp>
        <p:nvSpPr>
          <p:cNvPr id="1476" name="テキスト 159"/>
          <p:cNvSpPr txBox="1">
            <a:spLocks noChangeArrowheads="1"/>
          </p:cNvSpPr>
          <p:nvPr/>
        </p:nvSpPr>
        <p:spPr>
          <a:xfrm>
            <a:off x="1725467" y="4916119"/>
            <a:ext cx="4623198" cy="368439"/>
          </a:xfrm>
          <a:prstGeom prst="rect">
            <a:avLst/>
          </a:prstGeom>
          <a:noFill/>
          <a:ln>
            <a:miter/>
          </a:ln>
        </p:spPr>
        <p:txBody>
          <a:bodyPr vert="horz" wrap="none">
            <a:spAutoFit/>
          </a:bodyPr>
          <a:lstStyle/>
          <a:p>
            <a:pPr fontAlgn="base" latinLnBrk="0"/>
            <a:r>
              <a:rPr lang="ja-JP" altLang="en-US"/>
              <a:t>１　　 ２　　   ３　 　 ４　　 ５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88" name="図形 410"/>
          <p:cNvSpPr/>
          <p:nvPr/>
        </p:nvSpPr>
        <p:spPr>
          <a:xfrm>
            <a:off x="6945028" y="2189646"/>
            <a:ext cx="2199384" cy="2259173"/>
          </a:xfrm>
          <a:prstGeom prst="flowChartConnector">
            <a:avLst/>
          </a:prstGeom>
          <a:solidFill>
            <a:schemeClr val="accent1">
              <a:alpha val="50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89" name="図形 406"/>
          <p:cNvSpPr/>
          <p:nvPr/>
        </p:nvSpPr>
        <p:spPr>
          <a:xfrm>
            <a:off x="154571" y="2574510"/>
            <a:ext cx="2201409" cy="2225161"/>
          </a:xfrm>
          <a:prstGeom prst="flowChartConnector">
            <a:avLst/>
          </a:prstGeom>
          <a:solidFill>
            <a:srgbClr val="FFE69A">
              <a:alpha val="63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90" name="四角形 0"/>
          <p:cNvSpPr>
            <a:spLocks noGrp="1" noChangeArrowheads="1"/>
          </p:cNvSpPr>
          <p:nvPr>
            <p:ph sz="full" idx="1"/>
          </p:nvPr>
        </p:nvSpPr>
        <p:spPr>
          <a:xfrm>
            <a:off x="457200" y="1597521"/>
            <a:ext cx="8229600" cy="1184250"/>
          </a:xfrm>
          <a:prstGeom prst="rect">
            <a:avLst/>
          </a:prstGeom>
        </p:spPr>
        <p:txBody>
          <a:bodyPr vert="horz" wrap="square"/>
          <a:lstStyle/>
          <a:p>
            <a:pPr marL="0" indent="0" fontAlgn="base" latinLnBrk="0">
              <a:buNone/>
            </a:pPr>
            <a:r>
              <a:rPr kumimoji="1" lang="ja-JP" altLang="en-US" sz="3600">
                <a:latin typeface="メイリオ" pitchFamily="55" charset="-128"/>
                <a:ea typeface="メイリオ" pitchFamily="55" charset="-128"/>
              </a:rPr>
              <a:t>日本の食品ロスは、</a:t>
            </a:r>
            <a:r>
              <a:rPr kumimoji="1" lang="ja-JP" altLang="en-US" sz="3600" b="1">
                <a:solidFill>
                  <a:srgbClr val="FF0000"/>
                </a:solidFill>
                <a:latin typeface="メイリオ" pitchFamily="55" charset="-128"/>
                <a:ea typeface="メイリオ" pitchFamily="55" charset="-128"/>
              </a:rPr>
              <a:t>世界の食糧支援量の約1.8倍</a:t>
            </a:r>
            <a:endParaRPr kumimoji="1" lang="ja-JP" altLang="en-US" sz="3600">
              <a:latin typeface="メイリオ" pitchFamily="55" charset="-128"/>
              <a:ea typeface="メイリオ" pitchFamily="55" charset="-128"/>
            </a:endParaRPr>
          </a:p>
        </p:txBody>
      </p:sp>
      <p:sp>
        <p:nvSpPr>
          <p:cNvPr id="1491" name="直線 151"/>
          <p:cNvSpPr/>
          <p:nvPr/>
        </p:nvSpPr>
        <p:spPr>
          <a:xfrm>
            <a:off x="461962" y="1279525"/>
            <a:ext cx="8229600" cy="0"/>
          </a:xfrm>
          <a:prstGeom prst="line">
            <a:avLst/>
          </a:prstGeom>
          <a:noFill/>
          <a:ln w="76200" cap="rnd" cmpd="sng">
            <a:solidFill>
              <a:srgbClr val="92D050"/>
            </a:solidFill>
            <a:prstDash val="solid"/>
            <a:miter/>
          </a:ln>
        </p:spPr>
      </p:sp>
      <p:pic>
        <p:nvPicPr>
          <p:cNvPr id="1492" name="図 403"/>
          <p:cNvPicPr>
            <a:picLocks noChangeAspect="1"/>
          </p:cNvPicPr>
          <p:nvPr/>
        </p:nvPicPr>
        <p:blipFill>
          <a:blip r:embed="rId1"/>
          <a:stretch>
            <a:fillRect/>
          </a:stretch>
        </p:blipFill>
        <p:spPr>
          <a:xfrm>
            <a:off x="364461" y="2661574"/>
            <a:ext cx="1781629" cy="1844226"/>
          </a:xfrm>
          <a:prstGeom prst="rect">
            <a:avLst/>
          </a:prstGeom>
        </p:spPr>
      </p:pic>
      <p:pic>
        <p:nvPicPr>
          <p:cNvPr id="1493" name="図 405"/>
          <p:cNvPicPr>
            <a:picLocks noChangeAspect="1"/>
          </p:cNvPicPr>
          <p:nvPr/>
        </p:nvPicPr>
        <p:blipFill>
          <a:blip r:embed="rId2"/>
          <a:stretch>
            <a:fillRect/>
          </a:stretch>
        </p:blipFill>
        <p:spPr>
          <a:xfrm rot="600000">
            <a:off x="7519994" y="2564499"/>
            <a:ext cx="1504376" cy="1509467"/>
          </a:xfrm>
          <a:prstGeom prst="rect">
            <a:avLst/>
          </a:prstGeom>
        </p:spPr>
      </p:pic>
      <p:sp>
        <p:nvSpPr>
          <p:cNvPr id="1494" name="四角形 412"/>
          <p:cNvSpPr>
            <a:spLocks noChangeArrowheads="1"/>
          </p:cNvSpPr>
          <p:nvPr/>
        </p:nvSpPr>
        <p:spPr>
          <a:xfrm>
            <a:off x="476531" y="549000"/>
            <a:ext cx="8229600" cy="1146175"/>
          </a:xfrm>
          <a:prstGeom prst="rect">
            <a:avLst/>
          </a:prstGeom>
          <a:noFill/>
          <a:ln>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問題２　飢餓</a:t>
            </a:r>
            <a:endParaRPr>
              <a:latin typeface="メイリオ"/>
              <a:ea typeface="メイリオ"/>
            </a:endParaRPr>
          </a:p>
        </p:txBody>
      </p:sp>
      <p:sp>
        <p:nvSpPr>
          <p:cNvPr id="1495" name="四角形 535"/>
          <p:cNvSpPr/>
          <p:nvPr/>
        </p:nvSpPr>
        <p:spPr>
          <a:xfrm>
            <a:off x="2772000" y="3831089"/>
            <a:ext cx="357028" cy="288000"/>
          </a:xfrm>
          <a:prstGeom prst="rect">
            <a:avLst/>
          </a:prstGeom>
          <a:solidFill>
            <a:schemeClr val="bg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96" name="四角形 536"/>
          <p:cNvSpPr/>
          <p:nvPr/>
        </p:nvSpPr>
        <p:spPr>
          <a:xfrm>
            <a:off x="6588000" y="3687090"/>
            <a:ext cx="357028" cy="288000"/>
          </a:xfrm>
          <a:prstGeom prst="rect">
            <a:avLst/>
          </a:prstGeom>
          <a:solidFill>
            <a:schemeClr val="bg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nvGrpSpPr>
          <p:cNvPr id="1497" name="グループ 537"/>
          <p:cNvGrpSpPr/>
          <p:nvPr/>
        </p:nvGrpSpPr>
        <p:grpSpPr>
          <a:xfrm>
            <a:off x="6904820" y="427305"/>
            <a:ext cx="1673111" cy="797677"/>
            <a:chOff x="6831127" y="3645000"/>
            <a:chExt cx="1673111" cy="797677"/>
          </a:xfrm>
        </p:grpSpPr>
        <p:pic>
          <p:nvPicPr>
            <p:cNvPr id="1498" name="図 473"/>
            <p:cNvPicPr>
              <a:picLocks noChangeAspect="1"/>
            </p:cNvPicPr>
            <p:nvPr/>
          </p:nvPicPr>
          <p:blipFill>
            <a:blip r:embed="rId3"/>
            <a:stretch>
              <a:fillRect/>
            </a:stretch>
          </p:blipFill>
          <p:spPr>
            <a:xfrm>
              <a:off x="6831127" y="3645000"/>
              <a:ext cx="797433" cy="797677"/>
            </a:xfrm>
            <a:prstGeom prst="rect">
              <a:avLst/>
            </a:prstGeom>
            <a:noFill/>
            <a:ln>
              <a:miter/>
            </a:ln>
          </p:spPr>
        </p:pic>
        <p:pic>
          <p:nvPicPr>
            <p:cNvPr id="1499" name="図 474"/>
            <p:cNvPicPr>
              <a:picLocks noChangeAspect="1"/>
            </p:cNvPicPr>
            <p:nvPr/>
          </p:nvPicPr>
          <p:blipFill>
            <a:blip r:embed="rId4"/>
            <a:stretch>
              <a:fillRect/>
            </a:stretch>
          </p:blipFill>
          <p:spPr>
            <a:xfrm>
              <a:off x="7706805" y="3645000"/>
              <a:ext cx="797433" cy="797677"/>
            </a:xfrm>
            <a:prstGeom prst="rect">
              <a:avLst/>
            </a:prstGeom>
            <a:noFill/>
            <a:ln>
              <a:miter/>
            </a:ln>
          </p:spPr>
        </p:pic>
      </p:grpSp>
      <p:grpSp>
        <p:nvGrpSpPr>
          <p:cNvPr id="1500" name="グループ 513"/>
          <p:cNvGrpSpPr/>
          <p:nvPr/>
        </p:nvGrpSpPr>
        <p:grpSpPr>
          <a:xfrm>
            <a:off x="1400751" y="3319535"/>
            <a:ext cx="6668607" cy="3070140"/>
            <a:chOff x="1220843" y="1124980"/>
            <a:chExt cx="6942195" cy="3172040"/>
          </a:xfrm>
        </p:grpSpPr>
        <p:grpSp>
          <p:nvGrpSpPr>
            <p:cNvPr id="1501" name="グループ 57"/>
            <p:cNvGrpSpPr/>
            <p:nvPr/>
          </p:nvGrpSpPr>
          <p:grpSpPr>
            <a:xfrm>
              <a:off x="1220843" y="1124980"/>
              <a:ext cx="6942195" cy="3172040"/>
              <a:chOff x="1220843" y="1124980"/>
              <a:chExt cx="6942195" cy="3172040"/>
            </a:xfrm>
          </p:grpSpPr>
          <p:pic>
            <p:nvPicPr>
              <p:cNvPr id="1502" name="図 45"/>
              <p:cNvPicPr>
                <a:picLocks noChangeAspect="1"/>
              </p:cNvPicPr>
              <p:nvPr/>
            </p:nvPicPr>
            <p:blipFill>
              <a:blip r:embed="rId5"/>
              <a:srcRect l="7516" t="14423" r="58350" b="34825"/>
              <a:stretch>
                <a:fillRect/>
              </a:stretch>
            </p:blipFill>
            <p:spPr>
              <a:xfrm>
                <a:off x="1404000" y="1650449"/>
                <a:ext cx="2594832" cy="1963099"/>
              </a:xfrm>
              <a:prstGeom prst="rect">
                <a:avLst/>
              </a:prstGeom>
              <a:ln/>
              <a:effectLst/>
            </p:spPr>
          </p:pic>
          <p:sp>
            <p:nvSpPr>
              <p:cNvPr id="1503" name="テキスト 46"/>
              <p:cNvSpPr txBox="1"/>
              <p:nvPr/>
            </p:nvSpPr>
            <p:spPr>
              <a:xfrm>
                <a:off x="5292000" y="1124980"/>
                <a:ext cx="2867910" cy="1048451"/>
              </a:xfrm>
              <a:prstGeom prst="rect">
                <a:avLst/>
              </a:prstGeom>
            </p:spPr>
            <p:txBody>
              <a:bodyPr wrap="none">
                <a:spAutoFit/>
              </a:bodyPr>
              <a:p>
                <a:pPr algn="ctr">
                  <a:defRPr lang="ja-JP" altLang="en-US"/>
                </a:pPr>
                <a:r>
                  <a:rPr lang="ja-JP" altLang="en-US">
                    <a:latin typeface="HGP創英角ｺﾞｼｯｸUB"/>
                    <a:ea typeface="HGP創英角ｺﾞｼｯｸUB"/>
                  </a:rPr>
                  <a:t>日本の食品ロス量</a:t>
                </a:r>
                <a:endParaRPr lang="ja-JP" altLang="en-US">
                  <a:latin typeface="HGP創英角ｺﾞｼｯｸUB"/>
                  <a:ea typeface="HGP創英角ｺﾞｼｯｸUB"/>
                </a:endParaRPr>
              </a:p>
              <a:p>
                <a:pPr algn="ctr">
                  <a:defRPr lang="ja-JP" altLang="en-US"/>
                </a:pPr>
                <a:r>
                  <a:rPr lang="ja-JP" altLang="en-US" sz="2400">
                    <a:latin typeface="HGP創英角ｺﾞｼｯｸUB"/>
                    <a:ea typeface="HGP創英角ｺﾞｼｯｸUB"/>
                  </a:rPr>
                  <a:t>461万ｔ</a:t>
                </a:r>
                <a:r>
                  <a:rPr lang="ja-JP" altLang="en-US" sz="1100">
                    <a:latin typeface="HGP創英角ｺﾞｼｯｸUB"/>
                    <a:ea typeface="HGP創英角ｺﾞｼｯｸUB"/>
                  </a:rPr>
                  <a:t>※２</a:t>
                </a:r>
                <a:endParaRPr lang="ja-JP" altLang="en-US">
                  <a:latin typeface="HGP創英角ｺﾞｼｯｸUB"/>
                  <a:ea typeface="HGP創英角ｺﾞｼｯｸUB"/>
                </a:endParaRPr>
              </a:p>
              <a:p>
                <a:pPr>
                  <a:defRPr lang="ja-JP" altLang="en-US"/>
                </a:pPr>
                <a:endParaRPr lang="ja-JP" altLang="en-US"/>
              </a:p>
            </p:txBody>
          </p:sp>
          <p:sp>
            <p:nvSpPr>
              <p:cNvPr id="1504" name="テキスト 47"/>
              <p:cNvSpPr txBox="1"/>
              <p:nvPr/>
            </p:nvSpPr>
            <p:spPr>
              <a:xfrm>
                <a:off x="1293711" y="1124980"/>
                <a:ext cx="2395024" cy="1048451"/>
              </a:xfrm>
              <a:prstGeom prst="rect">
                <a:avLst/>
              </a:prstGeom>
            </p:spPr>
            <p:txBody>
              <a:bodyPr wrap="none">
                <a:spAutoFit/>
              </a:bodyPr>
              <a:p>
                <a:pPr algn="ctr">
                  <a:defRPr lang="ja-JP" altLang="en-US"/>
                </a:pPr>
                <a:r>
                  <a:rPr lang="ja-JP" altLang="en-US">
                    <a:latin typeface="HGP創英角ｺﾞｼｯｸUB"/>
                    <a:ea typeface="HGP創英角ｺﾞｼｯｸUB"/>
                  </a:rPr>
                  <a:t>世界の食料支援量</a:t>
                </a:r>
                <a:endParaRPr lang="ja-JP" altLang="en-US">
                  <a:latin typeface="HGP創英角ｺﾞｼｯｸUB"/>
                  <a:ea typeface="HGP創英角ｺﾞｼｯｸUB"/>
                </a:endParaRPr>
              </a:p>
              <a:p>
                <a:pPr algn="ctr">
                  <a:defRPr lang="ja-JP" altLang="en-US"/>
                </a:pPr>
                <a:r>
                  <a:rPr lang="ja-JP" altLang="en-US" sz="2400">
                    <a:latin typeface="HGP創英角ｺﾞｼｯｸUB"/>
                    <a:ea typeface="HGP創英角ｺﾞｼｯｸUB"/>
                  </a:rPr>
                  <a:t>250万ｔ</a:t>
                </a:r>
                <a:r>
                  <a:rPr lang="ja-JP" altLang="en-US" sz="1050">
                    <a:latin typeface="HGP創英角ｺﾞｼｯｸUB"/>
                    <a:ea typeface="HGP創英角ｺﾞｼｯｸUB"/>
                  </a:rPr>
                  <a:t>※１</a:t>
                </a:r>
                <a:endParaRPr lang="ja-JP" altLang="en-US">
                  <a:latin typeface="HGP創英角ｺﾞｼｯｸUB"/>
                  <a:ea typeface="HGP創英角ｺﾞｼｯｸUB"/>
                </a:endParaRPr>
              </a:p>
              <a:p>
                <a:pPr>
                  <a:defRPr lang="ja-JP" altLang="en-US"/>
                </a:pPr>
                <a:endParaRPr lang="ja-JP" altLang="en-US"/>
              </a:p>
            </p:txBody>
          </p:sp>
          <p:sp>
            <p:nvSpPr>
              <p:cNvPr id="1505" name="テキスト 48"/>
              <p:cNvSpPr txBox="1"/>
              <p:nvPr/>
            </p:nvSpPr>
            <p:spPr>
              <a:xfrm>
                <a:off x="1220843" y="3795750"/>
                <a:ext cx="4886750" cy="285270"/>
              </a:xfrm>
              <a:prstGeom prst="rect">
                <a:avLst/>
              </a:prstGeom>
            </p:spPr>
            <p:txBody>
              <a:bodyPr wrap="none">
                <a:spAutoFit/>
              </a:bodyPr>
              <a:p>
                <a:pPr>
                  <a:defRPr lang="ja-JP" altLang="en-US"/>
                </a:pPr>
                <a:r>
                  <a:rPr lang="ja-JP" altLang="en-US" sz="1200"/>
                  <a:t>※１ 国連世界食糧計画（World Food Programme:WFP）2024年</a:t>
                </a:r>
                <a:r>
                  <a:rPr lang="ja-JP" altLang="en-US" sz="1200"/>
                  <a:t>実績</a:t>
                </a:r>
                <a:endParaRPr lang="ja-JP" altLang="en-US" sz="1200"/>
              </a:p>
            </p:txBody>
          </p:sp>
          <p:sp>
            <p:nvSpPr>
              <p:cNvPr id="1506" name="テキスト 49"/>
              <p:cNvSpPr txBox="1"/>
              <p:nvPr/>
            </p:nvSpPr>
            <p:spPr>
              <a:xfrm>
                <a:off x="1224225" y="4011750"/>
                <a:ext cx="3077352" cy="285270"/>
              </a:xfrm>
              <a:prstGeom prst="rect">
                <a:avLst/>
              </a:prstGeom>
            </p:spPr>
            <p:txBody>
              <a:bodyPr wrap="none">
                <a:spAutoFit/>
              </a:bodyPr>
              <a:p>
                <a:pPr>
                  <a:defRPr lang="ja-JP" altLang="en-US"/>
                </a:pPr>
                <a:r>
                  <a:rPr lang="ja-JP" altLang="en-US" sz="1200"/>
                  <a:t>※２ 令和6年度推計（農林水産省・環境省）</a:t>
                </a:r>
                <a:endParaRPr lang="ja-JP" altLang="en-US"/>
              </a:p>
            </p:txBody>
          </p:sp>
          <p:sp>
            <p:nvSpPr>
              <p:cNvPr id="1507" name="テキスト 51"/>
              <p:cNvSpPr txBox="1"/>
              <p:nvPr/>
            </p:nvSpPr>
            <p:spPr>
              <a:xfrm>
                <a:off x="4154055" y="2014580"/>
                <a:ext cx="1311795" cy="476065"/>
              </a:xfrm>
              <a:prstGeom prst="rect">
                <a:avLst/>
              </a:prstGeom>
            </p:spPr>
            <p:txBody>
              <a:bodyPr wrap="none">
                <a:spAutoFit/>
              </a:bodyPr>
              <a:p>
                <a:pPr algn="ctr">
                  <a:defRPr lang="ja-JP" altLang="en-US"/>
                </a:pPr>
                <a:r>
                  <a:rPr lang="ja-JP" altLang="en-US" sz="2400">
                    <a:latin typeface="HG創英角ｺﾞｼｯｸUB"/>
                    <a:ea typeface="HG創英角ｺﾞｼｯｸUB"/>
                  </a:rPr>
                  <a:t>約1.8倍</a:t>
                </a:r>
                <a:endParaRPr lang="ja-JP" altLang="en-US">
                  <a:latin typeface="HG創英角ｺﾞｼｯｸUB"/>
                  <a:ea typeface="HG創英角ｺﾞｼｯｸUB"/>
                </a:endParaRPr>
              </a:p>
            </p:txBody>
          </p:sp>
          <p:pic>
            <p:nvPicPr>
              <p:cNvPr id="1508" name="図 55"/>
              <p:cNvPicPr>
                <a:picLocks noChangeAspect="1"/>
              </p:cNvPicPr>
              <p:nvPr/>
            </p:nvPicPr>
            <p:blipFill>
              <a:blip r:embed="rId5"/>
              <a:srcRect l="57634" t="26031" r="7890" b="30252"/>
              <a:stretch>
                <a:fillRect/>
              </a:stretch>
            </p:blipFill>
            <p:spPr>
              <a:xfrm>
                <a:off x="5439999" y="1923750"/>
                <a:ext cx="2620734" cy="1690956"/>
              </a:xfrm>
              <a:prstGeom prst="rect">
                <a:avLst/>
              </a:prstGeom>
              <a:ln/>
              <a:effectLst/>
            </p:spPr>
          </p:pic>
          <p:sp>
            <p:nvSpPr>
              <p:cNvPr id="1509" name="四角形 56"/>
              <p:cNvSpPr/>
              <p:nvPr/>
            </p:nvSpPr>
            <p:spPr>
              <a:xfrm>
                <a:off x="7979020" y="2535864"/>
                <a:ext cx="184018" cy="364638"/>
              </a:xfrm>
              <a:prstGeom prst="rect">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
          <p:nvSpPr>
            <p:cNvPr id="1510" name="図形 66"/>
            <p:cNvSpPr/>
            <p:nvPr/>
          </p:nvSpPr>
          <p:spPr>
            <a:xfrm>
              <a:off x="4139337" y="2475352"/>
              <a:ext cx="1651145" cy="587752"/>
            </a:xfrm>
            <a:prstGeom prst="rightArrow">
              <a:avLst>
                <a:gd name="adj1" fmla="val 50000"/>
                <a:gd name="adj2" fmla="val 725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16" name="四角形 0"/>
          <p:cNvSpPr>
            <a:spLocks noGrp="1" noChangeArrowheads="1"/>
          </p:cNvSpPr>
          <p:nvPr>
            <p:ph sz="full" idx="1"/>
          </p:nvPr>
        </p:nvSpPr>
        <p:spPr>
          <a:xfrm>
            <a:off x="457200" y="1543522"/>
            <a:ext cx="8505520" cy="2114956"/>
          </a:xfrm>
          <a:prstGeom prst="rect">
            <a:avLst/>
          </a:prstGeom>
        </p:spPr>
        <p:txBody>
          <a:bodyPr vert="horz" wrap="square"/>
          <a:lstStyle/>
          <a:p>
            <a:pPr marL="0" indent="0" algn="ctr" fontAlgn="base" latinLnBrk="0">
              <a:buNone/>
            </a:pPr>
            <a:r>
              <a:rPr kumimoji="1" lang="ja-JP" altLang="en-US" sz="3600">
                <a:latin typeface="メイリオ" pitchFamily="55" charset="-128"/>
                <a:ea typeface="メイリオ" pitchFamily="55" charset="-128"/>
              </a:rPr>
              <a:t>日本の食糧自給率は</a:t>
            </a:r>
            <a:r>
              <a:rPr kumimoji="1" lang="ja-JP" altLang="en-US" sz="3600" b="1">
                <a:latin typeface="メイリオ" pitchFamily="55" charset="-128"/>
                <a:ea typeface="メイリオ" pitchFamily="55" charset="-128"/>
              </a:rPr>
              <a:t>38％</a:t>
            </a:r>
            <a:endParaRPr kumimoji="1" lang="ja-JP" altLang="en-US" sz="3600" b="1">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a:p>
            <a:pPr marL="0" indent="0" algn="ctr" fontAlgn="base" latinLnBrk="0">
              <a:buNone/>
            </a:pPr>
            <a:r>
              <a:rPr kumimoji="1" lang="ja-JP" altLang="en-US" sz="3600" b="1">
                <a:solidFill>
                  <a:srgbClr val="FF0000"/>
                </a:solidFill>
                <a:latin typeface="メイリオ" pitchFamily="55" charset="-128"/>
                <a:ea typeface="メイリオ" pitchFamily="55" charset="-128"/>
              </a:rPr>
              <a:t>食糧の半分以上は輸入している！</a:t>
            </a:r>
            <a:endParaRPr kumimoji="1" lang="ja-JP" altLang="en-US" sz="3600">
              <a:solidFill>
                <a:srgbClr val="FF0000"/>
              </a:solidFill>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a:p>
            <a:pPr marL="0" indent="0" algn="ctr" fontAlgn="base" latinLnBrk="0">
              <a:buNone/>
            </a:pPr>
            <a:endParaRPr kumimoji="1" lang="ja-JP" altLang="en-US" sz="2800">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a:p>
            <a:pPr marL="571500" indent="-571500" algn="ctr" fontAlgn="base" latinLnBrk="0">
              <a:buFont typeface="Arial"/>
              <a:buChar char="•"/>
            </a:pPr>
            <a:endParaRPr kumimoji="1" lang="ja-JP" altLang="en-US" sz="3600">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p:txBody>
      </p:sp>
      <p:sp>
        <p:nvSpPr>
          <p:cNvPr id="1517" name="直線 151"/>
          <p:cNvSpPr/>
          <p:nvPr/>
        </p:nvSpPr>
        <p:spPr>
          <a:xfrm>
            <a:off x="461962" y="1279525"/>
            <a:ext cx="8229600" cy="0"/>
          </a:xfrm>
          <a:prstGeom prst="line">
            <a:avLst/>
          </a:prstGeom>
          <a:noFill/>
          <a:ln w="76200" cap="rnd" cmpd="sng">
            <a:solidFill>
              <a:srgbClr val="92D050"/>
            </a:solidFill>
            <a:prstDash val="solid"/>
            <a:miter/>
          </a:ln>
        </p:spPr>
      </p:sp>
      <p:grpSp>
        <p:nvGrpSpPr>
          <p:cNvPr id="1518" name="グループ 361"/>
          <p:cNvGrpSpPr/>
          <p:nvPr/>
        </p:nvGrpSpPr>
        <p:grpSpPr>
          <a:xfrm flipV="1">
            <a:off x="4320000" y="2277000"/>
            <a:ext cx="360000" cy="504000"/>
            <a:chOff x="2269836" y="5229000"/>
            <a:chExt cx="360000" cy="504000"/>
          </a:xfrm>
        </p:grpSpPr>
        <p:sp>
          <p:nvSpPr>
            <p:cNvPr id="1519" name="図形 359"/>
            <p:cNvSpPr/>
            <p:nvPr/>
          </p:nvSpPr>
          <p:spPr>
            <a:xfrm>
              <a:off x="2269836" y="5229000"/>
              <a:ext cx="360000" cy="216000"/>
            </a:xfrm>
            <a:prstGeom prst="triangle">
              <a:avLst/>
            </a:prstGeom>
            <a:solidFill>
              <a:srgbClr val="FFC0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20" name="図形 360"/>
            <p:cNvSpPr/>
            <p:nvPr/>
          </p:nvSpPr>
          <p:spPr>
            <a:xfrm>
              <a:off x="2269836" y="5517000"/>
              <a:ext cx="360000" cy="216000"/>
            </a:xfrm>
            <a:prstGeom prst="triangle">
              <a:avLst/>
            </a:prstGeom>
            <a:solidFill>
              <a:srgbClr val="FFC0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
        <p:nvSpPr>
          <p:cNvPr id="1521" name="四角形 378"/>
          <p:cNvSpPr>
            <a:spLocks noChangeArrowheads="1"/>
          </p:cNvSpPr>
          <p:nvPr/>
        </p:nvSpPr>
        <p:spPr>
          <a:xfrm>
            <a:off x="457200" y="268287"/>
            <a:ext cx="8229600" cy="1146175"/>
          </a:xfrm>
          <a:prstGeom prst="rect">
            <a:avLst/>
          </a:prstGeom>
          <a:noFill/>
          <a:ln>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問題２　飢餓</a:t>
            </a:r>
            <a:endParaRPr>
              <a:latin typeface="メイリオ"/>
              <a:ea typeface="メイリオ"/>
            </a:endParaRPr>
          </a:p>
        </p:txBody>
      </p:sp>
      <p:pic>
        <p:nvPicPr>
          <p:cNvPr id="1522" name="図 380"/>
          <p:cNvPicPr>
            <a:picLocks noChangeAspect="1"/>
          </p:cNvPicPr>
          <p:nvPr/>
        </p:nvPicPr>
        <p:blipFill>
          <a:blip r:embed="rId1"/>
          <a:stretch>
            <a:fillRect/>
          </a:stretch>
        </p:blipFill>
        <p:spPr>
          <a:xfrm>
            <a:off x="829149" y="4149000"/>
            <a:ext cx="1294960" cy="1271293"/>
          </a:xfrm>
          <a:prstGeom prst="rect">
            <a:avLst/>
          </a:prstGeom>
        </p:spPr>
      </p:pic>
      <p:sp>
        <p:nvSpPr>
          <p:cNvPr id="1523" name="図形 382"/>
          <p:cNvSpPr/>
          <p:nvPr/>
        </p:nvSpPr>
        <p:spPr>
          <a:xfrm rot="20460000">
            <a:off x="1669954" y="4280540"/>
            <a:ext cx="1512136" cy="1443299"/>
          </a:xfrm>
          <a:prstGeom prst="circularArrow">
            <a:avLst>
              <a:gd name="adj1" fmla="val 12500"/>
              <a:gd name="adj2" fmla="val 1142319"/>
              <a:gd name="adj3" fmla="val 20457680"/>
              <a:gd name="adj4" fmla="val 13815469"/>
              <a:gd name="adj5" fmla="val 12500"/>
            </a:avLst>
          </a:prstGeom>
          <a:solidFill>
            <a:srgbClr val="FFC0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524" name="図 383"/>
          <p:cNvPicPr>
            <a:picLocks noChangeAspect="1"/>
          </p:cNvPicPr>
          <p:nvPr/>
        </p:nvPicPr>
        <p:blipFill>
          <a:blip r:embed="rId2"/>
          <a:stretch>
            <a:fillRect/>
          </a:stretch>
        </p:blipFill>
        <p:spPr>
          <a:xfrm>
            <a:off x="3479353" y="3854194"/>
            <a:ext cx="2313213" cy="2313213"/>
          </a:xfrm>
          <a:prstGeom prst="rect">
            <a:avLst/>
          </a:prstGeom>
        </p:spPr>
      </p:pic>
      <p:pic>
        <p:nvPicPr>
          <p:cNvPr id="1525" name="図 384"/>
          <p:cNvPicPr>
            <a:picLocks noChangeAspect="1"/>
          </p:cNvPicPr>
          <p:nvPr/>
        </p:nvPicPr>
        <p:blipFill>
          <a:blip r:embed="rId3"/>
          <a:stretch>
            <a:fillRect/>
          </a:stretch>
        </p:blipFill>
        <p:spPr>
          <a:xfrm>
            <a:off x="6782957" y="5108337"/>
            <a:ext cx="1427888" cy="1631872"/>
          </a:xfrm>
          <a:prstGeom prst="rect">
            <a:avLst/>
          </a:prstGeom>
        </p:spPr>
      </p:pic>
      <p:pic>
        <p:nvPicPr>
          <p:cNvPr id="1526" name="図 385"/>
          <p:cNvPicPr>
            <a:picLocks noChangeAspect="1"/>
          </p:cNvPicPr>
          <p:nvPr/>
        </p:nvPicPr>
        <p:blipFill>
          <a:blip r:embed="rId4"/>
          <a:stretch>
            <a:fillRect/>
          </a:stretch>
        </p:blipFill>
        <p:spPr>
          <a:xfrm flipH="1">
            <a:off x="1920490" y="3933074"/>
            <a:ext cx="1239163" cy="805025"/>
          </a:xfrm>
          <a:prstGeom prst="rect">
            <a:avLst/>
          </a:prstGeom>
        </p:spPr>
      </p:pic>
      <p:sp>
        <p:nvSpPr>
          <p:cNvPr id="1527" name="図形 386"/>
          <p:cNvSpPr/>
          <p:nvPr/>
        </p:nvSpPr>
        <p:spPr>
          <a:xfrm rot="900000">
            <a:off x="5875613" y="5009278"/>
            <a:ext cx="723831" cy="710491"/>
          </a:xfrm>
          <a:prstGeom prst="stripedRightArrow">
            <a:avLst>
              <a:gd name="adj1" fmla="val 50000"/>
              <a:gd name="adj2" fmla="val 50000"/>
            </a:avLst>
          </a:prstGeom>
          <a:solidFill>
            <a:srgbClr val="FFC0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nvGrpSpPr>
          <p:cNvPr id="1528" name="グループ 395"/>
          <p:cNvGrpSpPr/>
          <p:nvPr/>
        </p:nvGrpSpPr>
        <p:grpSpPr>
          <a:xfrm>
            <a:off x="120128" y="4893317"/>
            <a:ext cx="3513514" cy="1704121"/>
            <a:chOff x="120128" y="4893317"/>
            <a:chExt cx="3513514" cy="1704121"/>
          </a:xfrm>
        </p:grpSpPr>
        <p:sp>
          <p:nvSpPr>
            <p:cNvPr id="1529" name="図形 387"/>
            <p:cNvSpPr/>
            <p:nvPr/>
          </p:nvSpPr>
          <p:spPr>
            <a:xfrm>
              <a:off x="120128" y="5619412"/>
              <a:ext cx="3509986" cy="978026"/>
            </a:xfrm>
            <a:prstGeom prst="roundRect">
              <a:avLst>
                <a:gd name="adj" fmla="val 50000"/>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30" name="テキスト 388"/>
            <p:cNvSpPr txBox="1"/>
            <p:nvPr/>
          </p:nvSpPr>
          <p:spPr>
            <a:xfrm>
              <a:off x="179850" y="5754929"/>
              <a:ext cx="3453792" cy="706993"/>
            </a:xfrm>
            <a:prstGeom prst="rect">
              <a:avLst/>
            </a:prstGeom>
          </p:spPr>
          <p:txBody>
            <a:bodyPr wrap="square">
              <a:spAutoFit/>
            </a:bodyPr>
            <a:p>
              <a:pPr>
                <a:defRPr lang="ja-JP" altLang="en-US"/>
              </a:pPr>
              <a:r>
                <a:rPr lang="ja-JP" altLang="en-US" sz="2000" b="1">
                  <a:latin typeface="メイリオ"/>
                  <a:ea typeface="メイリオ"/>
                </a:rPr>
                <a:t>たくさんの食糧を</a:t>
              </a:r>
              <a:endParaRPr lang="ja-JP" altLang="en-US" sz="2000" b="1">
                <a:latin typeface="メイリオ"/>
                <a:ea typeface="メイリオ"/>
              </a:endParaRPr>
            </a:p>
            <a:p>
              <a:pPr>
                <a:defRPr lang="ja-JP" altLang="en-US"/>
              </a:pPr>
              <a:r>
                <a:rPr lang="ja-JP" altLang="en-US" sz="2000" b="1">
                  <a:latin typeface="メイリオ"/>
                  <a:ea typeface="メイリオ"/>
                </a:rPr>
                <a:t>海外から</a:t>
              </a:r>
              <a:r>
                <a:rPr lang="ja-JP" altLang="en-US" sz="2000" b="1">
                  <a:latin typeface="メイリオ"/>
                  <a:ea typeface="メイリオ"/>
                </a:rPr>
                <a:t>輸入しているのに...</a:t>
              </a:r>
              <a:endParaRPr lang="ja-JP" altLang="en-US" b="1">
                <a:latin typeface="メイリオ"/>
                <a:ea typeface="メイリオ"/>
              </a:endParaRPr>
            </a:p>
          </p:txBody>
        </p:sp>
        <p:sp>
          <p:nvSpPr>
            <p:cNvPr id="1531" name="図形 389"/>
            <p:cNvSpPr/>
            <p:nvPr/>
          </p:nvSpPr>
          <p:spPr>
            <a:xfrm>
              <a:off x="2121387" y="5201170"/>
              <a:ext cx="307481" cy="313484"/>
            </a:xfrm>
            <a:prstGeom prst="flowChartConnector">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32" name="図形 390"/>
            <p:cNvSpPr/>
            <p:nvPr/>
          </p:nvSpPr>
          <p:spPr>
            <a:xfrm>
              <a:off x="2267568" y="4893317"/>
              <a:ext cx="143136" cy="143136"/>
            </a:xfrm>
            <a:prstGeom prst="flowChartConnector">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
        <p:nvSpPr>
          <p:cNvPr id="1533" name="図形 387"/>
          <p:cNvSpPr/>
          <p:nvPr/>
        </p:nvSpPr>
        <p:spPr>
          <a:xfrm flipV="1">
            <a:off x="5365924" y="3770338"/>
            <a:ext cx="3686626" cy="1013417"/>
          </a:xfrm>
          <a:prstGeom prst="roundRect">
            <a:avLst>
              <a:gd name="adj" fmla="val 50000"/>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34" name="テキスト 388"/>
          <p:cNvSpPr txBox="1"/>
          <p:nvPr/>
        </p:nvSpPr>
        <p:spPr>
          <a:xfrm>
            <a:off x="5509919" y="3933074"/>
            <a:ext cx="3688128" cy="706993"/>
          </a:xfrm>
          <a:prstGeom prst="rect">
            <a:avLst/>
          </a:prstGeom>
        </p:spPr>
        <p:txBody>
          <a:bodyPr wrap="square">
            <a:spAutoFit/>
          </a:bodyPr>
          <a:p>
            <a:pPr>
              <a:defRPr lang="ja-JP" altLang="en-US"/>
            </a:pPr>
            <a:r>
              <a:rPr lang="ja-JP" altLang="en-US" sz="2000" b="1">
                <a:latin typeface="メイリオ"/>
                <a:ea typeface="メイリオ"/>
              </a:rPr>
              <a:t>そのうち食べられずに</a:t>
            </a:r>
            <a:br>
              <a:rPr lang="ja-JP" altLang="en-US" sz="2000"/>
            </a:br>
            <a:r>
              <a:rPr lang="ja-JP" altLang="en-US" sz="2000" b="1">
                <a:latin typeface="メイリオ"/>
                <a:ea typeface="メイリオ"/>
              </a:rPr>
              <a:t>捨てられてしまう食品がある</a:t>
            </a:r>
            <a:endParaRPr lang="ja-JP" altLang="en-US"/>
          </a:p>
        </p:txBody>
      </p:sp>
      <p:sp>
        <p:nvSpPr>
          <p:cNvPr id="1535" name="図形 389"/>
          <p:cNvSpPr/>
          <p:nvPr/>
        </p:nvSpPr>
        <p:spPr>
          <a:xfrm flipV="1">
            <a:off x="7740000" y="4818684"/>
            <a:ext cx="217769" cy="217769"/>
          </a:xfrm>
          <a:prstGeom prst="flowChartConnector">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36" name="図形 390"/>
          <p:cNvSpPr/>
          <p:nvPr/>
        </p:nvSpPr>
        <p:spPr>
          <a:xfrm flipV="1">
            <a:off x="7596865" y="4998412"/>
            <a:ext cx="143136" cy="143136"/>
          </a:xfrm>
          <a:prstGeom prst="flowChartConnector">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nvGrpSpPr>
          <p:cNvPr id="1537" name="グループ 540"/>
          <p:cNvGrpSpPr/>
          <p:nvPr/>
        </p:nvGrpSpPr>
        <p:grpSpPr>
          <a:xfrm>
            <a:off x="6904820" y="427305"/>
            <a:ext cx="1673111" cy="797677"/>
            <a:chOff x="6831127" y="3645000"/>
            <a:chExt cx="1673111" cy="797677"/>
          </a:xfrm>
        </p:grpSpPr>
        <p:pic>
          <p:nvPicPr>
            <p:cNvPr id="1538" name="図 473"/>
            <p:cNvPicPr>
              <a:picLocks noChangeAspect="1"/>
            </p:cNvPicPr>
            <p:nvPr/>
          </p:nvPicPr>
          <p:blipFill>
            <a:blip r:embed="rId5"/>
            <a:stretch>
              <a:fillRect/>
            </a:stretch>
          </p:blipFill>
          <p:spPr>
            <a:xfrm>
              <a:off x="6831127" y="3645000"/>
              <a:ext cx="797433" cy="797677"/>
            </a:xfrm>
            <a:prstGeom prst="rect">
              <a:avLst/>
            </a:prstGeom>
            <a:noFill/>
            <a:ln>
              <a:miter/>
            </a:ln>
          </p:spPr>
        </p:pic>
        <p:pic>
          <p:nvPicPr>
            <p:cNvPr id="1539" name="図 474"/>
            <p:cNvPicPr>
              <a:picLocks noChangeAspect="1"/>
            </p:cNvPicPr>
            <p:nvPr/>
          </p:nvPicPr>
          <p:blipFill>
            <a:blip r:embed="rId6"/>
            <a:stretch>
              <a:fillRect/>
            </a:stretch>
          </p:blipFill>
          <p:spPr>
            <a:xfrm>
              <a:off x="7706805" y="3645000"/>
              <a:ext cx="797433" cy="797677"/>
            </a:xfrm>
            <a:prstGeom prst="rect">
              <a:avLst/>
            </a:prstGeom>
            <a:noFill/>
            <a:ln>
              <a:miter/>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45" name="四角形 435"/>
          <p:cNvSpPr>
            <a:spLocks noChangeArrowheads="1"/>
          </p:cNvSpPr>
          <p:nvPr/>
        </p:nvSpPr>
        <p:spPr>
          <a:xfrm>
            <a:off x="476531" y="1367634"/>
            <a:ext cx="8443089"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buNone/>
            </a:pPr>
            <a:r>
              <a:rPr lang="ja-JP" altLang="en-US">
                <a:latin typeface="メイリオ"/>
                <a:ea typeface="メイリオ"/>
                <a:cs typeface="+mj-lt"/>
              </a:rPr>
              <a:t>家で眠っている食べ物は</a:t>
            </a:r>
            <a:r>
              <a:rPr lang="en-US" altLang="ja-JP" noProof="0" dirty="0" err="0">
                <a:ea typeface="メイリオ" pitchFamily="55" charset="-128"/>
              </a:rPr>
              <a:t>フードバンクに寄付すると、食べ物に困っている人に届けてくれる</a:t>
            </a:r>
            <a:endParaRPr lang="ja-JP" altLang="en-US">
              <a:latin typeface="メイリオ"/>
              <a:ea typeface="メイリオ"/>
              <a:cs typeface="+mj-lt"/>
            </a:endParaRPr>
          </a:p>
          <a:p>
            <a:pPr fontAlgn="base" latinLnBrk="0"/>
            <a:endParaRPr lang="ja-JP" altLang="en-US"/>
          </a:p>
        </p:txBody>
      </p:sp>
      <p:sp>
        <p:nvSpPr>
          <p:cNvPr id="1546" name="四角形 430"/>
          <p:cNvSpPr>
            <a:spLocks noChangeArrowheads="1"/>
          </p:cNvSpPr>
          <p:nvPr/>
        </p:nvSpPr>
        <p:spPr>
          <a:xfrm>
            <a:off x="476531" y="549000"/>
            <a:ext cx="8229600" cy="1146175"/>
          </a:xfrm>
          <a:prstGeom prst="rect">
            <a:avLst/>
          </a:prstGeom>
          <a:noFill/>
          <a:ln>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問題２　飢餓</a:t>
            </a:r>
            <a:endParaRPr>
              <a:latin typeface="メイリオ"/>
              <a:ea typeface="メイリオ"/>
            </a:endParaRPr>
          </a:p>
        </p:txBody>
      </p:sp>
      <p:pic>
        <p:nvPicPr>
          <p:cNvPr id="1547" name="図 102"/>
          <p:cNvPicPr>
            <a:picLocks noChangeAspect="1"/>
          </p:cNvPicPr>
          <p:nvPr/>
        </p:nvPicPr>
        <p:blipFill>
          <a:blip r:embed="rId1"/>
          <a:srcRect l="52777" t="18980"/>
          <a:stretch>
            <a:fillRect/>
          </a:stretch>
        </p:blipFill>
        <p:spPr>
          <a:xfrm>
            <a:off x="1244321" y="2875249"/>
            <a:ext cx="2763553" cy="3554443"/>
          </a:xfrm>
          <a:prstGeom prst="rect">
            <a:avLst/>
          </a:prstGeom>
          <a:noFill/>
          <a:ln>
            <a:miter/>
          </a:ln>
        </p:spPr>
      </p:pic>
      <p:sp>
        <p:nvSpPr>
          <p:cNvPr id="1548" name="Text Box 103"/>
          <p:cNvSpPr txBox="1">
            <a:spLocks noChangeArrowheads="1"/>
          </p:cNvSpPr>
          <p:nvPr/>
        </p:nvSpPr>
        <p:spPr>
          <a:xfrm>
            <a:off x="1368887" y="6520339"/>
            <a:ext cx="3059113" cy="337661"/>
          </a:xfrm>
          <a:prstGeom prst="rect">
            <a:avLst/>
          </a:prstGeom>
          <a:noFill/>
          <a:ln>
            <a:miter/>
          </a:ln>
        </p:spPr>
        <p:txBody>
          <a:bodyPr vert="horz" wrap="square">
            <a:spAutoFit/>
          </a:bodyPr>
          <a:lstStyle/>
          <a:p>
            <a:pPr fontAlgn="base" latinLnBrk="0">
              <a:spcBef>
                <a:spcPct val="50000"/>
              </a:spcBef>
              <a:buClrTx/>
              <a:buSzTx/>
              <a:buFontTx/>
              <a:buNone/>
            </a:pPr>
            <a:r>
              <a:rPr lang="ja-JP" altLang="en-US" sz="1600"/>
              <a:t>静鉄ストアにあるフードポスト</a:t>
            </a:r>
          </a:p>
        </p:txBody>
      </p:sp>
      <p:sp>
        <p:nvSpPr>
          <p:cNvPr id="1549" name="直線 431"/>
          <p:cNvSpPr/>
          <p:nvPr/>
        </p:nvSpPr>
        <p:spPr>
          <a:xfrm>
            <a:off x="476530" y="1307507"/>
            <a:ext cx="8229600" cy="0"/>
          </a:xfrm>
          <a:prstGeom prst="line">
            <a:avLst/>
          </a:prstGeom>
          <a:noFill/>
          <a:ln w="76200" cap="rnd" cmpd="sng">
            <a:solidFill>
              <a:srgbClr val="92D050"/>
            </a:solidFill>
            <a:prstDash val="solid"/>
            <a:miter/>
          </a:ln>
        </p:spPr>
      </p:sp>
      <p:grpSp>
        <p:nvGrpSpPr>
          <p:cNvPr id="1550" name="グループ 432"/>
          <p:cNvGrpSpPr/>
          <p:nvPr/>
        </p:nvGrpSpPr>
        <p:grpSpPr>
          <a:xfrm>
            <a:off x="6904820" y="427305"/>
            <a:ext cx="1673111" cy="797677"/>
            <a:chOff x="6831127" y="3645000"/>
            <a:chExt cx="1673111" cy="797677"/>
          </a:xfrm>
        </p:grpSpPr>
        <p:pic>
          <p:nvPicPr>
            <p:cNvPr id="1551" name="図 473"/>
            <p:cNvPicPr>
              <a:picLocks noChangeAspect="1"/>
            </p:cNvPicPr>
            <p:nvPr/>
          </p:nvPicPr>
          <p:blipFill>
            <a:blip r:embed="rId2"/>
            <a:stretch>
              <a:fillRect/>
            </a:stretch>
          </p:blipFill>
          <p:spPr>
            <a:xfrm>
              <a:off x="6831127" y="3645000"/>
              <a:ext cx="797433" cy="797677"/>
            </a:xfrm>
            <a:prstGeom prst="rect">
              <a:avLst/>
            </a:prstGeom>
            <a:noFill/>
            <a:ln>
              <a:miter/>
            </a:ln>
          </p:spPr>
        </p:pic>
        <p:pic>
          <p:nvPicPr>
            <p:cNvPr id="1552" name="図 474"/>
            <p:cNvPicPr>
              <a:picLocks noChangeAspect="1"/>
            </p:cNvPicPr>
            <p:nvPr/>
          </p:nvPicPr>
          <p:blipFill>
            <a:blip r:embed="rId3"/>
            <a:stretch>
              <a:fillRect/>
            </a:stretch>
          </p:blipFill>
          <p:spPr>
            <a:xfrm>
              <a:off x="7706805" y="3645000"/>
              <a:ext cx="797433" cy="797677"/>
            </a:xfrm>
            <a:prstGeom prst="rect">
              <a:avLst/>
            </a:prstGeom>
            <a:noFill/>
            <a:ln>
              <a:miter/>
            </a:ln>
          </p:spPr>
        </p:pic>
      </p:grpSp>
      <p:sp>
        <p:nvSpPr>
          <p:cNvPr id="1553" name="テキスト 437"/>
          <p:cNvSpPr/>
          <p:nvPr/>
        </p:nvSpPr>
        <p:spPr>
          <a:xfrm>
            <a:off x="4921199" y="4138096"/>
            <a:ext cx="4114801" cy="2122765"/>
          </a:xfrm>
          <a:prstGeom prst="wedgeRectCallout">
            <a:avLst>
              <a:gd name="adj1" fmla="val -47502"/>
              <a:gd name="adj2" fmla="val -26603"/>
            </a:avLst>
          </a:prstGeom>
          <a:solidFill>
            <a:schemeClr val="bg1"/>
          </a:solidFill>
          <a:ln w="76200">
            <a:solidFill>
              <a:srgbClr val="FFC000"/>
            </a:solidFill>
          </a:ln>
          <a:effectLst>
            <a:outerShdw blurRad="50800" dist="38100" dir="2700000" algn="tl" rotWithShape="0">
              <a:prstClr val="black">
                <a:alpha val="40000"/>
              </a:prstClr>
            </a:outerShdw>
          </a:effectLst>
        </p:spPr>
        <p:txBody>
          <a:bodyPr wrap="square">
            <a:spAutoFit/>
          </a:bodyPr>
          <a:p>
            <a:pPr algn="ctr">
              <a:defRPr lang="ja-JP" altLang="en-US"/>
            </a:pPr>
            <a:r>
              <a:rPr lang="ja-JP" altLang="en-US" sz="2400">
                <a:latin typeface="メイリオ"/>
                <a:ea typeface="メイリオ"/>
              </a:rPr>
              <a:t>寄付できるもの</a:t>
            </a:r>
            <a:endParaRPr lang="ja-JP" altLang="en-US" sz="2000">
              <a:latin typeface="メイリオ"/>
              <a:ea typeface="メイリオ"/>
            </a:endParaRPr>
          </a:p>
          <a:p>
            <a:pPr algn="ctr">
              <a:lnSpc>
                <a:spcPct val="150000"/>
              </a:lnSpc>
              <a:defRPr lang="ja-JP" altLang="en-US"/>
            </a:pPr>
            <a:r>
              <a:rPr kumimoji="1" lang="ja-JP" altLang="en-US" sz="2400" b="1">
                <a:solidFill>
                  <a:srgbClr val="C00000"/>
                </a:solidFill>
                <a:latin typeface="メイリオ" pitchFamily="55" charset="-128"/>
                <a:ea typeface="メイリオ" pitchFamily="55" charset="-128"/>
              </a:rPr>
              <a:t>未開封</a:t>
            </a:r>
            <a:endParaRPr kumimoji="1" lang="ja-JP" altLang="en-US" sz="2400" b="1">
              <a:solidFill>
                <a:srgbClr val="C00000"/>
              </a:solidFill>
              <a:latin typeface="メイリオ" pitchFamily="55" charset="-128"/>
              <a:ea typeface="メイリオ" pitchFamily="55" charset="-128"/>
            </a:endParaRPr>
          </a:p>
          <a:p>
            <a:pPr algn="ctr">
              <a:lnSpc>
                <a:spcPct val="150000"/>
              </a:lnSpc>
              <a:defRPr lang="ja-JP" altLang="en-US"/>
            </a:pPr>
            <a:r>
              <a:rPr kumimoji="1" lang="ja-JP" altLang="en-US" sz="2400" b="1">
                <a:solidFill>
                  <a:srgbClr val="C00000"/>
                </a:solidFill>
                <a:latin typeface="メイリオ" pitchFamily="55" charset="-128"/>
                <a:ea typeface="メイリオ" pitchFamily="55" charset="-128"/>
              </a:rPr>
              <a:t>常温保存</a:t>
            </a:r>
            <a:endParaRPr lang="ja-JP" altLang="en-US" sz="3600" b="1">
              <a:latin typeface="メイリオ"/>
              <a:ea typeface="メイリオ"/>
            </a:endParaRPr>
          </a:p>
          <a:p>
            <a:pPr algn="ctr">
              <a:lnSpc>
                <a:spcPct val="150000"/>
              </a:lnSpc>
              <a:defRPr lang="ja-JP" altLang="en-US"/>
            </a:pPr>
            <a:r>
              <a:rPr kumimoji="1" lang="ja-JP" altLang="en-US" sz="2400" b="1">
                <a:solidFill>
                  <a:srgbClr val="C00000"/>
                </a:solidFill>
                <a:latin typeface="メイリオ" pitchFamily="55" charset="-128"/>
                <a:ea typeface="メイリオ" pitchFamily="55" charset="-128"/>
              </a:rPr>
              <a:t>賞味期限２か月以上</a:t>
            </a:r>
            <a:endParaRPr kumimoji="1" lang="ja-JP" altLang="en-US" sz="2400" b="1">
              <a:solidFill>
                <a:srgbClr val="C00000"/>
              </a:solidFill>
              <a:latin typeface="メイリオ" pitchFamily="55" charset="-128"/>
              <a:ea typeface="メイリオ" pitchFamily="55" charset="-128"/>
            </a:endParaRPr>
          </a:p>
        </p:txBody>
      </p:sp>
      <p:grpSp>
        <p:nvGrpSpPr>
          <p:cNvPr id="1554" name="グループ 347"/>
          <p:cNvGrpSpPr/>
          <p:nvPr/>
        </p:nvGrpSpPr>
        <p:grpSpPr>
          <a:xfrm>
            <a:off x="3403887" y="2475055"/>
            <a:ext cx="2782293" cy="1663041"/>
            <a:chOff x="3499264" y="2415338"/>
            <a:chExt cx="2782293" cy="1663041"/>
          </a:xfrm>
        </p:grpSpPr>
        <p:pic>
          <p:nvPicPr>
            <p:cNvPr id="1555" name="図 77"/>
            <p:cNvPicPr>
              <a:picLocks noChangeAspect="1"/>
            </p:cNvPicPr>
            <p:nvPr/>
          </p:nvPicPr>
          <p:blipFill>
            <a:blip r:embed="rId4"/>
            <a:stretch>
              <a:fillRect/>
            </a:stretch>
          </p:blipFill>
          <p:spPr>
            <a:xfrm rot="420000">
              <a:off x="4618516" y="2415338"/>
              <a:ext cx="1663041" cy="1663041"/>
            </a:xfrm>
            <a:prstGeom prst="rect">
              <a:avLst/>
            </a:prstGeom>
            <a:noFill/>
            <a:ln>
              <a:miter/>
            </a:ln>
          </p:spPr>
        </p:pic>
        <p:sp>
          <p:nvSpPr>
            <p:cNvPr id="1556" name="図形 438"/>
            <p:cNvSpPr/>
            <p:nvPr/>
          </p:nvSpPr>
          <p:spPr>
            <a:xfrm rot="-20880000" flipH="1">
              <a:off x="3499264" y="2623335"/>
              <a:ext cx="1313862" cy="1177701"/>
            </a:xfrm>
            <a:prstGeom prst="circularArrow">
              <a:avLst>
                <a:gd name="adj1" fmla="val 12500"/>
                <a:gd name="adj2" fmla="val 1142319"/>
                <a:gd name="adj3" fmla="val 20457680"/>
                <a:gd name="adj4" fmla="val 13137355"/>
                <a:gd name="adj5" fmla="val 12500"/>
              </a:avLst>
            </a:prstGeom>
            <a:solidFill>
              <a:srgbClr val="FFC000"/>
            </a:solidFill>
            <a:ln w="25400"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0 0 L 0 0 C -0.0018962622852996 -0.0403701588511467 -0.0274606961756945 -0.0706433653831482 -0.0501924268901348 -0.0933504849672318 C -0.134470760822296 -0.210651472210884 -0.243365362286568 -0.0655993074178696 -0.25188684463501 0.0529803372919559 E" pathEditMode="relative" rAng="0" ptsTypes="">
                                      <p:cBhvr>
                                        <p:cTn id="6" dur="2000" fill="hold"/>
                                        <p:tgtEl>
                                          <p:spTgt spid="1554"/>
                                        </p:tgtEl>
                                        <p:attrNameLst>
                                          <p:attrName>ppt_x</p:attrName>
                                          <p:attrName>ppt_y</p:attrName>
                                        </p:attrNameLst>
                                      </p:cBhvr>
                                    </p:animMotion>
                                  </p:childTnLst>
                                </p:cTn>
                              </p:par>
                              <p:par>
                                <p:cTn id="7" presetID="10" presetClass="exit" presetSubtype="0" fill="hold" nodeType="withEffect">
                                  <p:stCondLst>
                                    <p:cond delay="1000"/>
                                  </p:stCondLst>
                                  <p:childTnLst>
                                    <p:animEffect transition="out" filter="fade">
                                      <p:cBhvr>
                                        <p:cTn id="8" dur="2000">
                                          <p:stCondLst>
                                            <p:cond delay="0"/>
                                          </p:stCondLst>
                                        </p:cTn>
                                        <p:tgtEl>
                                          <p:spTgt spid="1554"/>
                                        </p:tgtEl>
                                      </p:cBhvr>
                                    </p:animEffect>
                                    <p:set>
                                      <p:cBhvr>
                                        <p:cTn id="9" dur="4" fill="hold">
                                          <p:stCondLst>
                                            <p:cond delay="1996"/>
                                          </p:stCondLst>
                                        </p:cTn>
                                        <p:tgtEl>
                                          <p:spTgt spid="1554"/>
                                        </p:tgtEl>
                                        <p:attrNameLst>
                                          <p:attrName>style.visibility</p:attrName>
                                        </p:attrNameLst>
                                      </p:cBhvr>
                                      <p:to>
                                        <p:strVal val="hidden"/>
                                      </p:to>
                                    </p:set>
                                  </p:childTnLst>
                                </p:cTn>
                              </p:par>
                              <p:par>
                                <p:cTn id="10" presetID="6" presetClass="emph" presetSubtype="0" fill="hold" nodeType="withEffect">
                                  <p:stCondLst>
                                    <p:cond delay="1000"/>
                                  </p:stCondLst>
                                  <p:childTnLst>
                                    <p:animScale>
                                      <p:cBhvr>
                                        <p:cTn id="11" dur="1000" fill="hold">
                                          <p:stCondLst>
                                            <p:cond delay="0"/>
                                          </p:stCondLst>
                                        </p:cTn>
                                        <p:tgtEl>
                                          <p:spTgt spid="155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62" name="四角形 0"/>
          <p:cNvSpPr>
            <a:spLocks noGrp="1" noChangeArrowheads="1"/>
          </p:cNvSpPr>
          <p:nvPr>
            <p:ph sz="full" idx="1"/>
          </p:nvPr>
        </p:nvSpPr>
        <p:spPr>
          <a:xfrm>
            <a:off x="2000250" y="1976437"/>
            <a:ext cx="5313362" cy="717550"/>
          </a:xfrm>
          <a:prstGeom prst="rect">
            <a:avLst/>
          </a:prstGeom>
        </p:spPr>
        <p:txBody>
          <a:bodyPr vert="horz" wrap="square"/>
          <a:lstStyle/>
          <a:p>
            <a:pPr marL="0" indent="0" fontAlgn="base" latinLnBrk="0">
              <a:buNone/>
            </a:pPr>
            <a:r>
              <a:rPr lang="ja-JP" altLang="en-US" sz="4000" b="1">
                <a:latin typeface="メイリオ" pitchFamily="55" charset="-128"/>
                <a:ea typeface="メイリオ" pitchFamily="55" charset="-128"/>
              </a:rPr>
              <a:t>お金を</a:t>
            </a:r>
            <a:r>
              <a:rPr lang="ja-JP" altLang="en-US" sz="4000" b="1">
                <a:latin typeface="メイリオ" pitchFamily="55" charset="-128"/>
                <a:ea typeface="メイリオ" pitchFamily="55" charset="-128"/>
              </a:rPr>
              <a:t>無駄</a:t>
            </a:r>
            <a:r>
              <a:rPr lang="ja-JP" altLang="en-US" sz="4000" b="1">
                <a:latin typeface="メイリオ" pitchFamily="55" charset="-128"/>
                <a:ea typeface="メイリオ" pitchFamily="55" charset="-128"/>
              </a:rPr>
              <a:t>にしている</a:t>
            </a:r>
            <a:endParaRPr lang="ja-JP" altLang="en-US" sz="4000" b="1">
              <a:latin typeface="メイリオ" pitchFamily="55" charset="-128"/>
              <a:ea typeface="メイリオ" pitchFamily="55" charset="-128"/>
            </a:endParaRPr>
          </a:p>
          <a:p>
            <a:pPr marL="0" indent="0" fontAlgn="base" latinLnBrk="0"/>
            <a:endParaRPr lang="ja-JP" altLang="en-US" b="1">
              <a:latin typeface="メイリオ" pitchFamily="55" charset="-128"/>
              <a:ea typeface="メイリオ" pitchFamily="55" charset="-128"/>
            </a:endParaRPr>
          </a:p>
        </p:txBody>
      </p:sp>
      <p:pic>
        <p:nvPicPr>
          <p:cNvPr id="1563" name="図 195"/>
          <p:cNvPicPr>
            <a:picLocks noChangeAspect="1"/>
          </p:cNvPicPr>
          <p:nvPr/>
        </p:nvPicPr>
        <p:blipFill>
          <a:blip r:embed="rId1"/>
          <a:stretch>
            <a:fillRect/>
          </a:stretch>
        </p:blipFill>
        <p:spPr>
          <a:xfrm>
            <a:off x="1004887" y="1700212"/>
            <a:ext cx="995363" cy="993775"/>
          </a:xfrm>
          <a:prstGeom prst="rect">
            <a:avLst/>
          </a:prstGeom>
          <a:noFill/>
          <a:ln>
            <a:miter/>
          </a:ln>
        </p:spPr>
      </p:pic>
      <p:sp>
        <p:nvSpPr>
          <p:cNvPr id="1564" name="四角形 548"/>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食品ロスが発生すると問題になること(例)</a:t>
            </a:r>
            <a:endParaRPr>
              <a:latin typeface="メイリオ"/>
              <a:ea typeface="メイリオ"/>
            </a:endParaRPr>
          </a:p>
        </p:txBody>
      </p:sp>
      <p:sp>
        <p:nvSpPr>
          <p:cNvPr id="1565" name="直線 549"/>
          <p:cNvSpPr/>
          <p:nvPr/>
        </p:nvSpPr>
        <p:spPr>
          <a:xfrm>
            <a:off x="461962" y="1279525"/>
            <a:ext cx="8229600" cy="0"/>
          </a:xfrm>
          <a:prstGeom prst="line">
            <a:avLst/>
          </a:prstGeom>
          <a:noFill/>
          <a:ln w="76200" cap="rnd" cmpd="sng">
            <a:solidFill>
              <a:srgbClr val="92D050"/>
            </a:solidFill>
            <a:prstDash val="solid"/>
            <a:miter/>
          </a:ln>
        </p:spPr>
      </p:sp>
      <p:pic>
        <p:nvPicPr>
          <p:cNvPr id="1566" name="図 550"/>
          <p:cNvPicPr>
            <a:picLocks noChangeAspect="1"/>
          </p:cNvPicPr>
          <p:nvPr/>
        </p:nvPicPr>
        <p:blipFill>
          <a:blip r:embed="rId2"/>
          <a:stretch>
            <a:fillRect/>
          </a:stretch>
        </p:blipFill>
        <p:spPr>
          <a:xfrm>
            <a:off x="2574095" y="2781000"/>
            <a:ext cx="4165671" cy="339918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72" name="図形 488">
            <a:hlinkClick r:id="" action="ppaction://noaction" highlightClick="1"/>
          </p:cNvPr>
          <p:cNvSpPr/>
          <p:nvPr/>
        </p:nvSpPr>
        <p:spPr>
          <a:xfrm>
            <a:off x="896384" y="2925069"/>
            <a:ext cx="2021728" cy="295137"/>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73"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問題３　税金の無駄遣い</a:t>
            </a:r>
            <a:endParaRPr>
              <a:latin typeface="メイリオ"/>
              <a:ea typeface="メイリオ"/>
            </a:endParaRPr>
          </a:p>
        </p:txBody>
      </p:sp>
      <p:sp>
        <p:nvSpPr>
          <p:cNvPr id="1574" name="四角形 0"/>
          <p:cNvSpPr>
            <a:spLocks noGrp="1" noChangeArrowheads="1"/>
          </p:cNvSpPr>
          <p:nvPr>
            <p:ph sz="full" idx="1"/>
          </p:nvPr>
        </p:nvSpPr>
        <p:spPr>
          <a:xfrm>
            <a:off x="457171" y="1562100"/>
            <a:ext cx="8399269" cy="4564062"/>
          </a:xfrm>
          <a:prstGeom prst="rect">
            <a:avLst/>
          </a:prstGeom>
        </p:spPr>
        <p:txBody>
          <a:bodyPr vert="horz" wrap="square"/>
          <a:lstStyle/>
          <a:p>
            <a:pPr marL="0" indent="0" fontAlgn="base" latinLnBrk="0">
              <a:buNone/>
            </a:pPr>
            <a:r>
              <a:rPr kumimoji="1" lang="ja-JP" altLang="en-US">
                <a:latin typeface="メイリオ" pitchFamily="55" charset="-128"/>
                <a:ea typeface="メイリオ" pitchFamily="55" charset="-128"/>
              </a:rPr>
              <a:t>ごみの処理には</a:t>
            </a:r>
            <a:r>
              <a:rPr kumimoji="1" lang="ja-JP" altLang="en-US" b="1">
                <a:latin typeface="メイリオ" pitchFamily="55" charset="-128"/>
                <a:ea typeface="メイリオ" pitchFamily="55" charset="-128"/>
              </a:rPr>
              <a:t>お金(税金)がかかる</a:t>
            </a:r>
            <a:endParaRPr lang="ja-JP" altLang="en-US" b="1"/>
          </a:p>
          <a:p>
            <a:pPr marL="0" indent="0" fontAlgn="base" latinLnBrk="0">
              <a:buNone/>
            </a:pPr>
            <a:r>
              <a:rPr kumimoji="1" lang="ja-JP" altLang="en-US">
                <a:latin typeface="メイリオ" pitchFamily="55" charset="-128"/>
                <a:ea typeface="メイリオ" pitchFamily="55" charset="-128"/>
              </a:rPr>
              <a:t>日本の市町村におけるごみ</a:t>
            </a:r>
            <a:r>
              <a:rPr kumimoji="1" lang="ja-JP" altLang="en-US">
                <a:latin typeface="メイリオ" pitchFamily="55" charset="-128"/>
                <a:ea typeface="メイリオ" pitchFamily="55" charset="-128"/>
              </a:rPr>
              <a:t>処理費用は</a:t>
            </a:r>
            <a:endParaRPr kumimoji="1" lang="ja-JP" altLang="en-US">
              <a:latin typeface="メイリオ" pitchFamily="55" charset="-128"/>
              <a:ea typeface="メイリオ" pitchFamily="55" charset="-128"/>
            </a:endParaRPr>
          </a:p>
          <a:p>
            <a:pPr marL="0" indent="0" fontAlgn="base" latinLnBrk="0">
              <a:buNone/>
            </a:pPr>
            <a:r>
              <a:rPr kumimoji="1" lang="ja-JP" altLang="en-US">
                <a:latin typeface="メイリオ" pitchFamily="55" charset="-128"/>
                <a:ea typeface="メイリオ" pitchFamily="55" charset="-128"/>
              </a:rPr>
              <a:t>　</a:t>
            </a:r>
            <a:r>
              <a:rPr kumimoji="1" lang="ja-JP" altLang="en-US" b="1">
                <a:solidFill>
                  <a:srgbClr val="C00000"/>
                </a:solidFill>
                <a:latin typeface="メイリオ" pitchFamily="55" charset="-128"/>
                <a:ea typeface="メイリオ" pitchFamily="55" charset="-128"/>
              </a:rPr>
              <a:t>約２.5兆円</a:t>
            </a:r>
            <a:r>
              <a:rPr kumimoji="1" lang="ja-JP" altLang="en-US" sz="2000" b="1">
                <a:solidFill>
                  <a:srgbClr val="C00000"/>
                </a:solidFill>
                <a:latin typeface="メイリオ" pitchFamily="55" charset="-128"/>
                <a:ea typeface="メイリオ" pitchFamily="55" charset="-128"/>
              </a:rPr>
              <a:t>　　</a:t>
            </a:r>
            <a:r>
              <a:rPr kumimoji="1" lang="ja-JP" altLang="en-US" sz="1800">
                <a:latin typeface="メイリオ" pitchFamily="55" charset="-128"/>
                <a:ea typeface="メイリオ" pitchFamily="55" charset="-128"/>
              </a:rPr>
              <a:t>※R6年度</a:t>
            </a:r>
            <a:endParaRPr kumimoji="1" lang="ja-JP" altLang="en-US">
              <a:latin typeface="メイリオ" pitchFamily="55" charset="-128"/>
              <a:ea typeface="メイリオ" pitchFamily="55" charset="-128"/>
            </a:endParaRPr>
          </a:p>
          <a:p>
            <a:pPr fontAlgn="base" latinLnBrk="0"/>
            <a:endParaRPr lang="ja-JP" altLang="en-US"/>
          </a:p>
        </p:txBody>
      </p:sp>
      <p:sp>
        <p:nvSpPr>
          <p:cNvPr id="1575" name="直線 152"/>
          <p:cNvSpPr/>
          <p:nvPr/>
        </p:nvSpPr>
        <p:spPr>
          <a:xfrm>
            <a:off x="461962" y="1279525"/>
            <a:ext cx="8229600" cy="0"/>
          </a:xfrm>
          <a:prstGeom prst="line">
            <a:avLst/>
          </a:prstGeom>
          <a:noFill/>
          <a:ln w="76200" cap="rnd" cmpd="sng">
            <a:solidFill>
              <a:srgbClr val="92D050"/>
            </a:solidFill>
            <a:prstDash val="solid"/>
            <a:miter/>
          </a:ln>
        </p:spPr>
      </p:sp>
      <p:pic>
        <p:nvPicPr>
          <p:cNvPr id="1576" name="図 298"/>
          <p:cNvPicPr>
            <a:picLocks noChangeAspect="1"/>
          </p:cNvPicPr>
          <p:nvPr/>
        </p:nvPicPr>
        <p:blipFill>
          <a:blip r:embed="rId1"/>
          <a:stretch>
            <a:fillRect/>
          </a:stretch>
        </p:blipFill>
        <p:spPr>
          <a:xfrm>
            <a:off x="612000" y="3645000"/>
            <a:ext cx="5511800" cy="3068637"/>
          </a:xfrm>
          <a:prstGeom prst="rect">
            <a:avLst/>
          </a:prstGeom>
          <a:noFill/>
          <a:ln cmpd="sng">
            <a:miter/>
          </a:ln>
        </p:spPr>
      </p:pic>
      <p:pic>
        <p:nvPicPr>
          <p:cNvPr id="1577" name="図 299"/>
          <p:cNvPicPr>
            <a:picLocks noChangeAspect="1"/>
          </p:cNvPicPr>
          <p:nvPr/>
        </p:nvPicPr>
        <p:blipFill>
          <a:blip r:embed="rId2"/>
          <a:stretch>
            <a:fillRect/>
          </a:stretch>
        </p:blipFill>
        <p:spPr>
          <a:xfrm>
            <a:off x="4656806" y="2655551"/>
            <a:ext cx="4278891" cy="2377161"/>
          </a:xfrm>
          <a:prstGeom prst="rect">
            <a:avLst/>
          </a:prstGeom>
          <a:noFill/>
          <a:ln w="38100" cmpd="sng">
            <a:solidFill>
              <a:schemeClr val="bg1"/>
            </a:solidFill>
            <a:miter/>
          </a:ln>
          <a:effectLst/>
        </p:spPr>
      </p:pic>
      <p:pic>
        <p:nvPicPr>
          <p:cNvPr id="1578" name="図 404"/>
          <p:cNvPicPr>
            <a:picLocks noChangeAspect="1"/>
          </p:cNvPicPr>
          <p:nvPr/>
        </p:nvPicPr>
        <p:blipFill>
          <a:blip r:embed="rId3"/>
          <a:stretch>
            <a:fillRect/>
          </a:stretch>
        </p:blipFill>
        <p:spPr>
          <a:xfrm>
            <a:off x="7873369" y="268287"/>
            <a:ext cx="818193" cy="816889"/>
          </a:xfrm>
          <a:prstGeom prst="rect">
            <a:avLst/>
          </a:prstGeom>
          <a:noFill/>
          <a:ln>
            <a:miter/>
          </a:ln>
        </p:spPr>
      </p:pic>
      <p:pic>
        <p:nvPicPr>
          <p:cNvPr id="1579" name="図 552"/>
          <p:cNvPicPr>
            <a:picLocks noChangeAspect="1"/>
          </p:cNvPicPr>
          <p:nvPr/>
        </p:nvPicPr>
        <p:blipFill>
          <a:blip r:embed="rId4"/>
          <a:stretch>
            <a:fillRect/>
          </a:stretch>
        </p:blipFill>
        <p:spPr>
          <a:xfrm>
            <a:off x="7039326" y="5066405"/>
            <a:ext cx="1668085" cy="164723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85"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皆さんの生活で発生する食品ロスには、</a:t>
            </a:r>
            <a:r>
              <a:rPr kumimoji="1" lang="ja-JP" altLang="en-US" sz="4000" b="1" baseline="0">
                <a:solidFill>
                  <a:srgbClr val="404040"/>
                </a:solidFill>
                <a:effectLst/>
                <a:latin typeface="メイリオ"/>
                <a:ea typeface="メイリオ"/>
              </a:rPr>
              <a:t>どんなものがありますか？</a:t>
            </a:r>
            <a:endParaRPr>
              <a:latin typeface="メイリオ"/>
              <a:ea typeface="メイリオ"/>
            </a:endParaRPr>
          </a:p>
        </p:txBody>
      </p:sp>
      <p:pic>
        <p:nvPicPr>
          <p:cNvPr id="1586" name="四角形 147"/>
          <p:cNvPicPr>
            <a:picLocks noGrp="1"/>
          </p:cNvPicPr>
          <p:nvPr>
            <p:ph sz="full" idx="1"/>
          </p:nvPr>
        </p:nvPicPr>
        <p:blipFill>
          <a:blip r:embed="rId1"/>
          <a:stretch>
            <a:fillRect/>
          </a:stretch>
        </p:blipFill>
        <p:spPr>
          <a:xfrm>
            <a:off x="4932147" y="2637116"/>
            <a:ext cx="2955921" cy="2593492"/>
          </a:xfrm>
          <a:prstGeom prst="rect">
            <a:avLst/>
          </a:prstGeom>
          <a:noFill/>
          <a:ln>
            <a:noFill/>
            <a:miter/>
          </a:ln>
        </p:spPr>
      </p:pic>
      <p:pic>
        <p:nvPicPr>
          <p:cNvPr id="1587" name="Picture 458" descr="buffet_baikingu_oomori"/>
          <p:cNvPicPr>
            <a:picLocks noChangeAspect="1"/>
          </p:cNvPicPr>
          <p:nvPr/>
        </p:nvPicPr>
        <p:blipFill>
          <a:blip r:embed="rId2"/>
          <a:stretch>
            <a:fillRect/>
          </a:stretch>
        </p:blipFill>
        <p:spPr>
          <a:xfrm>
            <a:off x="971905" y="3789000"/>
            <a:ext cx="2954668" cy="2493645"/>
          </a:xfrm>
          <a:prstGeom prst="rect">
            <a:avLst/>
          </a:prstGeom>
          <a:noFill/>
          <a:ln>
            <a:miter/>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93"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皆さんの生活で発生する食品ロスには、</a:t>
            </a:r>
            <a:r>
              <a:rPr kumimoji="1" lang="ja-JP" altLang="en-US" sz="4000" b="1" baseline="0">
                <a:solidFill>
                  <a:srgbClr val="404040"/>
                </a:solidFill>
                <a:effectLst/>
                <a:latin typeface="メイリオ"/>
                <a:ea typeface="メイリオ"/>
              </a:rPr>
              <a:t>どんなものがありますか？</a:t>
            </a:r>
            <a:endParaRPr>
              <a:latin typeface="メイリオ"/>
              <a:ea typeface="メイリオ"/>
            </a:endParaRPr>
          </a:p>
        </p:txBody>
      </p:sp>
      <p:sp>
        <p:nvSpPr>
          <p:cNvPr id="1594" name="四角形 0"/>
          <p:cNvSpPr>
            <a:spLocks noGrp="1" noChangeArrowheads="1"/>
          </p:cNvSpPr>
          <p:nvPr>
            <p:ph sz="full" idx="1"/>
          </p:nvPr>
        </p:nvSpPr>
        <p:spPr>
          <a:xfrm>
            <a:off x="457200" y="2982502"/>
            <a:ext cx="8229600" cy="572703"/>
          </a:xfrm>
          <a:prstGeom prst="rect">
            <a:avLst/>
          </a:prstGeom>
        </p:spPr>
        <p:txBody>
          <a:bodyPr vert="horz" wrap="square"/>
          <a:lstStyle/>
          <a:p>
            <a:pPr marL="342900" indent="-342900" fontAlgn="base"/>
            <a:r>
              <a:rPr kumimoji="1" lang="ja-JP" altLang="en-US">
                <a:latin typeface="メイリオ" pitchFamily="55" charset="-128"/>
                <a:ea typeface="メイリオ" pitchFamily="55" charset="-128"/>
              </a:rPr>
              <a:t>好き嫌いで食べ残し</a:t>
            </a:r>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p>
        </p:txBody>
      </p:sp>
      <p:sp>
        <p:nvSpPr>
          <p:cNvPr id="1595" name="四角形 460"/>
          <p:cNvSpPr>
            <a:spLocks noChangeArrowheads="1"/>
          </p:cNvSpPr>
          <p:nvPr/>
        </p:nvSpPr>
        <p:spPr>
          <a:xfrm>
            <a:off x="457200" y="3699693"/>
            <a:ext cx="8229600" cy="66159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342900" indent="-342900" fontAlgn="base"/>
            <a:r>
              <a:rPr kumimoji="1" lang="ja-JP" altLang="en-US">
                <a:latin typeface="メイリオ" pitchFamily="55" charset="-128"/>
                <a:ea typeface="メイリオ" pitchFamily="55" charset="-128"/>
              </a:rPr>
              <a:t>料理を作りすぎて捨てた</a:t>
            </a:r>
            <a:endParaRPr kumimoji="1" lang="ja-JP" altLang="en-US">
              <a:latin typeface="メイリオ" pitchFamily="55" charset="-128"/>
              <a:ea typeface="メイリオ" pitchFamily="55" charset="-128"/>
            </a:endParaRPr>
          </a:p>
          <a:p>
            <a:pPr marL="342900" indent="-342900" algn="r" fontAlgn="base" latinLnBrk="0">
              <a:buNone/>
            </a:pPr>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p>
        </p:txBody>
      </p:sp>
      <p:sp>
        <p:nvSpPr>
          <p:cNvPr id="1596" name="四角形 461"/>
          <p:cNvSpPr>
            <a:spLocks noChangeArrowheads="1"/>
          </p:cNvSpPr>
          <p:nvPr/>
        </p:nvSpPr>
        <p:spPr>
          <a:xfrm>
            <a:off x="457201" y="5211693"/>
            <a:ext cx="8229600" cy="1745307"/>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342900" indent="-342900" fontAlgn="base"/>
            <a:r>
              <a:rPr kumimoji="1" lang="ja-JP" altLang="en-US">
                <a:latin typeface="メイリオ" pitchFamily="55" charset="-128"/>
                <a:ea typeface="メイリオ" pitchFamily="55" charset="-128"/>
              </a:rPr>
              <a:t>料理で食べられる部分を切りすぎた</a:t>
            </a:r>
            <a:endParaRPr kumimoji="1" lang="ja-JP" altLang="en-US">
              <a:latin typeface="メイリオ" pitchFamily="55" charset="-128"/>
              <a:ea typeface="メイリオ" pitchFamily="55" charset="-128"/>
            </a:endParaRPr>
          </a:p>
          <a:p>
            <a:pPr marL="342900" indent="-342900" algn="r" fontAlgn="base" latinLnBrk="0">
              <a:buNone/>
            </a:pPr>
            <a:r>
              <a:rPr kumimoji="1" lang="ja-JP" altLang="en-US">
                <a:latin typeface="メイリオ" pitchFamily="55" charset="-128"/>
                <a:ea typeface="メイリオ" pitchFamily="55" charset="-128"/>
              </a:rPr>
              <a:t>等</a:t>
            </a:r>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p>
        </p:txBody>
      </p:sp>
      <p:sp>
        <p:nvSpPr>
          <p:cNvPr id="1597" name="四角形 462"/>
          <p:cNvSpPr>
            <a:spLocks noChangeArrowheads="1"/>
          </p:cNvSpPr>
          <p:nvPr/>
        </p:nvSpPr>
        <p:spPr>
          <a:xfrm>
            <a:off x="457202" y="4419693"/>
            <a:ext cx="8229600" cy="521510"/>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342900" indent="-342900" fontAlgn="base"/>
            <a:r>
              <a:rPr kumimoji="1" lang="ja-JP" altLang="en-US">
                <a:latin typeface="メイリオ" pitchFamily="55" charset="-128"/>
                <a:ea typeface="メイリオ" pitchFamily="55" charset="-128"/>
              </a:rPr>
              <a:t>買いすぎて食べられなかった</a:t>
            </a:r>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7" dur="1" fill="hold">
                                          <p:stCondLst>
                                            <p:cond delay="0"/>
                                          </p:stCondLst>
                                        </p:cTn>
                                        <p:tgtEl>
                                          <p:spTgt spid="1594"/>
                                        </p:tgtEl>
                                        <p:attrNameLst>
                                          <p:attrName>style.visibility</p:attrName>
                                        </p:attrNameLst>
                                      </p:cBhvr>
                                      <p:to>
                                        <p:strVal val="visible"/>
                                      </p:to>
                                    </p:set>
                                    <p:animEffect transition="in" filter="fade">
                                      <p:cBhvr>
                                        <p:cTn id="6" dur="500"/>
                                        <p:tgtEl>
                                          <p:spTgt spid="15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2" dur="1" fill="hold">
                                          <p:stCondLst>
                                            <p:cond delay="0"/>
                                          </p:stCondLst>
                                        </p:cTn>
                                        <p:tgtEl>
                                          <p:spTgt spid="1595"/>
                                        </p:tgtEl>
                                        <p:attrNameLst>
                                          <p:attrName>style.visibility</p:attrName>
                                        </p:attrNameLst>
                                      </p:cBhvr>
                                      <p:to>
                                        <p:strVal val="visible"/>
                                      </p:to>
                                    </p:set>
                                    <p:animEffect transition="in" filter="fade">
                                      <p:cBhvr>
                                        <p:cTn id="11" dur="500"/>
                                        <p:tgtEl>
                                          <p:spTgt spid="15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7" dur="1" fill="hold">
                                          <p:stCondLst>
                                            <p:cond delay="0"/>
                                          </p:stCondLst>
                                        </p:cTn>
                                        <p:tgtEl>
                                          <p:spTgt spid="1597"/>
                                        </p:tgtEl>
                                        <p:attrNameLst>
                                          <p:attrName>style.visibility</p:attrName>
                                        </p:attrNameLst>
                                      </p:cBhvr>
                                      <p:to>
                                        <p:strVal val="visible"/>
                                      </p:to>
                                    </p:set>
                                    <p:animEffect transition="in" filter="fade">
                                      <p:cBhvr>
                                        <p:cTn id="16" dur="500"/>
                                        <p:tgtEl>
                                          <p:spTgt spid="15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2" dur="1" fill="hold">
                                          <p:stCondLst>
                                            <p:cond delay="0"/>
                                          </p:stCondLst>
                                        </p:cTn>
                                        <p:tgtEl>
                                          <p:spTgt spid="1596"/>
                                        </p:tgtEl>
                                        <p:attrNameLst>
                                          <p:attrName>style.visibility</p:attrName>
                                        </p:attrNameLst>
                                      </p:cBhvr>
                                      <p:to>
                                        <p:strVal val="visible"/>
                                      </p:to>
                                    </p:set>
                                    <p:animEffect transition="in" filter="fade">
                                      <p:cBhvr>
                                        <p:cTn id="21" dur="500"/>
                                        <p:tgtEl>
                                          <p:spTgt spid="1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 grpId="0" animBg="1" autoUpdateAnimBg="0"/>
      <p:bldP spid="1595" grpId="0" animBg="1" autoUpdateAnimBg="0"/>
      <p:bldP spid="1597" grpId="0" animBg="1" autoUpdateAnimBg="0"/>
      <p:bldP spid="1596"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35"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ctr" rtl="0" eaLnBrk="1" fontAlgn="auto" latinLnBrk="0" hangingPunct="1">
              <a:lnSpc>
                <a:spcPct val="100000"/>
              </a:lnSpc>
              <a:spcBef>
                <a:spcPct val="0"/>
              </a:spcBef>
              <a:spcAft>
                <a:spcPct val="0"/>
              </a:spcAft>
            </a:pPr>
            <a:r>
              <a:rPr kumimoji="1" lang="ja-JP" altLang="en-US" sz="4400" b="1" baseline="0">
                <a:solidFill>
                  <a:schemeClr val="tx2"/>
                </a:solidFill>
                <a:effectLst/>
                <a:latin typeface="メイリオ" pitchFamily="55" charset="-128"/>
                <a:ea typeface="メイリオ" pitchFamily="55" charset="-128"/>
              </a:rPr>
              <a:t>今日の内容</a:t>
            </a:r>
            <a:endParaRPr b="1"/>
          </a:p>
        </p:txBody>
      </p:sp>
      <p:sp>
        <p:nvSpPr>
          <p:cNvPr id="1136" name="直線 151"/>
          <p:cNvSpPr/>
          <p:nvPr/>
        </p:nvSpPr>
        <p:spPr>
          <a:xfrm>
            <a:off x="461962" y="1279525"/>
            <a:ext cx="8229600" cy="0"/>
          </a:xfrm>
          <a:prstGeom prst="line">
            <a:avLst/>
          </a:prstGeom>
          <a:noFill/>
          <a:ln w="76200" cap="rnd" cmpd="sng">
            <a:solidFill>
              <a:srgbClr val="92D050"/>
            </a:solidFill>
            <a:prstDash val="solid"/>
            <a:miter/>
          </a:ln>
        </p:spPr>
      </p:sp>
      <p:grpSp>
        <p:nvGrpSpPr>
          <p:cNvPr id="1137" name="グループ 357"/>
          <p:cNvGrpSpPr/>
          <p:nvPr/>
        </p:nvGrpSpPr>
        <p:grpSpPr>
          <a:xfrm>
            <a:off x="1188000" y="1931535"/>
            <a:ext cx="8229600" cy="1515174"/>
            <a:chOff x="457200" y="2131227"/>
            <a:chExt cx="8229600" cy="1515174"/>
          </a:xfrm>
        </p:grpSpPr>
        <p:sp>
          <p:nvSpPr>
            <p:cNvPr id="1138" name="四角形 356"/>
            <p:cNvSpPr>
              <a:spLocks noChangeArrowheads="1"/>
            </p:cNvSpPr>
            <p:nvPr/>
          </p:nvSpPr>
          <p:spPr>
            <a:xfrm>
              <a:off x="457200" y="2131227"/>
              <a:ext cx="8229600" cy="151517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lnSpc>
                  <a:spcPts val="2020"/>
                </a:lnSpc>
                <a:buNone/>
              </a:pPr>
              <a:endParaRPr kumimoji="1" lang="ja-JP" altLang="en-US" sz="3600" b="1">
                <a:solidFill>
                  <a:srgbClr val="C00000"/>
                </a:solidFill>
                <a:latin typeface="メイリオ" pitchFamily="55" charset="-128"/>
                <a:ea typeface="メイリオ" pitchFamily="55" charset="-128"/>
              </a:endParaRPr>
            </a:p>
            <a:p>
              <a:pPr marL="0" indent="0"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１</a:t>
              </a: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「食品ロス」について</a:t>
              </a:r>
              <a:endParaRPr b="1"/>
            </a:p>
          </p:txBody>
        </p:sp>
      </p:grpSp>
      <p:grpSp>
        <p:nvGrpSpPr>
          <p:cNvPr id="1139" name="グループ 356"/>
          <p:cNvGrpSpPr/>
          <p:nvPr/>
        </p:nvGrpSpPr>
        <p:grpSpPr>
          <a:xfrm>
            <a:off x="734403" y="3446709"/>
            <a:ext cx="8229600" cy="1515174"/>
            <a:chOff x="457200" y="2131227"/>
            <a:chExt cx="8229600" cy="1515174"/>
          </a:xfrm>
        </p:grpSpPr>
      </p:grpSp>
      <p:grpSp>
        <p:nvGrpSpPr>
          <p:cNvPr id="1140" name="グループ 359"/>
          <p:cNvGrpSpPr/>
          <p:nvPr/>
        </p:nvGrpSpPr>
        <p:grpSpPr>
          <a:xfrm>
            <a:off x="1188000" y="3245244"/>
            <a:ext cx="8229600" cy="1515174"/>
            <a:chOff x="457200" y="2131227"/>
            <a:chExt cx="8229600" cy="1515174"/>
          </a:xfrm>
        </p:grpSpPr>
        <p:sp>
          <p:nvSpPr>
            <p:cNvPr id="1141" name="四角形 356"/>
            <p:cNvSpPr>
              <a:spLocks noChangeArrowheads="1"/>
            </p:cNvSpPr>
            <p:nvPr/>
          </p:nvSpPr>
          <p:spPr>
            <a:xfrm>
              <a:off x="457200" y="2131227"/>
              <a:ext cx="8229600" cy="151517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lnSpc>
                  <a:spcPts val="2020"/>
                </a:lnSpc>
                <a:buNone/>
              </a:pPr>
              <a:endParaRPr kumimoji="1" lang="ja-JP" altLang="en-US" sz="3600" b="1">
                <a:solidFill>
                  <a:srgbClr val="C00000"/>
                </a:solidFill>
                <a:latin typeface="メイリオ" pitchFamily="55" charset="-128"/>
                <a:ea typeface="メイリオ" pitchFamily="55" charset="-128"/>
              </a:endParaRPr>
            </a:p>
            <a:p>
              <a:pPr marL="0" indent="0"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２</a:t>
              </a: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企業</a:t>
              </a:r>
              <a:r>
                <a:rPr kumimoji="1" lang="ja-JP" altLang="en-US" sz="3600" b="1">
                  <a:latin typeface="メイリオ" pitchFamily="55" charset="-128"/>
                  <a:ea typeface="メイリオ" pitchFamily="55" charset="-128"/>
                </a:rPr>
                <a:t>の取組</a:t>
              </a:r>
              <a:endParaRPr b="1"/>
            </a:p>
          </p:txBody>
        </p:sp>
      </p:grpSp>
      <p:grpSp>
        <p:nvGrpSpPr>
          <p:cNvPr id="1142" name="グループ 362"/>
          <p:cNvGrpSpPr/>
          <p:nvPr/>
        </p:nvGrpSpPr>
        <p:grpSpPr>
          <a:xfrm>
            <a:off x="644138" y="4595535"/>
            <a:ext cx="8229600" cy="1515174"/>
            <a:chOff x="222938" y="1846401"/>
            <a:chExt cx="8229600" cy="1515174"/>
          </a:xfrm>
        </p:grpSpPr>
        <p:sp>
          <p:nvSpPr>
            <p:cNvPr id="1143" name="四角形 356"/>
            <p:cNvSpPr>
              <a:spLocks noChangeArrowheads="1"/>
            </p:cNvSpPr>
            <p:nvPr/>
          </p:nvSpPr>
          <p:spPr>
            <a:xfrm>
              <a:off x="222938" y="1846401"/>
              <a:ext cx="8229600" cy="151517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lnSpc>
                  <a:spcPts val="2020"/>
                </a:lnSpc>
                <a:buNone/>
              </a:pPr>
              <a:endParaRPr kumimoji="1" lang="ja-JP" altLang="en-US" sz="3600" b="1">
                <a:solidFill>
                  <a:srgbClr val="C00000"/>
                </a:solidFill>
                <a:latin typeface="メイリオ" pitchFamily="55" charset="-128"/>
                <a:ea typeface="メイリオ" pitchFamily="55" charset="-128"/>
              </a:endParaRPr>
            </a:p>
            <a:p>
              <a:pPr marL="0" indent="0" algn="l"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３</a:t>
              </a: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まとめ</a:t>
              </a:r>
              <a:endParaRPr b="1"/>
            </a:p>
          </p:txBody>
        </p:sp>
      </p:grpSp>
      <p:sp>
        <p:nvSpPr>
          <p:cNvPr id="1144" name="図形 366"/>
          <p:cNvSpPr/>
          <p:nvPr/>
        </p:nvSpPr>
        <p:spPr>
          <a:xfrm>
            <a:off x="2422800" y="2363535"/>
            <a:ext cx="354487" cy="403212"/>
          </a:xfrm>
          <a:prstGeom prst="homePlate">
            <a:avLst/>
          </a:prstGeom>
          <a:solidFill>
            <a:srgbClr val="D4F3B5"/>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45" name="図形 367"/>
          <p:cNvSpPr/>
          <p:nvPr/>
        </p:nvSpPr>
        <p:spPr>
          <a:xfrm>
            <a:off x="2412000" y="3686136"/>
            <a:ext cx="354487" cy="403212"/>
          </a:xfrm>
          <a:prstGeom prst="homePlate">
            <a:avLst/>
          </a:prstGeom>
          <a:solidFill>
            <a:srgbClr val="D4F3B5"/>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46" name="直線 368"/>
          <p:cNvSpPr/>
          <p:nvPr/>
        </p:nvSpPr>
        <p:spPr>
          <a:xfrm>
            <a:off x="1277515" y="2864793"/>
            <a:ext cx="6549075" cy="12700"/>
          </a:xfrm>
          <a:prstGeom prst="line">
            <a:avLst/>
          </a:prstGeom>
          <a:noFill/>
          <a:ln w="19050" cap="rnd" cmpd="sng">
            <a:solidFill>
              <a:srgbClr val="92D050"/>
            </a:solidFill>
            <a:prstDash val="solid"/>
            <a:miter/>
          </a:ln>
        </p:spPr>
      </p:sp>
      <p:sp>
        <p:nvSpPr>
          <p:cNvPr id="1147" name="直線 369"/>
          <p:cNvSpPr/>
          <p:nvPr/>
        </p:nvSpPr>
        <p:spPr>
          <a:xfrm>
            <a:off x="1332000" y="4182645"/>
            <a:ext cx="6549075" cy="12700"/>
          </a:xfrm>
          <a:prstGeom prst="line">
            <a:avLst/>
          </a:prstGeom>
          <a:noFill/>
          <a:ln w="19050" cap="rnd" cmpd="sng">
            <a:solidFill>
              <a:srgbClr val="92D050"/>
            </a:solidFill>
            <a:prstDash val="solid"/>
            <a:miter/>
          </a:ln>
        </p:spPr>
      </p:sp>
      <p:sp>
        <p:nvSpPr>
          <p:cNvPr id="1148" name="図形 398"/>
          <p:cNvSpPr/>
          <p:nvPr/>
        </p:nvSpPr>
        <p:spPr>
          <a:xfrm>
            <a:off x="2564400" y="5035026"/>
            <a:ext cx="354487" cy="403212"/>
          </a:xfrm>
          <a:prstGeom prst="homePlate">
            <a:avLst/>
          </a:prstGeom>
          <a:solidFill>
            <a:srgbClr val="D4F3B5"/>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49" name="直線 399"/>
          <p:cNvSpPr/>
          <p:nvPr/>
        </p:nvSpPr>
        <p:spPr>
          <a:xfrm>
            <a:off x="1188000" y="5531535"/>
            <a:ext cx="6549075" cy="12700"/>
          </a:xfrm>
          <a:prstGeom prst="line">
            <a:avLst/>
          </a:prstGeom>
          <a:noFill/>
          <a:ln w="19050" cap="rnd" cmpd="sng">
            <a:solidFill>
              <a:srgbClr val="92D050"/>
            </a:solidFill>
            <a:prstDash val="solid"/>
            <a:miter/>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03"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身近な食品ロスの例</a:t>
            </a:r>
            <a:endParaRPr>
              <a:latin typeface="メイリオ"/>
              <a:ea typeface="メイリオ"/>
            </a:endParaRPr>
          </a:p>
        </p:txBody>
      </p:sp>
      <p:sp>
        <p:nvSpPr>
          <p:cNvPr id="1604" name="四角形 0"/>
          <p:cNvSpPr>
            <a:spLocks noGrp="1" noChangeArrowheads="1"/>
          </p:cNvSpPr>
          <p:nvPr>
            <p:ph sz="full" idx="1"/>
          </p:nvPr>
        </p:nvSpPr>
        <p:spPr>
          <a:xfrm>
            <a:off x="457140" y="1562100"/>
            <a:ext cx="8364526" cy="4564062"/>
          </a:xfrm>
          <a:prstGeom prst="rect">
            <a:avLst/>
          </a:prstGeom>
        </p:spPr>
        <p:txBody>
          <a:bodyPr vert="horz" wrap="square"/>
          <a:lstStyle/>
          <a:p>
            <a:pPr marL="0" indent="0" fontAlgn="base" latinLnBrk="0">
              <a:buNone/>
            </a:pPr>
            <a:r>
              <a:rPr kumimoji="1" lang="ja-JP" altLang="en-US">
                <a:latin typeface="メイリオ" pitchFamily="55" charset="-128"/>
                <a:ea typeface="メイリオ" pitchFamily="55" charset="-128"/>
              </a:rPr>
              <a:t>給食の食べ残し事例</a:t>
            </a:r>
            <a:endParaRPr kumimoji="1" lang="ja-JP" altLang="en-US">
              <a:latin typeface="メイリオ" pitchFamily="55" charset="-128"/>
              <a:ea typeface="メイリオ" pitchFamily="55" charset="-128"/>
            </a:endParaRPr>
          </a:p>
          <a:p>
            <a:pPr marL="342900" indent="-342900" fontAlgn="base" latinLnBrk="0">
              <a:buNone/>
            </a:pPr>
            <a:endParaRPr kumimoji="1" lang="ja-JP" altLang="en-US"/>
          </a:p>
        </p:txBody>
      </p:sp>
      <p:sp>
        <p:nvSpPr>
          <p:cNvPr id="1605" name="直線 153"/>
          <p:cNvSpPr/>
          <p:nvPr/>
        </p:nvSpPr>
        <p:spPr>
          <a:xfrm>
            <a:off x="461962" y="1279525"/>
            <a:ext cx="8229600" cy="0"/>
          </a:xfrm>
          <a:prstGeom prst="line">
            <a:avLst/>
          </a:prstGeom>
          <a:noFill/>
          <a:ln w="76200" cap="rnd" cmpd="sng">
            <a:solidFill>
              <a:srgbClr val="92D050"/>
            </a:solidFill>
            <a:prstDash val="solid"/>
            <a:miter/>
          </a:ln>
        </p:spPr>
      </p:sp>
      <p:pic>
        <p:nvPicPr>
          <p:cNvPr id="1606" name="Picture 158" descr="buffet_baikingu_oomori"/>
          <p:cNvPicPr>
            <a:picLocks noChangeAspect="1"/>
          </p:cNvPicPr>
          <p:nvPr/>
        </p:nvPicPr>
        <p:blipFill>
          <a:blip r:embed="rId1"/>
          <a:stretch>
            <a:fillRect/>
          </a:stretch>
        </p:blipFill>
        <p:spPr>
          <a:xfrm>
            <a:off x="5038725" y="3941762"/>
            <a:ext cx="2736850" cy="2309813"/>
          </a:xfrm>
          <a:prstGeom prst="rect">
            <a:avLst/>
          </a:prstGeom>
          <a:noFill/>
          <a:ln>
            <a:miter/>
          </a:ln>
        </p:spPr>
      </p:pic>
      <p:pic>
        <p:nvPicPr>
          <p:cNvPr id="1607" name="Picture 159" descr="kyusyoku_boy_girl"/>
          <p:cNvPicPr>
            <a:picLocks noChangeAspect="1"/>
          </p:cNvPicPr>
          <p:nvPr/>
        </p:nvPicPr>
        <p:blipFill>
          <a:blip r:embed="rId2"/>
          <a:stretch>
            <a:fillRect/>
          </a:stretch>
        </p:blipFill>
        <p:spPr>
          <a:xfrm>
            <a:off x="1619250" y="4067175"/>
            <a:ext cx="2232025" cy="2058987"/>
          </a:xfrm>
          <a:prstGeom prst="rect">
            <a:avLst/>
          </a:prstGeom>
          <a:noFill/>
          <a:ln>
            <a:miter/>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9" dur="1" fill="hold">
                                          <p:stCondLst>
                                            <p:cond delay="0"/>
                                          </p:stCondLst>
                                        </p:cTn>
                                        <p:tgtEl>
                                          <p:spTgt spid="1604"/>
                                        </p:tgtEl>
                                        <p:attrNameLst>
                                          <p:attrName>style.visibility</p:attrName>
                                        </p:attrNameLst>
                                      </p:cBhvr>
                                      <p:to>
                                        <p:strVal val="visible"/>
                                      </p:to>
                                    </p:set>
                                    <p:animEffect transition="in" filter="fade">
                                      <p:cBhvr>
                                        <p:cTn id="8" dur="1000"/>
                                        <p:tgtEl>
                                          <p:spTgt spid="1604"/>
                                        </p:tgtEl>
                                      </p:cBhvr>
                                    </p:animEffect>
                                    <p:anim calcmode="lin" valueType="num">
                                      <p:cBhvr>
                                        <p:cTn id="6" dur="1000" fill="hold"/>
                                        <p:tgtEl>
                                          <p:spTgt spid="1604"/>
                                        </p:tgtEl>
                                        <p:attrNameLst>
                                          <p:attrName>ppt_x</p:attrName>
                                        </p:attrNameLst>
                                      </p:cBhvr>
                                      <p:tavLst>
                                        <p:tav tm="0">
                                          <p:val>
                                            <p:strVal val="#ppt_x"/>
                                          </p:val>
                                        </p:tav>
                                        <p:tav tm="100000">
                                          <p:val>
                                            <p:strVal val="#ppt_x"/>
                                          </p:val>
                                        </p:tav>
                                      </p:tavLst>
                                    </p:anim>
                                    <p:anim calcmode="lin" valueType="num">
                                      <p:cBhvr>
                                        <p:cTn id="7" dur="1000" fill="hold"/>
                                        <p:tgtEl>
                                          <p:spTgt spid="16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13"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みなさんの給食はどれだけ</a:t>
            </a:r>
            <a:r>
              <a:rPr kumimoji="1" lang="ja-JP" altLang="en-US" sz="4000" b="1" baseline="0">
                <a:solidFill>
                  <a:srgbClr val="404040"/>
                </a:solidFill>
                <a:effectLst/>
                <a:latin typeface="メイリオ"/>
                <a:ea typeface="メイリオ"/>
              </a:rPr>
              <a:t>残されているでしょうか？</a:t>
            </a:r>
            <a:endParaRPr>
              <a:latin typeface="メイリオ"/>
              <a:ea typeface="メイリオ"/>
            </a:endParaRPr>
          </a:p>
        </p:txBody>
      </p:sp>
      <p:pic>
        <p:nvPicPr>
          <p:cNvPr id="1614" name="四角形 114" descr="無題"/>
          <p:cNvPicPr>
            <a:picLocks noGrp="1"/>
          </p:cNvPicPr>
          <p:nvPr>
            <p:ph sz="full" idx="1"/>
          </p:nvPr>
        </p:nvPicPr>
        <p:blipFill>
          <a:blip r:embed="rId1"/>
          <a:stretch>
            <a:fillRect/>
          </a:stretch>
        </p:blipFill>
        <p:spPr>
          <a:xfrm>
            <a:off x="2556000" y="2925000"/>
            <a:ext cx="3609520" cy="3523090"/>
          </a:xfrm>
          <a:prstGeom prst="rect">
            <a:avLst/>
          </a:prstGeom>
          <a:noFill/>
          <a:ln>
            <a:noFill/>
            <a:miter/>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620" name="Picture 8" descr="【富士岡小】12"/>
          <p:cNvPicPr>
            <a:picLocks noChangeAspect="1"/>
          </p:cNvPicPr>
          <p:nvPr/>
        </p:nvPicPr>
        <p:blipFill>
          <a:blip r:embed="rId1"/>
          <a:stretch>
            <a:fillRect/>
          </a:stretch>
        </p:blipFill>
        <p:spPr>
          <a:xfrm>
            <a:off x="539750" y="260350"/>
            <a:ext cx="8128000" cy="6096000"/>
          </a:xfrm>
          <a:prstGeom prst="rect">
            <a:avLst/>
          </a:prstGeom>
          <a:noFill/>
          <a:ln>
            <a:miter/>
          </a:ln>
        </p:spPr>
      </p:pic>
      <p:sp>
        <p:nvSpPr>
          <p:cNvPr id="1621" name="タイトル 1"/>
          <p:cNvSpPr>
            <a:spLocks noChangeArrowheads="1"/>
          </p:cNvSpPr>
          <p:nvPr/>
        </p:nvSpPr>
        <p:spPr>
          <a:xfrm>
            <a:off x="0" y="1628775"/>
            <a:ext cx="9144000" cy="4029075"/>
          </a:xfrm>
          <a:prstGeom prst="rect">
            <a:avLst/>
          </a:prstGeom>
          <a:solidFill>
            <a:srgbClr val="D4F3B5"/>
          </a:solidFill>
          <a:ln w="9525">
            <a:solidFill>
              <a:srgbClr val="000000"/>
            </a:solidFill>
            <a:miter/>
          </a:ln>
        </p:spPr>
        <p:txBody>
          <a:bodyPr vert="horz" wrap="square" anchor="b"/>
          <a:lstStyle/>
          <a:p>
            <a:pPr algn="ctr" fontAlgn="base" latinLnBrk="0">
              <a:spcBef>
                <a:spcPct val="0"/>
              </a:spcBef>
              <a:buClrTx/>
              <a:buSzTx/>
              <a:buFontTx/>
              <a:buNone/>
            </a:pPr>
            <a:r>
              <a:rPr lang="ja-JP" altLang="en-US" sz="3600" b="1">
                <a:solidFill>
                  <a:schemeClr val="tx2"/>
                </a:solidFill>
                <a:effectLst/>
                <a:latin typeface="メイリオ" pitchFamily="55" charset="-128"/>
                <a:ea typeface="メイリオ" pitchFamily="55" charset="-128"/>
              </a:rPr>
              <a:t>○</a:t>
            </a:r>
            <a:r>
              <a:rPr lang="en-US" altLang="ja-JP" sz="3600" b="1">
                <a:solidFill>
                  <a:schemeClr val="tx2"/>
                </a:solidFill>
                <a:effectLst/>
                <a:latin typeface="メイリオ" pitchFamily="55" charset="-128"/>
                <a:ea typeface="メイリオ" pitchFamily="55" charset="-128"/>
              </a:rPr>
              <a:t>月</a:t>
            </a:r>
            <a:r>
              <a:rPr lang="ja-JP" altLang="en-US" sz="3600" b="1">
                <a:solidFill>
                  <a:schemeClr val="tx2"/>
                </a:solidFill>
                <a:effectLst/>
                <a:latin typeface="メイリオ" pitchFamily="55" charset="-128"/>
                <a:ea typeface="メイリオ" pitchFamily="55" charset="-128"/>
              </a:rPr>
              <a:t>×</a:t>
            </a:r>
            <a:r>
              <a:rPr lang="en-US" altLang="ja-JP" sz="3600" b="1">
                <a:solidFill>
                  <a:schemeClr val="tx2"/>
                </a:solidFill>
                <a:effectLst/>
                <a:latin typeface="メイリオ" pitchFamily="55" charset="-128"/>
                <a:ea typeface="メイリオ" pitchFamily="55" charset="-128"/>
              </a:rPr>
              <a:t>日（金）の給食</a:t>
            </a:r>
            <a:endParaRPr lang="en-US" altLang="ja-JP">
              <a:latin typeface="メイリオ" pitchFamily="55" charset="-128"/>
              <a:ea typeface="メイリオ" pitchFamily="55" charset="-128"/>
            </a:endParaRPr>
          </a:p>
          <a:p>
            <a:pPr algn="ctr" fontAlgn="base" latinLnBrk="0">
              <a:spcBef>
                <a:spcPct val="0"/>
              </a:spcBef>
              <a:buClrTx/>
              <a:buSzTx/>
              <a:buFontTx/>
              <a:buNone/>
            </a:pPr>
            <a:endParaRPr lang="en-US" altLang="ja-JP" sz="3600">
              <a:solidFill>
                <a:schemeClr val="tx2"/>
              </a:solidFill>
              <a:effectLst/>
              <a:latin typeface="メイリオ" pitchFamily="55" charset="-128"/>
              <a:ea typeface="メイリオ" pitchFamily="55" charset="-128"/>
            </a:endParaRPr>
          </a:p>
          <a:p>
            <a:pPr algn="ctr" fontAlgn="base" latinLnBrk="0">
              <a:spcBef>
                <a:spcPct val="0"/>
              </a:spcBef>
              <a:buClrTx/>
              <a:buSzTx/>
              <a:buFontTx/>
              <a:buNone/>
            </a:pPr>
            <a:br>
              <a:rPr lang="en-US" altLang="ja-JP" sz="3600">
                <a:solidFill>
                  <a:schemeClr val="tx2"/>
                </a:solidFill>
                <a:effectLst/>
                <a:latin typeface="メイリオ" pitchFamily="55" charset="-128"/>
                <a:ea typeface="メイリオ" pitchFamily="55" charset="-128"/>
              </a:rPr>
            </a:br>
            <a:r>
              <a:rPr lang="ja-JP" altLang="en-US" sz="3600">
                <a:solidFill>
                  <a:schemeClr val="tx2"/>
                </a:solidFill>
                <a:effectLst/>
                <a:latin typeface="HG丸ｺﾞｼｯｸM-PRO" pitchFamily="55" charset="-128"/>
                <a:ea typeface="HG丸ｺﾞｼｯｸM-PRO" pitchFamily="55" charset="-128"/>
              </a:rPr>
              <a:t>献立を紹介</a:t>
            </a:r>
            <a:endParaRPr lang="en-US" altLang="ja-JP" sz="3600">
              <a:solidFill>
                <a:schemeClr val="tx2"/>
              </a:solidFill>
              <a:effectLst/>
              <a:latin typeface="HG丸ｺﾞｼｯｸM-PRO" pitchFamily="55" charset="-128"/>
              <a:ea typeface="HG丸ｺﾞｼｯｸM-PRO" pitchFamily="55" charset="-128"/>
            </a:endParaRPr>
          </a:p>
          <a:p>
            <a:pPr algn="ctr" fontAlgn="base" latinLnBrk="0">
              <a:spcBef>
                <a:spcPct val="0"/>
              </a:spcBef>
              <a:buClrTx/>
              <a:buSzTx/>
              <a:buFontTx/>
              <a:buNone/>
            </a:pPr>
            <a:br>
              <a:rPr lang="en-US" altLang="ja-JP" sz="3600">
                <a:solidFill>
                  <a:schemeClr val="tx2"/>
                </a:solidFill>
                <a:effectLst/>
                <a:latin typeface="HG丸ｺﾞｼｯｸM-PRO" pitchFamily="55" charset="-128"/>
                <a:ea typeface="HG丸ｺﾞｼｯｸM-PRO" pitchFamily="55" charset="-128"/>
              </a:rPr>
            </a:br>
            <a:endParaRPr lang="ja-JP" altLang="en-US" sz="3600">
              <a:solidFill>
                <a:schemeClr val="tx2"/>
              </a:solidFill>
              <a:effectLst/>
              <a:latin typeface="HG丸ｺﾞｼｯｸM-PRO" pitchFamily="55" charset="-128"/>
              <a:ea typeface="HG丸ｺﾞｼｯｸM-PRO" pitchFamily="55" charset="-128"/>
            </a:endParaRPr>
          </a:p>
        </p:txBody>
      </p:sp>
      <p:sp>
        <p:nvSpPr>
          <p:cNvPr id="1622"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a:lstStyle/>
          <a:p>
            <a:pPr algn="r" fontAlgn="base" latinLnBrk="0"/>
            <a:fld id="{4C0725E2-C565-4C46-BCA1-17B69D054ECD}" type="slidenum">
              <a:rPr lang="ja-JP" altLang="en-US" sz="1400" noProof="0" dirty="0" err="0"/>
              <a:pPr algn="r" fontAlgn="base" latinLnBrk="0"/>
              <a:t>32</a:t>
            </a:fld>
          </a:p>
        </p:txBody>
      </p:sp>
      <p:sp>
        <p:nvSpPr>
          <p:cNvPr id="1623" name="テキスト 356"/>
          <p:cNvSpPr txBox="1"/>
          <p:nvPr/>
        </p:nvSpPr>
        <p:spPr>
          <a:xfrm>
            <a:off x="2408271" y="3244781"/>
            <a:ext cx="4324738" cy="368439"/>
          </a:xfrm>
          <a:prstGeom prst="rect">
            <a:avLst/>
          </a:prstGeom>
          <a:solidFill>
            <a:schemeClr val="bg1"/>
          </a:solidFill>
          <a:ln w="28575">
            <a:solidFill>
              <a:schemeClr val="tx1"/>
            </a:solidFill>
            <a:prstDash val="sysDash"/>
          </a:ln>
        </p:spPr>
        <p:txBody>
          <a:bodyPr wrap="square">
            <a:spAutoFit/>
          </a:bodyPr>
          <a:p>
            <a:pPr algn="ctr">
              <a:defRPr lang="ja-JP" altLang="en-US"/>
            </a:pPr>
            <a:r>
              <a:rPr lang="ja-JP" altLang="en-US" b="1">
                <a:latin typeface="メイリオ"/>
                <a:ea typeface="メイリオ"/>
              </a:rPr>
              <a:t>学校の献立・残量を挿入</a:t>
            </a:r>
            <a:endParaRPr lang="ja-JP" altLang="en-US" b="1">
              <a:latin typeface="メイリオ"/>
              <a:ea typeface="メイリオ"/>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Count="1000" fill="hold" grpId="0" nodeType="clickEffect">
                                  <p:stCondLst>
                                    <p:cond delay="0"/>
                                  </p:stCondLst>
                                  <p:childTnLst>
                                    <p:set>
                                      <p:cBhvr>
                                        <p:cTn id="8" dur="1" repeatCount="1000" fill="hold">
                                          <p:stCondLst>
                                            <p:cond delay="0"/>
                                          </p:stCondLst>
                                        </p:cTn>
                                        <p:tgtEl>
                                          <p:spTgt spid="1621"/>
                                        </p:tgtEl>
                                        <p:attrNameLst>
                                          <p:attrName>style.visibility</p:attrName>
                                        </p:attrNameLst>
                                      </p:cBhvr>
                                      <p:to>
                                        <p:strVal val="visible"/>
                                      </p:to>
                                    </p:set>
                                    <p:anim calcmode="lin" valueType="num">
                                      <p:cBhvr additive="base">
                                        <p:cTn id="6" dur="500" repeatCount="1000" fill="hold"/>
                                        <p:tgtEl>
                                          <p:spTgt spid="1621"/>
                                        </p:tgtEl>
                                        <p:attrNameLst>
                                          <p:attrName>ppt_x</p:attrName>
                                        </p:attrNameLst>
                                      </p:cBhvr>
                                      <p:tavLst>
                                        <p:tav tm="0">
                                          <p:val>
                                            <p:strVal val="#ppt_x"/>
                                          </p:val>
                                        </p:tav>
                                        <p:tav tm="100000">
                                          <p:val>
                                            <p:strVal val="#ppt_x"/>
                                          </p:val>
                                        </p:tav>
                                      </p:tavLst>
                                    </p:anim>
                                    <p:anim calcmode="lin" valueType="num">
                                      <p:cBhvr additive="base">
                                        <p:cTn id="7" dur="500" repeatCount="1000" fill="hold"/>
                                        <p:tgtEl>
                                          <p:spTgt spid="16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629" name="図 4"/>
          <p:cNvPicPr>
            <a:picLocks noChangeAspect="1"/>
          </p:cNvPicPr>
          <p:nvPr/>
        </p:nvPicPr>
        <p:blipFill>
          <a:blip r:embed="rId1"/>
          <a:stretch>
            <a:fillRect/>
          </a:stretch>
        </p:blipFill>
        <p:spPr>
          <a:xfrm>
            <a:off x="323850" y="260350"/>
            <a:ext cx="8278812" cy="6208712"/>
          </a:xfrm>
          <a:prstGeom prst="rect">
            <a:avLst/>
          </a:prstGeom>
          <a:noFill/>
          <a:ln>
            <a:miter/>
          </a:ln>
        </p:spPr>
      </p:pic>
      <p:sp>
        <p:nvSpPr>
          <p:cNvPr id="1630" name="タイトル 1"/>
          <p:cNvSpPr>
            <a:spLocks noChangeArrowheads="1"/>
          </p:cNvSpPr>
          <p:nvPr/>
        </p:nvSpPr>
        <p:spPr>
          <a:xfrm>
            <a:off x="0" y="1628775"/>
            <a:ext cx="9144000" cy="3600450"/>
          </a:xfrm>
          <a:prstGeom prst="rect">
            <a:avLst/>
          </a:prstGeom>
          <a:solidFill>
            <a:srgbClr val="D4F3B5"/>
          </a:solidFill>
          <a:ln w="9525">
            <a:solidFill>
              <a:srgbClr val="000000"/>
            </a:solidFill>
            <a:miter/>
          </a:ln>
        </p:spPr>
        <p:txBody>
          <a:bodyPr vert="horz" wrap="square" anchor="b"/>
          <a:lstStyle/>
          <a:p>
            <a:pPr algn="ctr" fontAlgn="base" latinLnBrk="0">
              <a:spcBef>
                <a:spcPct val="0"/>
              </a:spcBef>
              <a:buClrTx/>
              <a:buSzTx/>
              <a:buFontTx/>
              <a:buNone/>
            </a:pPr>
            <a:r>
              <a:rPr lang="ja-JP" altLang="en-US" sz="3600" b="1">
                <a:solidFill>
                  <a:schemeClr val="tx2"/>
                </a:solidFill>
                <a:effectLst/>
                <a:latin typeface="メイリオ" pitchFamily="55" charset="-128"/>
                <a:ea typeface="メイリオ" pitchFamily="55" charset="-128"/>
              </a:rPr>
              <a:t>○</a:t>
            </a:r>
            <a:r>
              <a:rPr lang="en-US" altLang="ja-JP" sz="3600" b="1">
                <a:solidFill>
                  <a:schemeClr val="tx2"/>
                </a:solidFill>
                <a:effectLst/>
                <a:latin typeface="メイリオ" pitchFamily="55" charset="-128"/>
                <a:ea typeface="メイリオ" pitchFamily="55" charset="-128"/>
              </a:rPr>
              <a:t>月</a:t>
            </a:r>
            <a:r>
              <a:rPr lang="ja-JP" altLang="en-US" sz="3600" b="1">
                <a:solidFill>
                  <a:schemeClr val="tx2"/>
                </a:solidFill>
                <a:effectLst/>
                <a:latin typeface="メイリオ" pitchFamily="55" charset="-128"/>
                <a:ea typeface="メイリオ" pitchFamily="55" charset="-128"/>
              </a:rPr>
              <a:t>×</a:t>
            </a:r>
            <a:r>
              <a:rPr lang="en-US" altLang="ja-JP" sz="3600" b="1">
                <a:solidFill>
                  <a:schemeClr val="tx2"/>
                </a:solidFill>
                <a:effectLst/>
                <a:latin typeface="メイリオ" pitchFamily="55" charset="-128"/>
                <a:ea typeface="メイリオ" pitchFamily="55" charset="-128"/>
              </a:rPr>
              <a:t>日（金）の残食</a:t>
            </a:r>
            <a:br>
              <a:rPr lang="en-US" altLang="ja-JP" sz="3600">
                <a:solidFill>
                  <a:schemeClr val="tx2"/>
                </a:solidFill>
                <a:effectLst/>
                <a:latin typeface="メイリオ" pitchFamily="55" charset="-128"/>
                <a:ea typeface="メイリオ" pitchFamily="55" charset="-128"/>
              </a:rPr>
            </a:br>
            <a:r>
              <a:rPr lang="en-US" altLang="ja-JP" sz="3600">
                <a:solidFill>
                  <a:schemeClr val="tx2"/>
                </a:solidFill>
                <a:effectLst/>
                <a:latin typeface="メイリオ" pitchFamily="55" charset="-128"/>
                <a:ea typeface="メイリオ" pitchFamily="55" charset="-128"/>
              </a:rPr>
              <a:t>ごはん　</a:t>
            </a:r>
            <a:r>
              <a:rPr lang="ja-JP" altLang="en-US" sz="3600">
                <a:solidFill>
                  <a:schemeClr val="tx2"/>
                </a:solidFill>
                <a:effectLst/>
                <a:latin typeface="メイリオ" pitchFamily="55" charset="-128"/>
                <a:ea typeface="メイリオ" pitchFamily="55" charset="-128"/>
              </a:rPr>
              <a:t>●</a:t>
            </a:r>
            <a:r>
              <a:rPr lang="en-US" altLang="ja-JP" sz="3600">
                <a:solidFill>
                  <a:schemeClr val="tx2"/>
                </a:solidFill>
                <a:effectLst/>
                <a:latin typeface="メイリオ" pitchFamily="55" charset="-128"/>
                <a:ea typeface="メイリオ" pitchFamily="55" charset="-128"/>
              </a:rPr>
              <a:t>kg　</a:t>
            </a:r>
            <a:br>
              <a:rPr lang="en-US" altLang="ja-JP" sz="3600">
                <a:solidFill>
                  <a:schemeClr val="tx2"/>
                </a:solidFill>
                <a:effectLst/>
                <a:latin typeface="メイリオ" pitchFamily="55" charset="-128"/>
                <a:ea typeface="メイリオ" pitchFamily="55" charset="-128"/>
              </a:rPr>
            </a:br>
            <a:r>
              <a:rPr lang="en-US" altLang="ja-JP" sz="3600">
                <a:solidFill>
                  <a:schemeClr val="tx2"/>
                </a:solidFill>
                <a:effectLst/>
                <a:latin typeface="メイリオ" pitchFamily="55" charset="-128"/>
                <a:ea typeface="メイリオ" pitchFamily="55" charset="-128"/>
              </a:rPr>
              <a:t>おかず　</a:t>
            </a:r>
            <a:r>
              <a:rPr lang="ja-JP" altLang="en-US" sz="3600">
                <a:solidFill>
                  <a:schemeClr val="tx2"/>
                </a:solidFill>
                <a:effectLst/>
                <a:latin typeface="メイリオ" pitchFamily="55" charset="-128"/>
                <a:ea typeface="メイリオ" pitchFamily="55" charset="-128"/>
              </a:rPr>
              <a:t>▲</a:t>
            </a:r>
            <a:r>
              <a:rPr lang="en-US" altLang="ja-JP" sz="3600">
                <a:solidFill>
                  <a:schemeClr val="tx2"/>
                </a:solidFill>
                <a:effectLst/>
                <a:latin typeface="メイリオ" pitchFamily="55" charset="-128"/>
                <a:ea typeface="メイリオ" pitchFamily="55" charset="-128"/>
              </a:rPr>
              <a:t>kg</a:t>
            </a:r>
            <a:br>
              <a:rPr lang="en-US" altLang="ja-JP" sz="3600">
                <a:solidFill>
                  <a:schemeClr val="tx2"/>
                </a:solidFill>
                <a:effectLst/>
                <a:latin typeface="メイリオ" pitchFamily="55" charset="-128"/>
                <a:ea typeface="メイリオ" pitchFamily="55" charset="-128"/>
              </a:rPr>
            </a:br>
            <a:r>
              <a:rPr lang="en-US" altLang="ja-JP" sz="3600">
                <a:solidFill>
                  <a:schemeClr val="tx2"/>
                </a:solidFill>
                <a:effectLst/>
                <a:latin typeface="メイリオ" pitchFamily="55" charset="-128"/>
                <a:ea typeface="メイリオ" pitchFamily="55" charset="-128"/>
              </a:rPr>
              <a:t>合　計　</a:t>
            </a:r>
            <a:r>
              <a:rPr lang="ja-JP" altLang="en-US" sz="3600">
                <a:solidFill>
                  <a:srgbClr val="FF0000"/>
                </a:solidFill>
                <a:effectLst/>
                <a:latin typeface="メイリオ" pitchFamily="55" charset="-128"/>
                <a:ea typeface="メイリオ" pitchFamily="55" charset="-128"/>
              </a:rPr>
              <a:t>××</a:t>
            </a:r>
            <a:r>
              <a:rPr lang="en-US" altLang="ja-JP" sz="3600">
                <a:solidFill>
                  <a:srgbClr val="FF0000"/>
                </a:solidFill>
                <a:effectLst/>
                <a:latin typeface="メイリオ" pitchFamily="55" charset="-128"/>
                <a:ea typeface="メイリオ" pitchFamily="55" charset="-128"/>
              </a:rPr>
              <a:t>kg</a:t>
            </a:r>
            <a:br>
              <a:rPr lang="en-US" altLang="ja-JP" sz="3600">
                <a:solidFill>
                  <a:schemeClr val="tx2"/>
                </a:solidFill>
                <a:effectLst/>
                <a:latin typeface="HG丸ｺﾞｼｯｸM-PRO" pitchFamily="55" charset="-128"/>
                <a:ea typeface="HG丸ｺﾞｼｯｸM-PRO" pitchFamily="55" charset="-128"/>
              </a:rPr>
            </a:br>
            <a:r>
              <a:rPr lang="en-US" altLang="ja-JP" sz="3600">
                <a:solidFill>
                  <a:schemeClr val="tx2"/>
                </a:solidFill>
                <a:effectLst/>
                <a:latin typeface="HG丸ｺﾞｼｯｸM-PRO" pitchFamily="55" charset="-128"/>
                <a:ea typeface="HG丸ｺﾞｼｯｸM-PRO" pitchFamily="55" charset="-128"/>
              </a:rPr>
              <a:t>　</a:t>
            </a:r>
          </a:p>
        </p:txBody>
      </p:sp>
      <p:sp>
        <p:nvSpPr>
          <p:cNvPr id="1631"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a:lstStyle/>
          <a:p>
            <a:pPr algn="r" fontAlgn="base" latinLnBrk="0"/>
            <a:fld id="{4C0725E2-C565-4C46-BCA1-17B69D054ECD}" type="slidenum">
              <a:rPr lang="ja-JP" altLang="en-US" sz="1400" noProof="0" dirty="0" err="0"/>
              <a:pPr algn="r" fontAlgn="base" latinLnBrk="0"/>
              <a:t>33</a:t>
            </a:fld>
          </a:p>
        </p:txBody>
      </p:sp>
      <p:sp>
        <p:nvSpPr>
          <p:cNvPr id="1632" name="テキスト 307"/>
          <p:cNvSpPr txBox="1"/>
          <p:nvPr/>
        </p:nvSpPr>
        <p:spPr>
          <a:xfrm>
            <a:off x="2408271" y="3244781"/>
            <a:ext cx="4324738" cy="368439"/>
          </a:xfrm>
          <a:prstGeom prst="rect">
            <a:avLst/>
          </a:prstGeom>
          <a:solidFill>
            <a:schemeClr val="bg1"/>
          </a:solidFill>
          <a:ln w="28575">
            <a:solidFill>
              <a:schemeClr val="tx1"/>
            </a:solidFill>
            <a:prstDash val="sysDash"/>
          </a:ln>
        </p:spPr>
        <p:txBody>
          <a:bodyPr wrap="square">
            <a:spAutoFit/>
          </a:bodyPr>
          <a:p>
            <a:pPr algn="ctr">
              <a:defRPr lang="ja-JP" altLang="en-US"/>
            </a:pPr>
            <a:r>
              <a:rPr lang="ja-JP" altLang="en-US" b="1">
                <a:latin typeface="メイリオ"/>
                <a:ea typeface="メイリオ"/>
              </a:rPr>
              <a:t>学校の献立・残量を挿入</a:t>
            </a:r>
            <a:endParaRPr lang="ja-JP" altLang="en-US" b="1">
              <a:latin typeface="メイリオ"/>
              <a:ea typeface="メイリオ"/>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Count="1000" fill="hold" grpId="0" nodeType="clickEffect">
                                  <p:stCondLst>
                                    <p:cond delay="0"/>
                                  </p:stCondLst>
                                  <p:childTnLst>
                                    <p:set>
                                      <p:cBhvr>
                                        <p:cTn id="8" dur="1" repeatCount="1000" fill="hold">
                                          <p:stCondLst>
                                            <p:cond delay="0"/>
                                          </p:stCondLst>
                                        </p:cTn>
                                        <p:tgtEl>
                                          <p:spTgt spid="1630"/>
                                        </p:tgtEl>
                                        <p:attrNameLst>
                                          <p:attrName>style.visibility</p:attrName>
                                        </p:attrNameLst>
                                      </p:cBhvr>
                                      <p:to>
                                        <p:strVal val="visible"/>
                                      </p:to>
                                    </p:set>
                                    <p:anim calcmode="lin" valueType="num">
                                      <p:cBhvr additive="base">
                                        <p:cTn id="6" dur="500" repeatCount="1000" fill="hold"/>
                                        <p:tgtEl>
                                          <p:spTgt spid="1630"/>
                                        </p:tgtEl>
                                        <p:attrNameLst>
                                          <p:attrName>ppt_x</p:attrName>
                                        </p:attrNameLst>
                                      </p:cBhvr>
                                      <p:tavLst>
                                        <p:tav tm="0">
                                          <p:val>
                                            <p:strVal val="#ppt_x"/>
                                          </p:val>
                                        </p:tav>
                                        <p:tav tm="100000">
                                          <p:val>
                                            <p:strVal val="#ppt_x"/>
                                          </p:val>
                                        </p:tav>
                                      </p:tavLst>
                                    </p:anim>
                                    <p:anim calcmode="lin" valueType="num">
                                      <p:cBhvr additive="base">
                                        <p:cTn id="7" dur="500" repeatCount="1000" fill="hold"/>
                                        <p:tgtEl>
                                          <p:spTgt spid="16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0"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38"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639" name="直線 153"/>
          <p:cNvSpPr/>
          <p:nvPr/>
        </p:nvSpPr>
        <p:spPr>
          <a:xfrm>
            <a:off x="461962" y="1279525"/>
            <a:ext cx="8229600" cy="0"/>
          </a:xfrm>
          <a:prstGeom prst="line">
            <a:avLst/>
          </a:prstGeom>
          <a:noFill/>
          <a:ln w="76200" cap="rnd" cmpd="sng">
            <a:solidFill>
              <a:srgbClr val="92D050"/>
            </a:solidFill>
            <a:prstDash val="solid"/>
            <a:miter/>
          </a:ln>
        </p:spPr>
      </p:sp>
      <p:sp>
        <p:nvSpPr>
          <p:cNvPr id="1640"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r>
              <a:rPr lang="en-US" altLang="ja-JP" sz="3600" b="0" noProof="0" dirty="0" err="0">
                <a:ea typeface="メイリオ" pitchFamily="55" charset="-128"/>
              </a:rPr>
              <a:t>好き嫌いをしないで食べよう</a:t>
            </a:r>
            <a:endParaRPr lang="en-US" altLang="ja-JP" sz="3600" b="0" noProof="0" dirty="0" err="0">
              <a:ea typeface="メイリオ" pitchFamily="55" charset="-128"/>
            </a:endParaRPr>
          </a:p>
          <a:p>
            <a:pPr fontAlgn="base" latinLnBrk="0">
              <a:spcBef>
                <a:spcPct val="50000"/>
              </a:spcBef>
              <a:buClrTx/>
              <a:buSzTx/>
              <a:buFontTx/>
              <a:buNone/>
            </a:pPr>
            <a:r>
              <a:rPr lang="en-US" altLang="ja-JP" sz="3600" b="0" noProof="0" dirty="0" err="0">
                <a:ea typeface="メイリオ" pitchFamily="55" charset="-128"/>
              </a:rPr>
              <a:t>食べきれる分だけ盛り付けよう</a:t>
            </a:r>
            <a:endParaRPr sz="2800" b="0"/>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pic>
        <p:nvPicPr>
          <p:cNvPr id="1641" name="Picture 219"/>
          <p:cNvPicPr>
            <a:picLocks noChangeAspect="1"/>
          </p:cNvPicPr>
          <p:nvPr/>
        </p:nvPicPr>
        <p:blipFill>
          <a:blip r:embed="rId1"/>
          <a:stretch>
            <a:fillRect/>
          </a:stretch>
        </p:blipFill>
        <p:spPr>
          <a:xfrm>
            <a:off x="2494757" y="3746500"/>
            <a:ext cx="4459287" cy="2070100"/>
          </a:xfrm>
          <a:prstGeom prst="rect">
            <a:avLst/>
          </a:prstGeom>
          <a:noFill/>
          <a:ln>
            <a:miter/>
          </a:ln>
        </p:spPr>
      </p:pic>
      <p:sp>
        <p:nvSpPr>
          <p:cNvPr id="1642" name="四角形 414"/>
          <p:cNvSpPr>
            <a:spLocks noChangeArrowheads="1"/>
          </p:cNvSpPr>
          <p:nvPr/>
        </p:nvSpPr>
        <p:spPr>
          <a:xfrm>
            <a:off x="609600" y="420687"/>
            <a:ext cx="8229600" cy="1146175"/>
          </a:xfrm>
          <a:prstGeom prst="rect">
            <a:avLst/>
          </a:prstGeom>
          <a:noFill/>
          <a:ln>
            <a:noFill/>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身近な食品ロス　給食</a:t>
            </a:r>
            <a:endParaRPr>
              <a:latin typeface="メイリオ"/>
              <a:ea typeface="メイリオ"/>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48"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事業系の食品ロスの取組はどんなものがあるのかな？</a:t>
            </a:r>
            <a:endParaRPr>
              <a:latin typeface="メイリオ"/>
              <a:ea typeface="メイリオ"/>
            </a:endParaRPr>
          </a:p>
        </p:txBody>
      </p:sp>
      <p:pic>
        <p:nvPicPr>
          <p:cNvPr id="1649" name="四角形 114" descr="無題"/>
          <p:cNvPicPr>
            <a:picLocks noGrp="1"/>
          </p:cNvPicPr>
          <p:nvPr>
            <p:ph sz="full" idx="1"/>
          </p:nvPr>
        </p:nvPicPr>
        <p:blipFill>
          <a:blip r:embed="rId1"/>
          <a:stretch>
            <a:fillRect/>
          </a:stretch>
        </p:blipFill>
        <p:spPr>
          <a:xfrm>
            <a:off x="1476000" y="3573000"/>
            <a:ext cx="2228850" cy="2428875"/>
          </a:xfrm>
          <a:prstGeom prst="rect">
            <a:avLst/>
          </a:prstGeom>
          <a:noFill/>
          <a:ln>
            <a:noFill/>
            <a:miter/>
          </a:ln>
        </p:spPr>
      </p:pic>
      <p:sp>
        <p:nvSpPr>
          <p:cNvPr id="1650" name="図形 428"/>
          <p:cNvSpPr/>
          <p:nvPr/>
        </p:nvSpPr>
        <p:spPr>
          <a:xfrm rot="1800000">
            <a:off x="3920195" y="2925181"/>
            <a:ext cx="3319912" cy="258286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651" name="図 432"/>
          <p:cNvPicPr>
            <a:picLocks noChangeAspect="1"/>
          </p:cNvPicPr>
          <p:nvPr/>
        </p:nvPicPr>
        <p:blipFill>
          <a:blip r:embed="rId2"/>
          <a:stretch>
            <a:fillRect/>
          </a:stretch>
        </p:blipFill>
        <p:spPr>
          <a:xfrm rot="180000">
            <a:off x="4831481" y="3253961"/>
            <a:ext cx="1609939" cy="170376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57" name="四角形 497"/>
          <p:cNvSpPr/>
          <p:nvPr/>
        </p:nvSpPr>
        <p:spPr>
          <a:xfrm>
            <a:off x="1401751" y="1913659"/>
            <a:ext cx="3308313" cy="295275"/>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658" name="四角形 498"/>
          <p:cNvSpPr/>
          <p:nvPr/>
        </p:nvSpPr>
        <p:spPr>
          <a:xfrm>
            <a:off x="1399500" y="3429000"/>
            <a:ext cx="2383566" cy="295275"/>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659" name="四角形 499"/>
          <p:cNvSpPr/>
          <p:nvPr/>
        </p:nvSpPr>
        <p:spPr>
          <a:xfrm>
            <a:off x="1401751" y="4797000"/>
            <a:ext cx="2381315" cy="295275"/>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660"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aseline="0">
                <a:solidFill>
                  <a:schemeClr val="tx2"/>
                </a:solidFill>
                <a:effectLst/>
                <a:latin typeface="メイリオ"/>
                <a:ea typeface="メイリオ"/>
              </a:rPr>
              <a:t>食品ロスを減らすための</a:t>
            </a:r>
            <a:r>
              <a:rPr kumimoji="1" lang="ja-JP" altLang="en-US" sz="4000" baseline="0">
                <a:solidFill>
                  <a:schemeClr val="tx2"/>
                </a:solidFill>
                <a:effectLst/>
                <a:latin typeface="メイリオ"/>
                <a:ea typeface="メイリオ"/>
              </a:rPr>
              <a:t>ポイント</a:t>
            </a:r>
            <a:endParaRPr>
              <a:latin typeface="メイリオ"/>
              <a:ea typeface="メイリオ"/>
            </a:endParaRPr>
          </a:p>
        </p:txBody>
      </p:sp>
      <p:sp>
        <p:nvSpPr>
          <p:cNvPr id="1661"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r>
              <a:rPr kumimoji="1" lang="ja-JP" altLang="en-US" sz="4000" b="1">
                <a:latin typeface="メイリオ"/>
                <a:ea typeface="メイリオ"/>
              </a:rPr>
              <a:t>①　買いすぎない</a:t>
            </a:r>
            <a:endParaRPr lang="ja-JP" altLang="en-US" sz="4000" b="1">
              <a:latin typeface="メイリオ"/>
              <a:ea typeface="メイリオ"/>
            </a:endParaRPr>
          </a:p>
          <a:p>
            <a:pPr marL="0" indent="0" fontAlgn="base">
              <a:buNone/>
            </a:pPr>
            <a:endParaRPr kumimoji="1" lang="ja-JP" altLang="en-US" sz="4000" b="1">
              <a:latin typeface="メイリオ"/>
              <a:ea typeface="メイリオ"/>
            </a:endParaRPr>
          </a:p>
          <a:p>
            <a:pPr marL="0" indent="0" fontAlgn="base">
              <a:buNone/>
            </a:pPr>
            <a:r>
              <a:rPr kumimoji="1" lang="ja-JP" altLang="en-US" sz="4000" b="1">
                <a:latin typeface="メイリオ"/>
                <a:ea typeface="メイリオ"/>
              </a:rPr>
              <a:t>②　使いきる</a:t>
            </a:r>
            <a:endParaRPr lang="ja-JP" altLang="en-US" sz="4000" b="1">
              <a:latin typeface="メイリオ"/>
              <a:ea typeface="メイリオ"/>
            </a:endParaRPr>
          </a:p>
          <a:p>
            <a:pPr marL="0" indent="0" fontAlgn="base">
              <a:buNone/>
            </a:pPr>
            <a:endParaRPr kumimoji="1" lang="ja-JP" altLang="en-US" sz="4000" b="1">
              <a:latin typeface="メイリオ"/>
              <a:ea typeface="メイリオ"/>
            </a:endParaRPr>
          </a:p>
          <a:p>
            <a:pPr marL="0" indent="0" fontAlgn="base">
              <a:buNone/>
            </a:pPr>
            <a:r>
              <a:rPr kumimoji="1" lang="ja-JP" altLang="en-US" sz="4000" b="1">
                <a:latin typeface="メイリオ"/>
                <a:ea typeface="メイリオ"/>
              </a:rPr>
              <a:t>③　食べきる</a:t>
            </a:r>
            <a:endParaRPr kumimoji="1" lang="ja-JP" altLang="en-US" b="1">
              <a:latin typeface="メイリオ"/>
              <a:ea typeface="メイリオ"/>
            </a:endParaRPr>
          </a:p>
          <a:p>
            <a:pPr marL="342900" indent="-342900" fontAlgn="base" latinLnBrk="0">
              <a:buNone/>
            </a:pPr>
            <a:endParaRPr kumimoji="1" lang="ja-JP" altLang="en-US"/>
          </a:p>
        </p:txBody>
      </p:sp>
      <p:sp>
        <p:nvSpPr>
          <p:cNvPr id="1662" name="直線 153"/>
          <p:cNvSpPr/>
          <p:nvPr/>
        </p:nvSpPr>
        <p:spPr>
          <a:xfrm>
            <a:off x="461962" y="1279525"/>
            <a:ext cx="8229600" cy="0"/>
          </a:xfrm>
          <a:prstGeom prst="line">
            <a:avLst/>
          </a:prstGeom>
          <a:noFill/>
          <a:ln w="76200" cap="rnd" cmpd="sng">
            <a:solidFill>
              <a:srgbClr val="92D050"/>
            </a:solidFill>
            <a:prstDash val="solid"/>
            <a:miter/>
          </a:ln>
        </p:spPr>
      </p:sp>
      <p:pic>
        <p:nvPicPr>
          <p:cNvPr id="1663" name="Picture 170" descr="222"/>
          <p:cNvPicPr>
            <a:picLocks noChangeAspect="1"/>
          </p:cNvPicPr>
          <p:nvPr/>
        </p:nvPicPr>
        <p:blipFill>
          <a:blip r:embed="rId1"/>
          <a:stretch>
            <a:fillRect/>
          </a:stretch>
        </p:blipFill>
        <p:spPr>
          <a:xfrm>
            <a:off x="6444000" y="3749250"/>
            <a:ext cx="2105025" cy="2390775"/>
          </a:xfrm>
          <a:prstGeom prst="rect">
            <a:avLst/>
          </a:prstGeom>
          <a:noFill/>
          <a:ln>
            <a:miter/>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69"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en-US" altLang="ja-JP" sz="4400" b="1" baseline="0" noProof="0" dirty="0" err="0">
                <a:solidFill>
                  <a:srgbClr val="FF0000"/>
                </a:solidFill>
                <a:effectLst/>
                <a:latin typeface="Arial" pitchFamily="39" charset="0"/>
                <a:ea typeface="メイリオ" pitchFamily="55" charset="-128"/>
              </a:rPr>
              <a:t>①　買いすぎない</a:t>
            </a:r>
          </a:p>
        </p:txBody>
      </p:sp>
      <p:sp>
        <p:nvSpPr>
          <p:cNvPr id="1670"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671" name="直線 153"/>
          <p:cNvSpPr/>
          <p:nvPr/>
        </p:nvSpPr>
        <p:spPr>
          <a:xfrm>
            <a:off x="461962" y="1279525"/>
            <a:ext cx="8229600" cy="0"/>
          </a:xfrm>
          <a:prstGeom prst="line">
            <a:avLst/>
          </a:prstGeom>
          <a:noFill/>
          <a:ln w="76200" cap="rnd" cmpd="sng">
            <a:solidFill>
              <a:srgbClr val="92D050"/>
            </a:solidFill>
            <a:prstDash val="solid"/>
            <a:miter/>
          </a:ln>
        </p:spPr>
      </p:sp>
      <p:pic>
        <p:nvPicPr>
          <p:cNvPr id="1672" name="Picture 183"/>
          <p:cNvPicPr>
            <a:picLocks noChangeAspect="1"/>
          </p:cNvPicPr>
          <p:nvPr/>
        </p:nvPicPr>
        <p:blipFill>
          <a:blip r:embed="rId1"/>
          <a:stretch>
            <a:fillRect/>
          </a:stretch>
        </p:blipFill>
        <p:spPr>
          <a:xfrm>
            <a:off x="4675162" y="4722113"/>
            <a:ext cx="4468206" cy="1933900"/>
          </a:xfrm>
          <a:prstGeom prst="rect">
            <a:avLst/>
          </a:prstGeom>
          <a:noFill/>
          <a:ln>
            <a:miter/>
          </a:ln>
        </p:spPr>
      </p:pic>
      <p:sp>
        <p:nvSpPr>
          <p:cNvPr id="1673"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r>
              <a:rPr lang="en-US" altLang="ja-JP" sz="4000" b="0" noProof="0" dirty="0" err="0">
                <a:ea typeface="メイリオ" pitchFamily="55" charset="-128"/>
              </a:rPr>
              <a:t>・必要なものだけ買おう</a:t>
            </a:r>
            <a:endParaRPr lang="en-US" altLang="ja-JP" sz="4000" b="0"/>
          </a:p>
          <a:p>
            <a:pPr fontAlgn="base" latinLnBrk="0">
              <a:spcBef>
                <a:spcPct val="50000"/>
              </a:spcBef>
              <a:buClrTx/>
              <a:buSzTx/>
              <a:buFontTx/>
              <a:buNone/>
            </a:pPr>
            <a:r>
              <a:rPr lang="en-US" altLang="ja-JP" sz="4000" b="0" noProof="0" dirty="0" err="0">
                <a:ea typeface="メイリオ" pitchFamily="55" charset="-128"/>
              </a:rPr>
              <a:t>・家にあるものを確認してから</a:t>
            </a:r>
            <a:endParaRPr lang="en-US" altLang="ja-JP" sz="4000" b="0"/>
          </a:p>
          <a:p>
            <a:pPr fontAlgn="base" latinLnBrk="0">
              <a:spcBef>
                <a:spcPct val="50000"/>
              </a:spcBef>
              <a:buClrTx/>
              <a:buSzTx/>
              <a:buFontTx/>
              <a:buNone/>
            </a:pPr>
            <a:r>
              <a:rPr lang="en-US" altLang="ja-JP" sz="4000" b="0" noProof="0" dirty="0" err="0">
                <a:ea typeface="メイリオ" pitchFamily="55" charset="-128"/>
              </a:rPr>
              <a:t>　</a:t>
            </a:r>
            <a:r>
              <a:rPr lang="en-US" altLang="ja-JP" sz="4000" b="0" noProof="0" dirty="0" err="0">
                <a:ea typeface="メイリオ" pitchFamily="55" charset="-128"/>
              </a:rPr>
              <a:t>買い物に行こう</a:t>
            </a:r>
            <a:endParaRPr b="0"/>
          </a:p>
          <a:p>
            <a:pPr fontAlgn="base" latinLnBrk="0">
              <a:spcBef>
                <a:spcPct val="50000"/>
              </a:spcBef>
              <a:buClrTx/>
              <a:buSzTx/>
              <a:buFontTx/>
              <a:buNone/>
            </a:pPr>
            <a:r>
              <a:rPr lang="en-US" altLang="ja-JP" sz="4000" b="0" noProof="0" dirty="0" err="0">
                <a:ea typeface="メイリオ" pitchFamily="55" charset="-128"/>
              </a:rPr>
              <a:t>・</a:t>
            </a:r>
            <a:r>
              <a:rPr lang="en-US" altLang="ja-JP" sz="4000" b="0" noProof="0" dirty="0" err="0">
                <a:ea typeface="メイリオ" pitchFamily="55" charset="-128"/>
              </a:rPr>
              <a:t>手前取り</a:t>
            </a:r>
            <a:r>
              <a:rPr lang="en-US" altLang="ja-JP" sz="4000" b="0" noProof="0" dirty="0" err="0">
                <a:ea typeface="メイリオ" pitchFamily="55" charset="-128"/>
              </a:rPr>
              <a:t>を</a:t>
            </a:r>
            <a:r>
              <a:rPr lang="en-US" altLang="ja-JP" sz="4000" b="0" noProof="0" dirty="0" err="0">
                <a:ea typeface="メイリオ" pitchFamily="55" charset="-128"/>
              </a:rPr>
              <a:t>実践</a:t>
            </a:r>
            <a:r>
              <a:rPr lang="en-US" altLang="ja-JP" sz="4000" b="0" noProof="0" dirty="0" err="0">
                <a:ea typeface="メイリオ" pitchFamily="55" charset="-128"/>
              </a:rPr>
              <a:t>してみよう</a:t>
            </a:r>
            <a:endParaRPr lang="en-US" altLang="ja-JP" sz="4000" b="0" noProof="0" dirty="0" err="0">
              <a:ea typeface="メイリオ" pitchFamily="55" charset="-128"/>
            </a:endParaRPr>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79"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en-US" altLang="ja-JP" sz="4400" b="1" baseline="0" noProof="0" dirty="0" err="0">
                <a:solidFill>
                  <a:srgbClr val="FF0000"/>
                </a:solidFill>
                <a:effectLst/>
                <a:latin typeface="メイリオ" pitchFamily="55" charset="-128"/>
                <a:ea typeface="メイリオ" pitchFamily="55" charset="-128"/>
              </a:rPr>
              <a:t>②　使いきる</a:t>
            </a:r>
          </a:p>
        </p:txBody>
      </p:sp>
      <p:sp>
        <p:nvSpPr>
          <p:cNvPr id="1680"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681" name="直線 153"/>
          <p:cNvSpPr/>
          <p:nvPr/>
        </p:nvSpPr>
        <p:spPr>
          <a:xfrm>
            <a:off x="461962" y="1279525"/>
            <a:ext cx="8229600" cy="0"/>
          </a:xfrm>
          <a:prstGeom prst="line">
            <a:avLst/>
          </a:prstGeom>
          <a:noFill/>
          <a:ln w="76200" cap="rnd" cmpd="sng">
            <a:solidFill>
              <a:srgbClr val="92D050"/>
            </a:solidFill>
            <a:prstDash val="solid"/>
            <a:miter/>
          </a:ln>
        </p:spPr>
      </p:sp>
      <p:sp>
        <p:nvSpPr>
          <p:cNvPr id="1682"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r>
              <a:rPr lang="en-US" altLang="ja-JP" sz="3600" b="0" noProof="0" dirty="0" err="0">
                <a:ea typeface="メイリオ" pitchFamily="55" charset="-128"/>
              </a:rPr>
              <a:t>・買ったものはしっかりと使おう</a:t>
            </a:r>
            <a:endParaRPr lang="en-US" altLang="ja-JP" sz="3600" b="0"/>
          </a:p>
          <a:p>
            <a:pPr fontAlgn="base" latinLnBrk="0">
              <a:spcBef>
                <a:spcPct val="50000"/>
              </a:spcBef>
              <a:spcAft>
                <a:spcPct val="50000"/>
              </a:spcAft>
              <a:buClrTx/>
              <a:buSzTx/>
              <a:buFontTx/>
              <a:buNone/>
            </a:pPr>
            <a:r>
              <a:rPr lang="en-US" altLang="ja-JP" sz="3600" b="0" noProof="0" dirty="0" err="0">
                <a:ea typeface="メイリオ" pitchFamily="55" charset="-128"/>
              </a:rPr>
              <a:t>・消費期限が過ぎないように使おう</a:t>
            </a:r>
            <a:endParaRPr lang="en-US" altLang="ja-JP" sz="3600" b="0"/>
          </a:p>
          <a:p>
            <a:pPr fontAlgn="base" latinLnBrk="0">
              <a:spcBef>
                <a:spcPct val="0"/>
              </a:spcBef>
              <a:buClrTx/>
              <a:buSzTx/>
              <a:buFontTx/>
              <a:buNone/>
            </a:pPr>
            <a:r>
              <a:rPr lang="en-US" altLang="ja-JP" sz="3600" b="0" noProof="0" dirty="0" err="0">
                <a:ea typeface="メイリオ" pitchFamily="55" charset="-128"/>
              </a:rPr>
              <a:t>・切り方や料理の仕方を工夫して、</a:t>
            </a:r>
            <a:endParaRPr lang="en-US" altLang="ja-JP" sz="3600" b="0"/>
          </a:p>
          <a:p>
            <a:pPr fontAlgn="base" latinLnBrk="0">
              <a:spcBef>
                <a:spcPct val="0"/>
              </a:spcBef>
              <a:buClrTx/>
              <a:buSzTx/>
              <a:buFontTx/>
              <a:buNone/>
            </a:pPr>
            <a:r>
              <a:rPr lang="en-US" altLang="ja-JP" sz="3600" b="0" noProof="0" dirty="0" err="0">
                <a:ea typeface="メイリオ" pitchFamily="55" charset="-128"/>
              </a:rPr>
              <a:t>　捨てるところを減らそう</a:t>
            </a:r>
            <a:endParaRPr sz="2800" b="0"/>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pic>
        <p:nvPicPr>
          <p:cNvPr id="1683" name="Picture 196"/>
          <p:cNvPicPr>
            <a:picLocks noChangeAspect="1"/>
          </p:cNvPicPr>
          <p:nvPr/>
        </p:nvPicPr>
        <p:blipFill>
          <a:blip r:embed="rId1"/>
          <a:stretch>
            <a:fillRect/>
          </a:stretch>
        </p:blipFill>
        <p:spPr>
          <a:xfrm>
            <a:off x="4430712" y="4729162"/>
            <a:ext cx="4603750" cy="1943100"/>
          </a:xfrm>
          <a:prstGeom prst="rect">
            <a:avLst/>
          </a:prstGeom>
          <a:noFill/>
          <a:ln>
            <a:miter/>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89"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en-US" altLang="ja-JP" sz="4400" b="1" baseline="0" noProof="0" dirty="0" err="0">
                <a:solidFill>
                  <a:srgbClr val="FF0000"/>
                </a:solidFill>
                <a:effectLst/>
                <a:latin typeface="メイリオ" pitchFamily="55" charset="-128"/>
                <a:ea typeface="メイリオ" pitchFamily="55" charset="-128"/>
              </a:rPr>
              <a:t>③　食べきる</a:t>
            </a:r>
          </a:p>
        </p:txBody>
      </p:sp>
      <p:sp>
        <p:nvSpPr>
          <p:cNvPr id="1690"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691" name="直線 153"/>
          <p:cNvSpPr/>
          <p:nvPr/>
        </p:nvSpPr>
        <p:spPr>
          <a:xfrm>
            <a:off x="461962" y="1279525"/>
            <a:ext cx="8229600" cy="0"/>
          </a:xfrm>
          <a:prstGeom prst="line">
            <a:avLst/>
          </a:prstGeom>
          <a:noFill/>
          <a:ln w="76200" cap="rnd" cmpd="sng">
            <a:solidFill>
              <a:srgbClr val="92D050"/>
            </a:solidFill>
            <a:prstDash val="solid"/>
            <a:miter/>
          </a:ln>
        </p:spPr>
      </p:sp>
      <p:sp>
        <p:nvSpPr>
          <p:cNvPr id="1692"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r>
              <a:rPr lang="en-US" altLang="ja-JP" sz="3600" b="0" noProof="0" dirty="0" err="0">
                <a:ea typeface="メイリオ" pitchFamily="55" charset="-128"/>
              </a:rPr>
              <a:t>・好き嫌いをしないで食べよう</a:t>
            </a:r>
            <a:endParaRPr lang="ja-JP" altLang="en-US"/>
          </a:p>
          <a:p>
            <a:pPr fontAlgn="base" latinLnBrk="0">
              <a:spcBef>
                <a:spcPct val="50000"/>
              </a:spcBef>
              <a:buClrTx/>
              <a:buSzTx/>
              <a:buFontTx/>
              <a:buNone/>
            </a:pPr>
            <a:r>
              <a:rPr lang="en-US" altLang="ja-JP" sz="3600" b="0" noProof="0" dirty="0" err="0">
                <a:ea typeface="メイリオ" pitchFamily="55" charset="-128"/>
              </a:rPr>
              <a:t>・食べきれる分だけ盛り付けよう</a:t>
            </a:r>
            <a:endParaRPr sz="2800" b="0"/>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pic>
        <p:nvPicPr>
          <p:cNvPr id="1693" name="Picture 219"/>
          <p:cNvPicPr>
            <a:picLocks noChangeAspect="1"/>
          </p:cNvPicPr>
          <p:nvPr/>
        </p:nvPicPr>
        <p:blipFill>
          <a:blip r:embed="rId1"/>
          <a:stretch>
            <a:fillRect/>
          </a:stretch>
        </p:blipFill>
        <p:spPr>
          <a:xfrm>
            <a:off x="149225" y="3746500"/>
            <a:ext cx="4459287" cy="2070100"/>
          </a:xfrm>
          <a:prstGeom prst="rect">
            <a:avLst/>
          </a:prstGeom>
          <a:noFill/>
          <a:ln>
            <a:miter/>
          </a:ln>
        </p:spPr>
      </p:pic>
      <p:pic>
        <p:nvPicPr>
          <p:cNvPr id="1694" name="Picture 220"/>
          <p:cNvPicPr>
            <a:picLocks noChangeAspect="1"/>
          </p:cNvPicPr>
          <p:nvPr/>
        </p:nvPicPr>
        <p:blipFill>
          <a:blip r:embed="rId2"/>
          <a:stretch>
            <a:fillRect/>
          </a:stretch>
        </p:blipFill>
        <p:spPr>
          <a:xfrm>
            <a:off x="4576762" y="3759200"/>
            <a:ext cx="4408488" cy="2057400"/>
          </a:xfrm>
          <a:prstGeom prst="rect">
            <a:avLst/>
          </a:prstGeom>
          <a:noFill/>
          <a:ln>
            <a:miter/>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55"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「食品ロス」とは</a:t>
            </a:r>
            <a:r>
              <a:rPr kumimoji="1" lang="ja-JP" altLang="en-US" sz="4000" b="1" baseline="0">
                <a:solidFill>
                  <a:srgbClr val="404040"/>
                </a:solidFill>
                <a:effectLst/>
                <a:latin typeface="メイリオ"/>
                <a:ea typeface="メイリオ"/>
              </a:rPr>
              <a:t>何でしょうか</a:t>
            </a:r>
            <a:r>
              <a:rPr kumimoji="1" lang="ja-JP" altLang="en-US" sz="4000" b="1" baseline="0">
                <a:solidFill>
                  <a:srgbClr val="404040"/>
                </a:solidFill>
                <a:effectLst/>
                <a:latin typeface="メイリオ"/>
                <a:ea typeface="メイリオ"/>
              </a:rPr>
              <a:t>？</a:t>
            </a:r>
            <a:endParaRPr>
              <a:latin typeface="メイリオ"/>
              <a:ea typeface="メイリオ"/>
            </a:endParaRPr>
          </a:p>
        </p:txBody>
      </p:sp>
      <p:pic>
        <p:nvPicPr>
          <p:cNvPr id="1156" name="四角形 193" descr="無題"/>
          <p:cNvPicPr>
            <a:picLocks noGrp="1"/>
          </p:cNvPicPr>
          <p:nvPr>
            <p:ph sz="full" idx="1"/>
          </p:nvPr>
        </p:nvPicPr>
        <p:blipFill>
          <a:blip r:embed="rId1"/>
          <a:stretch>
            <a:fillRect/>
          </a:stretch>
        </p:blipFill>
        <p:spPr>
          <a:xfrm>
            <a:off x="2928938" y="2781000"/>
            <a:ext cx="3286125" cy="3484563"/>
          </a:xfrm>
          <a:prstGeom prst="rect">
            <a:avLst/>
          </a:prstGeom>
          <a:noFill/>
          <a:ln>
            <a:noFill/>
            <a:miter/>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700" name="四角形 335"/>
          <p:cNvSpPr>
            <a:spLocks noGrp="1"/>
          </p:cNvSpPr>
          <p:nvPr>
            <p:ph type="title" sz="full" idx="4294967295"/>
          </p:nvPr>
        </p:nvSpPr>
        <p:spPr>
          <a:prstGeom prst="rect">
            <a:avLst/>
          </a:prstGeom>
        </p:spPr>
        <p:txBody>
          <a:bodyPr/>
          <a:p>
            <a:r>
              <a:rPr kumimoji="1" lang="ja-JP" altLang="en-US" sz="3600">
                <a:latin typeface="メイリオ"/>
                <a:ea typeface="メイリオ"/>
              </a:rPr>
              <a:t>のこすのは ごちそうさまの 言葉だけ</a:t>
            </a:r>
            <a:endParaRPr kumimoji="1" lang="ja-JP" altLang="en-US">
              <a:latin typeface="メイリオ"/>
              <a:ea typeface="メイリオ"/>
            </a:endParaRPr>
          </a:p>
        </p:txBody>
      </p:sp>
      <p:sp>
        <p:nvSpPr>
          <p:cNvPr id="1701" name="直線 353"/>
          <p:cNvSpPr/>
          <p:nvPr/>
        </p:nvSpPr>
        <p:spPr>
          <a:xfrm>
            <a:off x="461962" y="1279525"/>
            <a:ext cx="8229600" cy="0"/>
          </a:xfrm>
          <a:prstGeom prst="line">
            <a:avLst/>
          </a:prstGeom>
          <a:noFill/>
          <a:ln w="76200" cap="rnd" cmpd="sng">
            <a:solidFill>
              <a:srgbClr val="92D050"/>
            </a:solidFill>
            <a:prstDash val="solid"/>
            <a:miter/>
          </a:ln>
        </p:spPr>
      </p:sp>
      <p:pic>
        <p:nvPicPr>
          <p:cNvPr id="1702" name="図 463"/>
          <p:cNvPicPr>
            <a:picLocks noChangeAspect="1"/>
          </p:cNvPicPr>
          <p:nvPr/>
        </p:nvPicPr>
        <p:blipFill>
          <a:blip r:embed="rId1"/>
          <a:srcRect l="39323" t="42468" r="41092" b="22461"/>
          <a:stretch>
            <a:fillRect/>
          </a:stretch>
        </p:blipFill>
        <p:spPr>
          <a:xfrm>
            <a:off x="2310606" y="1629000"/>
            <a:ext cx="4522788" cy="4321175"/>
          </a:xfrm>
          <a:prstGeom prst="rect">
            <a:avLst/>
          </a:prstGeom>
          <a:noFill/>
          <a:ln>
            <a:miter/>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702"/>
                                        </p:tgtEl>
                                        <p:attrNameLst>
                                          <p:attrName>r</p:attrName>
                                        </p:attrNameLst>
                                      </p:cBhvr>
                                    </p:animRot>
                                    <p:animRot by="-240000">
                                      <p:cBhvr>
                                        <p:cTn id="7" dur="200" fill="hold">
                                          <p:stCondLst>
                                            <p:cond delay="200"/>
                                          </p:stCondLst>
                                        </p:cTn>
                                        <p:tgtEl>
                                          <p:spTgt spid="1702"/>
                                        </p:tgtEl>
                                        <p:attrNameLst>
                                          <p:attrName>r</p:attrName>
                                        </p:attrNameLst>
                                      </p:cBhvr>
                                    </p:animRot>
                                    <p:animRot by="240000">
                                      <p:cBhvr>
                                        <p:cTn id="8" dur="200" fill="hold">
                                          <p:stCondLst>
                                            <p:cond delay="400"/>
                                          </p:stCondLst>
                                        </p:cTn>
                                        <p:tgtEl>
                                          <p:spTgt spid="1702"/>
                                        </p:tgtEl>
                                        <p:attrNameLst>
                                          <p:attrName>r</p:attrName>
                                        </p:attrNameLst>
                                      </p:cBhvr>
                                    </p:animRot>
                                    <p:animRot by="-240000">
                                      <p:cBhvr>
                                        <p:cTn id="9" dur="200" fill="hold">
                                          <p:stCondLst>
                                            <p:cond delay="600"/>
                                          </p:stCondLst>
                                        </p:cTn>
                                        <p:tgtEl>
                                          <p:spTgt spid="1702"/>
                                        </p:tgtEl>
                                        <p:attrNameLst>
                                          <p:attrName>r</p:attrName>
                                        </p:attrNameLst>
                                      </p:cBhvr>
                                    </p:animRot>
                                    <p:animRot by="120000">
                                      <p:cBhvr>
                                        <p:cTn id="10" dur="200" fill="hold">
                                          <p:stCondLst>
                                            <p:cond delay="800"/>
                                          </p:stCondLst>
                                        </p:cTn>
                                        <p:tgtEl>
                                          <p:spTgt spid="17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62" name="図形 491">
            <a:hlinkClick r:id="" action="ppaction://noaction" highlightClick="1"/>
          </p:cNvPr>
          <p:cNvSpPr/>
          <p:nvPr/>
        </p:nvSpPr>
        <p:spPr>
          <a:xfrm>
            <a:off x="1044370" y="3717000"/>
            <a:ext cx="5186095" cy="291099"/>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63" name="図形 492">
            <a:hlinkClick r:id="" action="ppaction://noaction" highlightClick="1"/>
          </p:cNvPr>
          <p:cNvSpPr/>
          <p:nvPr/>
        </p:nvSpPr>
        <p:spPr>
          <a:xfrm>
            <a:off x="1042866" y="4437000"/>
            <a:ext cx="5973694" cy="291099"/>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64"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「食品ロス」とは何でしょうか？</a:t>
            </a:r>
            <a:endParaRPr>
              <a:latin typeface="メイリオ"/>
              <a:ea typeface="メイリオ"/>
            </a:endParaRPr>
          </a:p>
        </p:txBody>
      </p:sp>
      <p:sp>
        <p:nvSpPr>
          <p:cNvPr id="1165" name="四角形 0"/>
          <p:cNvSpPr>
            <a:spLocks noGrp="1" noChangeArrowheads="1"/>
          </p:cNvSpPr>
          <p:nvPr>
            <p:ph sz="full" idx="1"/>
          </p:nvPr>
        </p:nvSpPr>
        <p:spPr>
          <a:xfrm>
            <a:off x="457012" y="2638425"/>
            <a:ext cx="8690187" cy="3487737"/>
          </a:xfrm>
          <a:prstGeom prst="rect">
            <a:avLst/>
          </a:prstGeom>
        </p:spPr>
        <p:txBody>
          <a:bodyPr vert="horz" wrap="square"/>
          <a:lstStyle/>
          <a:p>
            <a:pPr marL="0" indent="0" fontAlgn="base">
              <a:buNone/>
            </a:pPr>
            <a:r>
              <a:rPr kumimoji="1" lang="ja-JP" altLang="en-US" sz="4000">
                <a:latin typeface="メイリオ" pitchFamily="55" charset="-128"/>
                <a:ea typeface="メイリオ" pitchFamily="55" charset="-128"/>
              </a:rPr>
              <a:t>食品ロスとは、</a:t>
            </a:r>
            <a:endParaRPr kumimoji="1" lang="ja-JP" altLang="en-US" sz="4000">
              <a:latin typeface="メイリオ" pitchFamily="55" charset="-128"/>
              <a:ea typeface="メイリオ" pitchFamily="55" charset="-128"/>
            </a:endParaRPr>
          </a:p>
          <a:p>
            <a:pPr marL="342900" indent="-342900" fontAlgn="base" latinLnBrk="0">
              <a:buNone/>
            </a:pPr>
            <a:r>
              <a:rPr kumimoji="1" lang="ja-JP" altLang="en-US" sz="4400" b="1">
                <a:solidFill>
                  <a:srgbClr val="C00000"/>
                </a:solidFill>
                <a:effectLst/>
                <a:latin typeface="メイリオ" pitchFamily="55" charset="-128"/>
                <a:ea typeface="メイリオ" pitchFamily="55" charset="-128"/>
              </a:rPr>
              <a:t>「まだ食べられるのに</a:t>
            </a:r>
            <a:br>
              <a:rPr kumimoji="1" lang="ja-JP" altLang="en-US" sz="4400" b="1">
                <a:solidFill>
                  <a:srgbClr val="C00000"/>
                </a:solidFill>
                <a:effectLst/>
                <a:latin typeface="メイリオ" pitchFamily="55" charset="-128"/>
                <a:ea typeface="メイリオ" pitchFamily="55" charset="-128"/>
              </a:rPr>
            </a:br>
            <a:r>
              <a:rPr kumimoji="1" lang="ja-JP" altLang="en-US" sz="4400" b="1">
                <a:solidFill>
                  <a:srgbClr val="C00000"/>
                </a:solidFill>
                <a:effectLst/>
                <a:latin typeface="メイリオ" pitchFamily="55" charset="-128"/>
                <a:ea typeface="メイリオ" pitchFamily="55" charset="-128"/>
              </a:rPr>
              <a:t>捨てられて</a:t>
            </a:r>
            <a:r>
              <a:rPr kumimoji="1" lang="ja-JP" altLang="en-US" sz="4400" b="1">
                <a:solidFill>
                  <a:srgbClr val="C00000"/>
                </a:solidFill>
                <a:effectLst/>
                <a:latin typeface="メイリオ" pitchFamily="55" charset="-128"/>
                <a:ea typeface="メイリオ" pitchFamily="55" charset="-128"/>
              </a:rPr>
              <a:t>しまう</a:t>
            </a:r>
            <a:r>
              <a:rPr kumimoji="1" lang="ja-JP" altLang="en-US" sz="4400" b="1">
                <a:solidFill>
                  <a:srgbClr val="C00000"/>
                </a:solidFill>
                <a:effectLst/>
                <a:latin typeface="メイリオ" pitchFamily="55" charset="-128"/>
                <a:ea typeface="メイリオ" pitchFamily="55" charset="-128"/>
              </a:rPr>
              <a:t>食べ物」</a:t>
            </a:r>
          </a:p>
          <a:p>
            <a:pPr marL="342900" indent="-342900" fontAlgn="base" latinLnBrk="0">
              <a:buNone/>
            </a:pP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000">
                <a:latin typeface="メイリオ" pitchFamily="55" charset="-128"/>
                <a:ea typeface="メイリオ" pitchFamily="55" charset="-128"/>
              </a:rPr>
              <a:t>のこと</a:t>
            </a:r>
            <a:endParaRPr kumimoji="1" lang="ja-JP" altLang="en-US" sz="4400" b="1">
              <a:solidFill>
                <a:srgbClr val="C00000"/>
              </a:solidFill>
              <a:effectLst/>
              <a:latin typeface="メイリオ" pitchFamily="55" charset="-128"/>
              <a:ea typeface="メイリオ" pitchFamily="55" charset="-128"/>
            </a:endParaRPr>
          </a:p>
        </p:txBody>
      </p:sp>
      <p:pic>
        <p:nvPicPr>
          <p:cNvPr id="1166" name="四角形 400" descr="無題"/>
          <p:cNvPicPr/>
          <p:nvPr/>
        </p:nvPicPr>
        <p:blipFill>
          <a:blip r:embed="rId1"/>
          <a:stretch>
            <a:fillRect/>
          </a:stretch>
        </p:blipFill>
        <p:spPr>
          <a:xfrm>
            <a:off x="7139858" y="4582549"/>
            <a:ext cx="1916002" cy="2177207"/>
          </a:xfrm>
          <a:prstGeom prst="rect">
            <a:avLst/>
          </a:prstGeom>
          <a:noFill/>
          <a:ln>
            <a:noFill/>
            <a:miter/>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72" name="図形 408"/>
          <p:cNvSpPr/>
          <p:nvPr/>
        </p:nvSpPr>
        <p:spPr>
          <a:xfrm rot="600000">
            <a:off x="6171900" y="3388200"/>
            <a:ext cx="2288100" cy="172686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aphicFrame>
        <p:nvGraphicFramePr>
          <p:cNvPr id="1173" name="四角形 57"/>
          <p:cNvGraphicFramePr>
            <a:graphicFrameLocks noGrp="1"/>
          </p:cNvGraphicFramePr>
          <p:nvPr/>
        </p:nvGraphicFramePr>
        <p:xfrm>
          <a:off x="457200" y="2781000"/>
          <a:ext cx="5410798" cy="3956988"/>
        </p:xfrm>
        <a:graphic>
          <a:graphicData uri="http://schemas.openxmlformats.org/drawingml/2006/table">
            <a:tbl>
              <a:tblPr firstRow="1" bandRow="1">
                <a:tableStyleId>{5C22544A-7EE6-4342-B048-85BDC9FD1C3A}</a:tableStyleId>
              </a:tblPr>
              <a:tblGrid>
                <a:gridCol w="3534647"/>
                <a:gridCol w="286336"/>
                <a:gridCol w="1589815"/>
              </a:tblGrid>
              <a:tr h="3956988">
                <a:tc>
                  <a:txBody>
                    <a:bodyPr/>
                    <a:lstStyle/>
                    <a:p>
                      <a:endParaRPr kumimoji="1" lang="ja-JP" altLang="en-US" sz="3600" dirty="0">
                        <a:solidFill>
                          <a:schemeClr val="bg2">
                            <a:lumMod val="50000"/>
                          </a:schemeClr>
                        </a:solidFill>
                      </a:endParaRPr>
                    </a:p>
                    <a:p>
                      <a:r>
                        <a:rPr kumimoji="1" lang="ja-JP" altLang="en-US" sz="3600" dirty="0">
                          <a:solidFill>
                            <a:schemeClr val="bg2">
                              <a:lumMod val="50000"/>
                            </a:schemeClr>
                          </a:solidFill>
                          <a:latin typeface="メイリオ"/>
                          <a:ea typeface="メイリオ"/>
                        </a:rPr>
                        <a:t>①　１</a:t>
                      </a:r>
                      <a:r>
                        <a:rPr kumimoji="1" lang="ja-JP" altLang="en-US" sz="3600" dirty="0">
                          <a:solidFill>
                            <a:schemeClr val="bg2">
                              <a:lumMod val="50000"/>
                            </a:schemeClr>
                          </a:solidFill>
                          <a:latin typeface="メイリオ"/>
                          <a:ea typeface="メイリオ"/>
                        </a:rPr>
                        <a:t>万個分</a:t>
                      </a:r>
                      <a:endParaRPr kumimoji="1" lang="ja-JP" altLang="en-US" sz="3600" dirty="0">
                        <a:solidFill>
                          <a:schemeClr val="bg2">
                            <a:lumMod val="50000"/>
                          </a:schemeClr>
                        </a:solidFill>
                        <a:latin typeface="メイリオ"/>
                        <a:ea typeface="メイリオ"/>
                      </a:endParaRPr>
                    </a:p>
                    <a:p>
                      <a:endParaRPr kumimoji="1" lang="ja-JP" altLang="en-US" sz="3600" dirty="0">
                        <a:solidFill>
                          <a:schemeClr val="bg2">
                            <a:lumMod val="50000"/>
                          </a:schemeClr>
                        </a:solidFill>
                        <a:latin typeface="メイリオ"/>
                        <a:ea typeface="メイリオ"/>
                      </a:endParaRPr>
                    </a:p>
                    <a:p>
                      <a:r>
                        <a:rPr kumimoji="1" lang="ja-JP" altLang="en-US" sz="3600" dirty="0">
                          <a:solidFill>
                            <a:schemeClr val="bg2">
                              <a:lumMod val="50000"/>
                            </a:schemeClr>
                          </a:solidFill>
                          <a:latin typeface="メイリオ"/>
                          <a:ea typeface="メイリオ"/>
                        </a:rPr>
                        <a:t>②　</a:t>
                      </a:r>
                      <a:r>
                        <a:rPr kumimoji="1" lang="ja-JP" altLang="en-US" sz="3600" b="1">
                          <a:solidFill>
                            <a:schemeClr val="bg2">
                              <a:lumMod val="50000"/>
                            </a:schemeClr>
                          </a:solidFill>
                          <a:latin typeface="メイリオ"/>
                          <a:ea typeface="メイリオ"/>
                        </a:rPr>
                        <a:t>100万個分</a:t>
                      </a:r>
                      <a:endParaRPr kumimoji="1" lang="ja-JP" altLang="en-US" sz="3600" dirty="0">
                        <a:solidFill>
                          <a:schemeClr val="bg2">
                            <a:lumMod val="50000"/>
                          </a:schemeClr>
                        </a:solidFill>
                        <a:latin typeface="メイリオ"/>
                        <a:ea typeface="メイリオ"/>
                      </a:endParaRPr>
                    </a:p>
                    <a:p>
                      <a:endParaRPr kumimoji="1" lang="ja-JP" altLang="en-US" sz="3600" b="1">
                        <a:solidFill>
                          <a:schemeClr val="bg2">
                            <a:lumMod val="50000"/>
                          </a:schemeClr>
                        </a:solidFill>
                        <a:latin typeface="メイリオ"/>
                        <a:ea typeface="メイリオ"/>
                      </a:endParaRPr>
                    </a:p>
                    <a:p>
                      <a:r>
                        <a:rPr kumimoji="1" lang="ja-JP" altLang="en-US" sz="3600" dirty="0">
                          <a:solidFill>
                            <a:schemeClr val="bg2">
                              <a:lumMod val="50000"/>
                            </a:schemeClr>
                          </a:solidFill>
                          <a:latin typeface="メイリオ"/>
                          <a:ea typeface="メイリオ"/>
                        </a:rPr>
                        <a:t>③　</a:t>
                      </a:r>
                      <a:r>
                        <a:rPr kumimoji="1" lang="ja-JP" altLang="en-US" sz="3600" b="1">
                          <a:solidFill>
                            <a:schemeClr val="bg2">
                              <a:lumMod val="50000"/>
                            </a:schemeClr>
                          </a:solidFill>
                          <a:latin typeface="メイリオ"/>
                          <a:ea typeface="メイリオ"/>
                        </a:rPr>
                        <a:t>１億個分</a:t>
                      </a:r>
                      <a:endParaRPr kumimoji="1" lang="ja-JP" altLang="en-US" sz="3600" b="1">
                        <a:solidFill>
                          <a:schemeClr val="bg2">
                            <a:lumMod val="50000"/>
                          </a:schemeClr>
                        </a:solidFill>
                        <a:latin typeface="メイリオ"/>
                        <a:ea typeface="メイリオ"/>
                      </a:endParaRPr>
                    </a:p>
                  </a:txBody>
                  <a:tcPr>
                    <a:solidFill>
                      <a:schemeClr val="bg1"/>
                    </a:solidFill>
                  </a:tcPr>
                </a:tc>
                <a:tc>
                  <a:txBody>
                    <a:bodyPr/>
                    <a:lstStyle/>
                    <a:p>
                      <a:endParaRPr kumimoji="1" lang="ja-JP" altLang="en-US" sz="3600" dirty="0">
                        <a:solidFill>
                          <a:schemeClr val="bg2">
                            <a:lumMod val="50000"/>
                          </a:schemeClr>
                        </a:solidFill>
                      </a:endParaRPr>
                    </a:p>
                  </a:txBody>
                  <a:tcPr>
                    <a:solidFill>
                      <a:schemeClr val="bg1"/>
                    </a:solidFill>
                  </a:tcPr>
                </a:tc>
                <a:tc>
                  <a:txBody>
                    <a:bodyPr/>
                    <a:lstStyle/>
                    <a:p>
                      <a:endParaRPr kumimoji="1" lang="ja-JP" altLang="en-US" sz="3600" dirty="0">
                        <a:solidFill>
                          <a:schemeClr val="bg2">
                            <a:lumMod val="50000"/>
                          </a:schemeClr>
                        </a:solidFill>
                      </a:endParaRPr>
                    </a:p>
                  </a:txBody>
                  <a:tcPr>
                    <a:solidFill>
                      <a:schemeClr val="bg1"/>
                    </a:solidFill>
                  </a:tcPr>
                </a:tc>
              </a:tr>
            </a:tbl>
          </a:graphicData>
        </a:graphic>
      </p:graphicFrame>
      <p:sp>
        <p:nvSpPr>
          <p:cNvPr id="1174" name="四角形 0"/>
          <p:cNvSpPr>
            <a:spLocks noGrp="1" noChangeArrowheads="1"/>
          </p:cNvSpPr>
          <p:nvPr>
            <p:ph type="title" sz="full"/>
          </p:nvPr>
        </p:nvSpPr>
        <p:spPr>
          <a:xfrm>
            <a:off x="457105" y="267814"/>
            <a:ext cx="8444414" cy="2796774"/>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3600" b="1" baseline="0">
                <a:solidFill>
                  <a:srgbClr val="404040"/>
                </a:solidFill>
                <a:effectLst/>
                <a:latin typeface="メイリオ"/>
                <a:ea typeface="メイリオ"/>
              </a:rPr>
              <a:t>【クイズ</a:t>
            </a:r>
            <a:r>
              <a:rPr kumimoji="1" lang="ja-JP" altLang="en-US" sz="3600" b="1" baseline="0">
                <a:solidFill>
                  <a:srgbClr val="404040"/>
                </a:solidFill>
                <a:effectLst/>
                <a:latin typeface="メイリオ"/>
                <a:ea typeface="メイリオ"/>
              </a:rPr>
              <a:t>！】</a:t>
            </a:r>
            <a:endParaRPr kumimoji="1" lang="ja-JP" altLang="en-US" sz="44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3600" b="1" baseline="0">
                <a:solidFill>
                  <a:srgbClr val="404040"/>
                </a:solidFill>
                <a:effectLst/>
                <a:latin typeface="メイリオ"/>
                <a:ea typeface="メイリオ"/>
              </a:rPr>
              <a:t>日本で</a:t>
            </a:r>
            <a:r>
              <a:rPr kumimoji="1" lang="ja-JP" altLang="en-US" sz="3600" b="1" baseline="0">
                <a:solidFill>
                  <a:srgbClr val="FF0000"/>
                </a:solidFill>
                <a:effectLst/>
                <a:latin typeface="メイリオ"/>
                <a:ea typeface="メイリオ"/>
              </a:rPr>
              <a:t>一日に</a:t>
            </a:r>
            <a:r>
              <a:rPr kumimoji="1" lang="ja-JP" altLang="en-US" sz="3600" b="1" baseline="0">
                <a:solidFill>
                  <a:srgbClr val="404040"/>
                </a:solidFill>
                <a:effectLst/>
                <a:latin typeface="メイリオ"/>
                <a:ea typeface="メイリオ"/>
              </a:rPr>
              <a:t>出ている食品ロスは、</a:t>
            </a:r>
            <a:endParaRPr kumimoji="1" lang="ja-JP" altLang="en-US" sz="3600" baseline="0">
              <a:solidFill>
                <a:schemeClr val="tx2"/>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3600" b="1" baseline="0">
                <a:solidFill>
                  <a:srgbClr val="404040"/>
                </a:solidFill>
                <a:effectLst/>
                <a:latin typeface="メイリオ"/>
                <a:ea typeface="メイリオ"/>
              </a:rPr>
              <a:t>おにぎり</a:t>
            </a:r>
            <a:r>
              <a:rPr kumimoji="1" lang="ja-JP" altLang="en-US" sz="2800" b="1" baseline="0">
                <a:solidFill>
                  <a:srgbClr val="404040"/>
                </a:solidFill>
                <a:effectLst/>
                <a:latin typeface="メイリオ"/>
                <a:ea typeface="メイリオ"/>
              </a:rPr>
              <a:t>（※102g）</a:t>
            </a:r>
            <a:r>
              <a:rPr kumimoji="1" lang="ja-JP" altLang="en-US" sz="3600" b="1" baseline="0">
                <a:solidFill>
                  <a:srgbClr val="404040"/>
                </a:solidFill>
                <a:effectLst/>
                <a:latin typeface="メイリオ"/>
                <a:ea typeface="メイリオ"/>
              </a:rPr>
              <a:t>で</a:t>
            </a:r>
            <a:br>
              <a:rPr kumimoji="1" lang="ja-JP" altLang="en-US" sz="3600" b="1" baseline="0">
                <a:solidFill>
                  <a:srgbClr val="404040"/>
                </a:solidFill>
                <a:effectLst/>
                <a:latin typeface="メイリオ"/>
                <a:ea typeface="メイリオ"/>
              </a:rPr>
            </a:br>
            <a:r>
              <a:rPr kumimoji="1" lang="ja-JP" altLang="en-US" sz="3600" b="1" baseline="0">
                <a:solidFill>
                  <a:srgbClr val="404040"/>
                </a:solidFill>
                <a:effectLst/>
                <a:latin typeface="メイリオ"/>
                <a:ea typeface="メイリオ"/>
              </a:rPr>
              <a:t>考えると</a:t>
            </a:r>
            <a:r>
              <a:rPr kumimoji="1" lang="ja-JP" altLang="en-US" sz="3600" b="1" baseline="0">
                <a:solidFill>
                  <a:srgbClr val="404040"/>
                </a:solidFill>
                <a:effectLst/>
                <a:latin typeface="メイリオ"/>
                <a:ea typeface="メイリオ"/>
              </a:rPr>
              <a:t>何個分でしょうか？</a:t>
            </a:r>
            <a:endParaRPr kumimoji="1" lang="ja-JP" altLang="en-US" sz="3600" b="1" baseline="0">
              <a:solidFill>
                <a:srgbClr val="404040"/>
              </a:solidFill>
              <a:effectLst/>
              <a:latin typeface="メイリオ"/>
              <a:ea typeface="メイリオ"/>
            </a:endParaRPr>
          </a:p>
        </p:txBody>
      </p:sp>
      <p:pic>
        <p:nvPicPr>
          <p:cNvPr id="1175" name="図 391"/>
          <p:cNvPicPr>
            <a:picLocks noChangeAspect="1"/>
          </p:cNvPicPr>
          <p:nvPr/>
        </p:nvPicPr>
        <p:blipFill>
          <a:blip r:embed="rId1"/>
          <a:stretch>
            <a:fillRect/>
          </a:stretch>
        </p:blipFill>
        <p:spPr>
          <a:xfrm>
            <a:off x="3924000" y="4146063"/>
            <a:ext cx="2247900" cy="2447925"/>
          </a:xfrm>
          <a:prstGeom prst="rect">
            <a:avLst/>
          </a:prstGeom>
        </p:spPr>
      </p:pic>
      <p:sp>
        <p:nvSpPr>
          <p:cNvPr id="1176" name="テキスト 435"/>
          <p:cNvSpPr txBox="1"/>
          <p:nvPr/>
        </p:nvSpPr>
        <p:spPr>
          <a:xfrm rot="1560000">
            <a:off x="7657428" y="3681614"/>
            <a:ext cx="695841" cy="706993"/>
          </a:xfrm>
          <a:prstGeom prst="rect">
            <a:avLst/>
          </a:prstGeom>
        </p:spPr>
        <p:txBody>
          <a:bodyPr wrap="none">
            <a:spAutoFit/>
          </a:bodyPr>
          <a:p>
            <a:pPr>
              <a:defRPr lang="ja-JP" altLang="en-US"/>
            </a:pPr>
            <a:r>
              <a:rPr kumimoji="1" lang="ja-JP" altLang="en-US" sz="4000" b="1" baseline="0">
                <a:solidFill>
                  <a:srgbClr val="FF0000"/>
                </a:solidFill>
                <a:effectLst/>
                <a:latin typeface="メイリオ"/>
                <a:ea typeface="メイリオ"/>
              </a:rPr>
              <a:t>？</a:t>
            </a:r>
            <a:endParaRPr lang="ja-JP" altLang="en-US">
              <a:solidFill>
                <a:srgbClr val="FF0000"/>
              </a:solidFill>
            </a:endParaRPr>
          </a:p>
        </p:txBody>
      </p:sp>
      <p:pic>
        <p:nvPicPr>
          <p:cNvPr id="1177" name="図 538"/>
          <p:cNvPicPr>
            <a:picLocks noChangeAspect="1"/>
          </p:cNvPicPr>
          <p:nvPr/>
        </p:nvPicPr>
        <p:blipFill>
          <a:blip r:embed="rId2"/>
          <a:stretch>
            <a:fillRect/>
          </a:stretch>
        </p:blipFill>
        <p:spPr>
          <a:xfrm>
            <a:off x="6588000" y="3645288"/>
            <a:ext cx="1321516" cy="12126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83"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pitchFamily="55" charset="-128"/>
                <a:ea typeface="メイリオ" pitchFamily="55" charset="-128"/>
              </a:rPr>
              <a:t>答え</a:t>
            </a:r>
          </a:p>
        </p:txBody>
      </p:sp>
      <p:graphicFrame>
        <p:nvGraphicFramePr>
          <p:cNvPr id="1184" name="四角形 353"/>
          <p:cNvGraphicFramePr>
            <a:graphicFrameLocks noGrp="1"/>
          </p:cNvGraphicFramePr>
          <p:nvPr/>
        </p:nvGraphicFramePr>
        <p:xfrm>
          <a:off x="1976227" y="477000"/>
          <a:ext cx="4258799" cy="641520"/>
        </p:xfrm>
        <a:graphic>
          <a:graphicData uri="http://schemas.openxmlformats.org/drawingml/2006/table">
            <a:tbl>
              <a:tblPr firstRow="1" bandRow="1">
                <a:tableStyleId>{5C22544A-7EE6-4342-B048-85BDC9FD1C3A}</a:tableStyleId>
              </a:tblPr>
              <a:tblGrid>
                <a:gridCol w="2734308"/>
                <a:gridCol w="316512"/>
                <a:gridCol w="1207979"/>
              </a:tblGrid>
              <a:tr h="567677">
                <a:tc>
                  <a:txBody>
                    <a:bodyPr/>
                    <a:lstStyle/>
                    <a:p>
                      <a:r>
                        <a:rPr kumimoji="1" lang="ja-JP" altLang="en-US" sz="3600" dirty="0">
                          <a:solidFill>
                            <a:schemeClr val="bg2">
                              <a:lumMod val="50000"/>
                            </a:schemeClr>
                          </a:solidFill>
                          <a:latin typeface="メイリオ"/>
                          <a:ea typeface="メイリオ"/>
                        </a:rPr>
                        <a:t>③</a:t>
                      </a:r>
                      <a:r>
                        <a:rPr kumimoji="1" lang="ja-JP" altLang="en-US" sz="3600" b="1">
                          <a:solidFill>
                            <a:schemeClr val="bg2">
                              <a:lumMod val="50000"/>
                            </a:schemeClr>
                          </a:solidFill>
                          <a:latin typeface="メイリオ"/>
                          <a:ea typeface="メイリオ"/>
                        </a:rPr>
                        <a:t>１億個分</a:t>
                      </a:r>
                      <a:endParaRPr kumimoji="1" lang="ja-JP" altLang="en-US" sz="3600" b="1">
                        <a:solidFill>
                          <a:schemeClr val="bg2">
                            <a:lumMod val="50000"/>
                          </a:schemeClr>
                        </a:solidFill>
                        <a:latin typeface="メイリオ"/>
                        <a:ea typeface="メイリオ"/>
                      </a:endParaRPr>
                    </a:p>
                  </a:txBody>
                  <a:tcPr>
                    <a:solidFill>
                      <a:schemeClr val="bg1"/>
                    </a:solidFill>
                  </a:tcPr>
                </a:tc>
                <a:tc>
                  <a:txBody>
                    <a:bodyPr/>
                    <a:lstStyle/>
                    <a:p>
                      <a:endParaRPr kumimoji="1" lang="ja-JP" altLang="en-US" sz="3600" dirty="0">
                        <a:solidFill>
                          <a:schemeClr val="bg2">
                            <a:lumMod val="50000"/>
                          </a:schemeClr>
                        </a:solidFill>
                      </a:endParaRPr>
                    </a:p>
                  </a:txBody>
                  <a:tcPr>
                    <a:solidFill>
                      <a:schemeClr val="bg1"/>
                    </a:solidFill>
                  </a:tcPr>
                </a:tc>
                <a:tc>
                  <a:txBody>
                    <a:bodyPr/>
                    <a:lstStyle/>
                    <a:p>
                      <a:endParaRPr kumimoji="1" lang="ja-JP" altLang="en-US" sz="3600" dirty="0">
                        <a:solidFill>
                          <a:schemeClr val="bg2">
                            <a:lumMod val="50000"/>
                          </a:schemeClr>
                        </a:solidFill>
                      </a:endParaRPr>
                    </a:p>
                  </a:txBody>
                  <a:tcPr>
                    <a:solidFill>
                      <a:schemeClr val="bg1"/>
                    </a:solidFill>
                  </a:tcPr>
                </a:tc>
              </a:tr>
            </a:tbl>
          </a:graphicData>
        </a:graphic>
      </p:graphicFrame>
      <p:sp>
        <p:nvSpPr>
          <p:cNvPr id="1185" name="直線 151"/>
          <p:cNvSpPr/>
          <p:nvPr/>
        </p:nvSpPr>
        <p:spPr>
          <a:xfrm>
            <a:off x="461962" y="1279525"/>
            <a:ext cx="8229600" cy="0"/>
          </a:xfrm>
          <a:prstGeom prst="line">
            <a:avLst/>
          </a:prstGeom>
          <a:noFill/>
          <a:ln w="76200" cap="rnd" cmpd="sng">
            <a:solidFill>
              <a:srgbClr val="92D050"/>
            </a:solidFill>
            <a:prstDash val="solid"/>
            <a:miter/>
          </a:ln>
        </p:spPr>
      </p:sp>
      <p:grpSp>
        <p:nvGrpSpPr>
          <p:cNvPr id="1186" name="グループ 620"/>
          <p:cNvGrpSpPr/>
          <p:nvPr/>
        </p:nvGrpSpPr>
        <p:grpSpPr>
          <a:xfrm>
            <a:off x="754279" y="1417637"/>
            <a:ext cx="7371237" cy="5323363"/>
            <a:chOff x="754279" y="1417637"/>
            <a:chExt cx="7371237" cy="5323363"/>
          </a:xfrm>
        </p:grpSpPr>
        <p:pic>
          <p:nvPicPr>
            <p:cNvPr id="1187" name="図 539"/>
            <p:cNvPicPr>
              <a:picLocks noChangeAspect="1"/>
            </p:cNvPicPr>
            <p:nvPr/>
          </p:nvPicPr>
          <p:blipFill>
            <a:blip r:embed="rId1"/>
            <a:stretch>
              <a:fillRect/>
            </a:stretch>
          </p:blipFill>
          <p:spPr>
            <a:xfrm>
              <a:off x="754279" y="5528315"/>
              <a:ext cx="1321516" cy="1212685"/>
            </a:xfrm>
            <a:prstGeom prst="rect">
              <a:avLst/>
            </a:prstGeom>
          </p:spPr>
        </p:pic>
        <p:pic>
          <p:nvPicPr>
            <p:cNvPr id="1188" name="図 544"/>
            <p:cNvPicPr>
              <a:picLocks noChangeAspect="1"/>
            </p:cNvPicPr>
            <p:nvPr/>
          </p:nvPicPr>
          <p:blipFill>
            <a:blip r:embed="rId1"/>
            <a:stretch>
              <a:fillRect/>
            </a:stretch>
          </p:blipFill>
          <p:spPr>
            <a:xfrm>
              <a:off x="1359251" y="5528315"/>
              <a:ext cx="1321516" cy="1212685"/>
            </a:xfrm>
            <a:prstGeom prst="rect">
              <a:avLst/>
            </a:prstGeom>
          </p:spPr>
        </p:pic>
        <p:pic>
          <p:nvPicPr>
            <p:cNvPr id="1189" name="図 540"/>
            <p:cNvPicPr>
              <a:picLocks noChangeAspect="1"/>
            </p:cNvPicPr>
            <p:nvPr/>
          </p:nvPicPr>
          <p:blipFill>
            <a:blip r:embed="rId1"/>
            <a:stretch>
              <a:fillRect/>
            </a:stretch>
          </p:blipFill>
          <p:spPr>
            <a:xfrm>
              <a:off x="1964223" y="5528315"/>
              <a:ext cx="1321516" cy="1212685"/>
            </a:xfrm>
            <a:prstGeom prst="rect">
              <a:avLst/>
            </a:prstGeom>
          </p:spPr>
        </p:pic>
        <p:pic>
          <p:nvPicPr>
            <p:cNvPr id="1190" name="図 543"/>
            <p:cNvPicPr>
              <a:picLocks noChangeAspect="1"/>
            </p:cNvPicPr>
            <p:nvPr/>
          </p:nvPicPr>
          <p:blipFill>
            <a:blip r:embed="rId1"/>
            <a:stretch>
              <a:fillRect/>
            </a:stretch>
          </p:blipFill>
          <p:spPr>
            <a:xfrm>
              <a:off x="2569195" y="5528315"/>
              <a:ext cx="1321516" cy="1212685"/>
            </a:xfrm>
            <a:prstGeom prst="rect">
              <a:avLst/>
            </a:prstGeom>
          </p:spPr>
        </p:pic>
        <p:pic>
          <p:nvPicPr>
            <p:cNvPr id="1191" name="図 546"/>
            <p:cNvPicPr>
              <a:picLocks noChangeAspect="1"/>
            </p:cNvPicPr>
            <p:nvPr/>
          </p:nvPicPr>
          <p:blipFill>
            <a:blip r:embed="rId1"/>
            <a:stretch>
              <a:fillRect/>
            </a:stretch>
          </p:blipFill>
          <p:spPr>
            <a:xfrm>
              <a:off x="3174167" y="5528315"/>
              <a:ext cx="1321516" cy="1212685"/>
            </a:xfrm>
            <a:prstGeom prst="rect">
              <a:avLst/>
            </a:prstGeom>
          </p:spPr>
        </p:pic>
        <p:pic>
          <p:nvPicPr>
            <p:cNvPr id="1192" name="図 547"/>
            <p:cNvPicPr>
              <a:picLocks noChangeAspect="1"/>
            </p:cNvPicPr>
            <p:nvPr/>
          </p:nvPicPr>
          <p:blipFill>
            <a:blip r:embed="rId1"/>
            <a:stretch>
              <a:fillRect/>
            </a:stretch>
          </p:blipFill>
          <p:spPr>
            <a:xfrm>
              <a:off x="3779140" y="5528315"/>
              <a:ext cx="1321516" cy="1212685"/>
            </a:xfrm>
            <a:prstGeom prst="rect">
              <a:avLst/>
            </a:prstGeom>
          </p:spPr>
        </p:pic>
        <p:pic>
          <p:nvPicPr>
            <p:cNvPr id="1193" name="図 548"/>
            <p:cNvPicPr>
              <a:picLocks noChangeAspect="1"/>
            </p:cNvPicPr>
            <p:nvPr/>
          </p:nvPicPr>
          <p:blipFill>
            <a:blip r:embed="rId1"/>
            <a:stretch>
              <a:fillRect/>
            </a:stretch>
          </p:blipFill>
          <p:spPr>
            <a:xfrm>
              <a:off x="4384112" y="5528315"/>
              <a:ext cx="1321516" cy="1212685"/>
            </a:xfrm>
            <a:prstGeom prst="rect">
              <a:avLst/>
            </a:prstGeom>
          </p:spPr>
        </p:pic>
        <p:pic>
          <p:nvPicPr>
            <p:cNvPr id="1194" name="図 550"/>
            <p:cNvPicPr>
              <a:picLocks noChangeAspect="1"/>
            </p:cNvPicPr>
            <p:nvPr/>
          </p:nvPicPr>
          <p:blipFill>
            <a:blip r:embed="rId1"/>
            <a:stretch>
              <a:fillRect/>
            </a:stretch>
          </p:blipFill>
          <p:spPr>
            <a:xfrm>
              <a:off x="4989084" y="5528315"/>
              <a:ext cx="1321516" cy="1212685"/>
            </a:xfrm>
            <a:prstGeom prst="rect">
              <a:avLst/>
            </a:prstGeom>
          </p:spPr>
        </p:pic>
        <p:pic>
          <p:nvPicPr>
            <p:cNvPr id="1195" name="図 549"/>
            <p:cNvPicPr>
              <a:picLocks noChangeAspect="1"/>
            </p:cNvPicPr>
            <p:nvPr/>
          </p:nvPicPr>
          <p:blipFill>
            <a:blip r:embed="rId1"/>
            <a:stretch>
              <a:fillRect/>
            </a:stretch>
          </p:blipFill>
          <p:spPr>
            <a:xfrm>
              <a:off x="5594056" y="5528315"/>
              <a:ext cx="1321516" cy="1212685"/>
            </a:xfrm>
            <a:prstGeom prst="rect">
              <a:avLst/>
            </a:prstGeom>
          </p:spPr>
        </p:pic>
        <p:pic>
          <p:nvPicPr>
            <p:cNvPr id="1196" name="図 551"/>
            <p:cNvPicPr>
              <a:picLocks noChangeAspect="1"/>
            </p:cNvPicPr>
            <p:nvPr/>
          </p:nvPicPr>
          <p:blipFill>
            <a:blip r:embed="rId1"/>
            <a:stretch>
              <a:fillRect/>
            </a:stretch>
          </p:blipFill>
          <p:spPr>
            <a:xfrm>
              <a:off x="6199028" y="5528315"/>
              <a:ext cx="1321516" cy="1212685"/>
            </a:xfrm>
            <a:prstGeom prst="rect">
              <a:avLst/>
            </a:prstGeom>
          </p:spPr>
        </p:pic>
        <p:pic>
          <p:nvPicPr>
            <p:cNvPr id="1197" name="図 552"/>
            <p:cNvPicPr>
              <a:picLocks noChangeAspect="1"/>
            </p:cNvPicPr>
            <p:nvPr/>
          </p:nvPicPr>
          <p:blipFill>
            <a:blip r:embed="rId1"/>
            <a:stretch>
              <a:fillRect/>
            </a:stretch>
          </p:blipFill>
          <p:spPr>
            <a:xfrm>
              <a:off x="6804000" y="5528315"/>
              <a:ext cx="1321516" cy="1212685"/>
            </a:xfrm>
            <a:prstGeom prst="rect">
              <a:avLst/>
            </a:prstGeom>
          </p:spPr>
        </p:pic>
        <p:pic>
          <p:nvPicPr>
            <p:cNvPr id="1198" name="図 581"/>
            <p:cNvPicPr>
              <a:picLocks noChangeAspect="1"/>
            </p:cNvPicPr>
            <p:nvPr/>
          </p:nvPicPr>
          <p:blipFill>
            <a:blip r:embed="rId1"/>
            <a:stretch>
              <a:fillRect/>
            </a:stretch>
          </p:blipFill>
          <p:spPr>
            <a:xfrm>
              <a:off x="1342887" y="4468031"/>
              <a:ext cx="1321516" cy="1212685"/>
            </a:xfrm>
            <a:prstGeom prst="rect">
              <a:avLst/>
            </a:prstGeom>
          </p:spPr>
        </p:pic>
        <p:pic>
          <p:nvPicPr>
            <p:cNvPr id="1199" name="図 582"/>
            <p:cNvPicPr>
              <a:picLocks noChangeAspect="1"/>
            </p:cNvPicPr>
            <p:nvPr/>
          </p:nvPicPr>
          <p:blipFill>
            <a:blip r:embed="rId1"/>
            <a:stretch>
              <a:fillRect/>
            </a:stretch>
          </p:blipFill>
          <p:spPr>
            <a:xfrm>
              <a:off x="1947859" y="4468031"/>
              <a:ext cx="1321516" cy="1212685"/>
            </a:xfrm>
            <a:prstGeom prst="rect">
              <a:avLst/>
            </a:prstGeom>
          </p:spPr>
        </p:pic>
        <p:pic>
          <p:nvPicPr>
            <p:cNvPr id="1200" name="図 583"/>
            <p:cNvPicPr>
              <a:picLocks noChangeAspect="1"/>
            </p:cNvPicPr>
            <p:nvPr/>
          </p:nvPicPr>
          <p:blipFill>
            <a:blip r:embed="rId1"/>
            <a:stretch>
              <a:fillRect/>
            </a:stretch>
          </p:blipFill>
          <p:spPr>
            <a:xfrm>
              <a:off x="2552831" y="4468031"/>
              <a:ext cx="1321516" cy="1212685"/>
            </a:xfrm>
            <a:prstGeom prst="rect">
              <a:avLst/>
            </a:prstGeom>
          </p:spPr>
        </p:pic>
        <p:pic>
          <p:nvPicPr>
            <p:cNvPr id="1201" name="図 584"/>
            <p:cNvPicPr>
              <a:picLocks noChangeAspect="1"/>
            </p:cNvPicPr>
            <p:nvPr/>
          </p:nvPicPr>
          <p:blipFill>
            <a:blip r:embed="rId1"/>
            <a:stretch>
              <a:fillRect/>
            </a:stretch>
          </p:blipFill>
          <p:spPr>
            <a:xfrm>
              <a:off x="3157803" y="4468031"/>
              <a:ext cx="1321516" cy="1212685"/>
            </a:xfrm>
            <a:prstGeom prst="rect">
              <a:avLst/>
            </a:prstGeom>
          </p:spPr>
        </p:pic>
        <p:pic>
          <p:nvPicPr>
            <p:cNvPr id="1202" name="図 585"/>
            <p:cNvPicPr>
              <a:picLocks noChangeAspect="1"/>
            </p:cNvPicPr>
            <p:nvPr/>
          </p:nvPicPr>
          <p:blipFill>
            <a:blip r:embed="rId1"/>
            <a:stretch>
              <a:fillRect/>
            </a:stretch>
          </p:blipFill>
          <p:spPr>
            <a:xfrm>
              <a:off x="3762775" y="4468031"/>
              <a:ext cx="1321516" cy="1212685"/>
            </a:xfrm>
            <a:prstGeom prst="rect">
              <a:avLst/>
            </a:prstGeom>
          </p:spPr>
        </p:pic>
        <p:pic>
          <p:nvPicPr>
            <p:cNvPr id="1203" name="図 586"/>
            <p:cNvPicPr>
              <a:picLocks noChangeAspect="1"/>
            </p:cNvPicPr>
            <p:nvPr/>
          </p:nvPicPr>
          <p:blipFill>
            <a:blip r:embed="rId1"/>
            <a:stretch>
              <a:fillRect/>
            </a:stretch>
          </p:blipFill>
          <p:spPr>
            <a:xfrm>
              <a:off x="4367748" y="4468031"/>
              <a:ext cx="1321516" cy="1212685"/>
            </a:xfrm>
            <a:prstGeom prst="rect">
              <a:avLst/>
            </a:prstGeom>
          </p:spPr>
        </p:pic>
        <p:pic>
          <p:nvPicPr>
            <p:cNvPr id="1204" name="図 587"/>
            <p:cNvPicPr>
              <a:picLocks noChangeAspect="1"/>
            </p:cNvPicPr>
            <p:nvPr/>
          </p:nvPicPr>
          <p:blipFill>
            <a:blip r:embed="rId1"/>
            <a:stretch>
              <a:fillRect/>
            </a:stretch>
          </p:blipFill>
          <p:spPr>
            <a:xfrm>
              <a:off x="4972720" y="4468031"/>
              <a:ext cx="1321516" cy="1212685"/>
            </a:xfrm>
            <a:prstGeom prst="rect">
              <a:avLst/>
            </a:prstGeom>
          </p:spPr>
        </p:pic>
        <p:pic>
          <p:nvPicPr>
            <p:cNvPr id="1205" name="図 588"/>
            <p:cNvPicPr>
              <a:picLocks noChangeAspect="1"/>
            </p:cNvPicPr>
            <p:nvPr/>
          </p:nvPicPr>
          <p:blipFill>
            <a:blip r:embed="rId1"/>
            <a:stretch>
              <a:fillRect/>
            </a:stretch>
          </p:blipFill>
          <p:spPr>
            <a:xfrm>
              <a:off x="5577692" y="4468031"/>
              <a:ext cx="1321516" cy="1212685"/>
            </a:xfrm>
            <a:prstGeom prst="rect">
              <a:avLst/>
            </a:prstGeom>
          </p:spPr>
        </p:pic>
        <p:pic>
          <p:nvPicPr>
            <p:cNvPr id="1206" name="図 589"/>
            <p:cNvPicPr>
              <a:picLocks noChangeAspect="1"/>
            </p:cNvPicPr>
            <p:nvPr/>
          </p:nvPicPr>
          <p:blipFill>
            <a:blip r:embed="rId1"/>
            <a:stretch>
              <a:fillRect/>
            </a:stretch>
          </p:blipFill>
          <p:spPr>
            <a:xfrm>
              <a:off x="6182664" y="4468031"/>
              <a:ext cx="1321516" cy="1212685"/>
            </a:xfrm>
            <a:prstGeom prst="rect">
              <a:avLst/>
            </a:prstGeom>
          </p:spPr>
        </p:pic>
        <p:pic>
          <p:nvPicPr>
            <p:cNvPr id="1207" name="図 592"/>
            <p:cNvPicPr>
              <a:picLocks noChangeAspect="1"/>
            </p:cNvPicPr>
            <p:nvPr/>
          </p:nvPicPr>
          <p:blipFill>
            <a:blip r:embed="rId1"/>
            <a:stretch>
              <a:fillRect/>
            </a:stretch>
          </p:blipFill>
          <p:spPr>
            <a:xfrm>
              <a:off x="2059431" y="3407746"/>
              <a:ext cx="1321516" cy="1212685"/>
            </a:xfrm>
            <a:prstGeom prst="rect">
              <a:avLst/>
            </a:prstGeom>
          </p:spPr>
        </p:pic>
        <p:pic>
          <p:nvPicPr>
            <p:cNvPr id="1208" name="図 593"/>
            <p:cNvPicPr>
              <a:picLocks noChangeAspect="1"/>
            </p:cNvPicPr>
            <p:nvPr/>
          </p:nvPicPr>
          <p:blipFill>
            <a:blip r:embed="rId1"/>
            <a:stretch>
              <a:fillRect/>
            </a:stretch>
          </p:blipFill>
          <p:spPr>
            <a:xfrm>
              <a:off x="2664403" y="3407746"/>
              <a:ext cx="1321516" cy="1212685"/>
            </a:xfrm>
            <a:prstGeom prst="rect">
              <a:avLst/>
            </a:prstGeom>
          </p:spPr>
        </p:pic>
        <p:pic>
          <p:nvPicPr>
            <p:cNvPr id="1209" name="図 594"/>
            <p:cNvPicPr>
              <a:picLocks noChangeAspect="1"/>
            </p:cNvPicPr>
            <p:nvPr/>
          </p:nvPicPr>
          <p:blipFill>
            <a:blip r:embed="rId1"/>
            <a:stretch>
              <a:fillRect/>
            </a:stretch>
          </p:blipFill>
          <p:spPr>
            <a:xfrm>
              <a:off x="3269375" y="3407746"/>
              <a:ext cx="1321516" cy="1212685"/>
            </a:xfrm>
            <a:prstGeom prst="rect">
              <a:avLst/>
            </a:prstGeom>
          </p:spPr>
        </p:pic>
        <p:pic>
          <p:nvPicPr>
            <p:cNvPr id="1210" name="図 595"/>
            <p:cNvPicPr>
              <a:picLocks noChangeAspect="1"/>
            </p:cNvPicPr>
            <p:nvPr/>
          </p:nvPicPr>
          <p:blipFill>
            <a:blip r:embed="rId1"/>
            <a:stretch>
              <a:fillRect/>
            </a:stretch>
          </p:blipFill>
          <p:spPr>
            <a:xfrm>
              <a:off x="3874347" y="3407746"/>
              <a:ext cx="1321516" cy="1212685"/>
            </a:xfrm>
            <a:prstGeom prst="rect">
              <a:avLst/>
            </a:prstGeom>
          </p:spPr>
        </p:pic>
        <p:pic>
          <p:nvPicPr>
            <p:cNvPr id="1211" name="図 596"/>
            <p:cNvPicPr>
              <a:picLocks noChangeAspect="1"/>
            </p:cNvPicPr>
            <p:nvPr/>
          </p:nvPicPr>
          <p:blipFill>
            <a:blip r:embed="rId1"/>
            <a:stretch>
              <a:fillRect/>
            </a:stretch>
          </p:blipFill>
          <p:spPr>
            <a:xfrm>
              <a:off x="4479319" y="3407746"/>
              <a:ext cx="1321516" cy="1212685"/>
            </a:xfrm>
            <a:prstGeom prst="rect">
              <a:avLst/>
            </a:prstGeom>
          </p:spPr>
        </p:pic>
        <p:pic>
          <p:nvPicPr>
            <p:cNvPr id="1212" name="図 597"/>
            <p:cNvPicPr>
              <a:picLocks noChangeAspect="1"/>
            </p:cNvPicPr>
            <p:nvPr/>
          </p:nvPicPr>
          <p:blipFill>
            <a:blip r:embed="rId1"/>
            <a:stretch>
              <a:fillRect/>
            </a:stretch>
          </p:blipFill>
          <p:spPr>
            <a:xfrm>
              <a:off x="5084292" y="3407746"/>
              <a:ext cx="1321516" cy="1212685"/>
            </a:xfrm>
            <a:prstGeom prst="rect">
              <a:avLst/>
            </a:prstGeom>
          </p:spPr>
        </p:pic>
        <p:pic>
          <p:nvPicPr>
            <p:cNvPr id="1213" name="図 598"/>
            <p:cNvPicPr>
              <a:picLocks noChangeAspect="1"/>
            </p:cNvPicPr>
            <p:nvPr/>
          </p:nvPicPr>
          <p:blipFill>
            <a:blip r:embed="rId1"/>
            <a:stretch>
              <a:fillRect/>
            </a:stretch>
          </p:blipFill>
          <p:spPr>
            <a:xfrm>
              <a:off x="5689264" y="3407746"/>
              <a:ext cx="1321516" cy="1212685"/>
            </a:xfrm>
            <a:prstGeom prst="rect">
              <a:avLst/>
            </a:prstGeom>
          </p:spPr>
        </p:pic>
        <p:pic>
          <p:nvPicPr>
            <p:cNvPr id="1214" name="図 603"/>
            <p:cNvPicPr>
              <a:picLocks noChangeAspect="1"/>
            </p:cNvPicPr>
            <p:nvPr/>
          </p:nvPicPr>
          <p:blipFill>
            <a:blip r:embed="rId1"/>
            <a:stretch>
              <a:fillRect/>
            </a:stretch>
          </p:blipFill>
          <p:spPr>
            <a:xfrm>
              <a:off x="2525507" y="2347461"/>
              <a:ext cx="1321516" cy="1212685"/>
            </a:xfrm>
            <a:prstGeom prst="rect">
              <a:avLst/>
            </a:prstGeom>
          </p:spPr>
        </p:pic>
        <p:pic>
          <p:nvPicPr>
            <p:cNvPr id="1215" name="図 604"/>
            <p:cNvPicPr>
              <a:picLocks noChangeAspect="1"/>
            </p:cNvPicPr>
            <p:nvPr/>
          </p:nvPicPr>
          <p:blipFill>
            <a:blip r:embed="rId1"/>
            <a:stretch>
              <a:fillRect/>
            </a:stretch>
          </p:blipFill>
          <p:spPr>
            <a:xfrm>
              <a:off x="3130479" y="2347461"/>
              <a:ext cx="1321516" cy="1212685"/>
            </a:xfrm>
            <a:prstGeom prst="rect">
              <a:avLst/>
            </a:prstGeom>
          </p:spPr>
        </p:pic>
        <p:pic>
          <p:nvPicPr>
            <p:cNvPr id="1216" name="図 605"/>
            <p:cNvPicPr>
              <a:picLocks noChangeAspect="1"/>
            </p:cNvPicPr>
            <p:nvPr/>
          </p:nvPicPr>
          <p:blipFill>
            <a:blip r:embed="rId1"/>
            <a:stretch>
              <a:fillRect/>
            </a:stretch>
          </p:blipFill>
          <p:spPr>
            <a:xfrm>
              <a:off x="3735451" y="2347461"/>
              <a:ext cx="1321516" cy="1212685"/>
            </a:xfrm>
            <a:prstGeom prst="rect">
              <a:avLst/>
            </a:prstGeom>
          </p:spPr>
        </p:pic>
        <p:pic>
          <p:nvPicPr>
            <p:cNvPr id="1217" name="図 606"/>
            <p:cNvPicPr>
              <a:picLocks noChangeAspect="1"/>
            </p:cNvPicPr>
            <p:nvPr/>
          </p:nvPicPr>
          <p:blipFill>
            <a:blip r:embed="rId1"/>
            <a:stretch>
              <a:fillRect/>
            </a:stretch>
          </p:blipFill>
          <p:spPr>
            <a:xfrm>
              <a:off x="4340423" y="2347461"/>
              <a:ext cx="1321516" cy="1212685"/>
            </a:xfrm>
            <a:prstGeom prst="rect">
              <a:avLst/>
            </a:prstGeom>
          </p:spPr>
        </p:pic>
        <p:pic>
          <p:nvPicPr>
            <p:cNvPr id="1218" name="図 607"/>
            <p:cNvPicPr>
              <a:picLocks noChangeAspect="1"/>
            </p:cNvPicPr>
            <p:nvPr/>
          </p:nvPicPr>
          <p:blipFill>
            <a:blip r:embed="rId1"/>
            <a:stretch>
              <a:fillRect/>
            </a:stretch>
          </p:blipFill>
          <p:spPr>
            <a:xfrm>
              <a:off x="4945395" y="2347461"/>
              <a:ext cx="1321516" cy="1212685"/>
            </a:xfrm>
            <a:prstGeom prst="rect">
              <a:avLst/>
            </a:prstGeom>
          </p:spPr>
        </p:pic>
        <p:pic>
          <p:nvPicPr>
            <p:cNvPr id="1219" name="図 608"/>
            <p:cNvPicPr>
              <a:picLocks noChangeAspect="1"/>
            </p:cNvPicPr>
            <p:nvPr/>
          </p:nvPicPr>
          <p:blipFill>
            <a:blip r:embed="rId1"/>
            <a:stretch>
              <a:fillRect/>
            </a:stretch>
          </p:blipFill>
          <p:spPr>
            <a:xfrm>
              <a:off x="5550368" y="2347461"/>
              <a:ext cx="1321516" cy="1212685"/>
            </a:xfrm>
            <a:prstGeom prst="rect">
              <a:avLst/>
            </a:prstGeom>
          </p:spPr>
        </p:pic>
        <p:pic>
          <p:nvPicPr>
            <p:cNvPr id="1220" name="図 614"/>
            <p:cNvPicPr>
              <a:picLocks noChangeAspect="1"/>
            </p:cNvPicPr>
            <p:nvPr/>
          </p:nvPicPr>
          <p:blipFill>
            <a:blip r:embed="rId1"/>
            <a:stretch>
              <a:fillRect/>
            </a:stretch>
          </p:blipFill>
          <p:spPr>
            <a:xfrm>
              <a:off x="3098594" y="1417637"/>
              <a:ext cx="1321516" cy="1212685"/>
            </a:xfrm>
            <a:prstGeom prst="rect">
              <a:avLst/>
            </a:prstGeom>
          </p:spPr>
        </p:pic>
        <p:pic>
          <p:nvPicPr>
            <p:cNvPr id="1221" name="図 615"/>
            <p:cNvPicPr>
              <a:picLocks noChangeAspect="1"/>
            </p:cNvPicPr>
            <p:nvPr/>
          </p:nvPicPr>
          <p:blipFill>
            <a:blip r:embed="rId1"/>
            <a:stretch>
              <a:fillRect/>
            </a:stretch>
          </p:blipFill>
          <p:spPr>
            <a:xfrm>
              <a:off x="3703566" y="1417637"/>
              <a:ext cx="1321516" cy="1212685"/>
            </a:xfrm>
            <a:prstGeom prst="rect">
              <a:avLst/>
            </a:prstGeom>
          </p:spPr>
        </p:pic>
        <p:pic>
          <p:nvPicPr>
            <p:cNvPr id="1222" name="図 616"/>
            <p:cNvPicPr>
              <a:picLocks noChangeAspect="1"/>
            </p:cNvPicPr>
            <p:nvPr/>
          </p:nvPicPr>
          <p:blipFill>
            <a:blip r:embed="rId1"/>
            <a:stretch>
              <a:fillRect/>
            </a:stretch>
          </p:blipFill>
          <p:spPr>
            <a:xfrm>
              <a:off x="4308538" y="1417637"/>
              <a:ext cx="1321516" cy="1212685"/>
            </a:xfrm>
            <a:prstGeom prst="rect">
              <a:avLst/>
            </a:prstGeom>
          </p:spPr>
        </p:pic>
        <p:pic>
          <p:nvPicPr>
            <p:cNvPr id="1223" name="図 617"/>
            <p:cNvPicPr>
              <a:picLocks noChangeAspect="1"/>
            </p:cNvPicPr>
            <p:nvPr/>
          </p:nvPicPr>
          <p:blipFill>
            <a:blip r:embed="rId1"/>
            <a:stretch>
              <a:fillRect/>
            </a:stretch>
          </p:blipFill>
          <p:spPr>
            <a:xfrm>
              <a:off x="4913511" y="1417637"/>
              <a:ext cx="1321516" cy="1212685"/>
            </a:xfrm>
            <a:prstGeom prst="rect">
              <a:avLst/>
            </a:prstGeom>
          </p:spPr>
        </p:pic>
      </p:grpSp>
      <p:grpSp>
        <p:nvGrpSpPr>
          <p:cNvPr id="1224" name="グループ 349"/>
          <p:cNvGrpSpPr/>
          <p:nvPr/>
        </p:nvGrpSpPr>
        <p:grpSpPr>
          <a:xfrm>
            <a:off x="361950" y="1571625"/>
            <a:ext cx="8329612" cy="3955852"/>
            <a:chOff x="361950" y="1571625"/>
            <a:chExt cx="8229600" cy="3955852"/>
          </a:xfrm>
        </p:grpSpPr>
        <p:sp>
          <p:nvSpPr>
            <p:cNvPr id="1225" name="四角形 364"/>
            <p:cNvSpPr/>
            <p:nvPr/>
          </p:nvSpPr>
          <p:spPr>
            <a:xfrm>
              <a:off x="361950" y="1571625"/>
              <a:ext cx="8229600" cy="3955852"/>
            </a:xfrm>
            <a:prstGeom prst="rect">
              <a:avLst/>
            </a:prstGeom>
            <a:solidFill>
              <a:schemeClr val="bg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26" name="図形 490">
              <a:hlinkClick r:id="" action="ppaction://noaction" highlightClick="1"/>
            </p:cNvPr>
            <p:cNvSpPr/>
            <p:nvPr/>
          </p:nvSpPr>
          <p:spPr>
            <a:xfrm>
              <a:off x="1342887" y="5018301"/>
              <a:ext cx="2787332" cy="291099"/>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
        <p:nvSpPr>
          <p:cNvPr id="1227" name="四角形 0"/>
          <p:cNvSpPr>
            <a:spLocks noGrp="1" noChangeArrowheads="1"/>
          </p:cNvSpPr>
          <p:nvPr>
            <p:ph sz="full" idx="1"/>
          </p:nvPr>
        </p:nvSpPr>
        <p:spPr>
          <a:xfrm>
            <a:off x="362595" y="1570541"/>
            <a:ext cx="8327445" cy="3955852"/>
          </a:xfrm>
          <a:prstGeom prst="rect">
            <a:avLst/>
          </a:prstGeom>
          <a:noFill/>
        </p:spPr>
        <p:txBody>
          <a:bodyPr vert="horz" wrap="square"/>
          <a:lstStyle/>
          <a:p>
            <a:pPr marL="0" indent="0" fontAlgn="base" latinLnBrk="0">
              <a:buNone/>
            </a:pPr>
            <a:endParaRPr kumimoji="1" lang="ja-JP" altLang="en-US" sz="3600">
              <a:latin typeface="メイリオ" pitchFamily="55" charset="-128"/>
              <a:ea typeface="メイリオ" pitchFamily="55" charset="-128"/>
            </a:endParaRPr>
          </a:p>
          <a:p>
            <a:pPr marL="0" indent="0" fontAlgn="base" latinLnBrk="0">
              <a:buNone/>
            </a:pPr>
            <a:r>
              <a:rPr kumimoji="1" lang="ja-JP" altLang="en-US" sz="3600" b="1">
                <a:solidFill>
                  <a:srgbClr val="C00000"/>
                </a:solidFill>
                <a:latin typeface="メイリオ" pitchFamily="55" charset="-128"/>
                <a:ea typeface="メイリオ" pitchFamily="55" charset="-128"/>
              </a:rPr>
              <a:t>毎日、おにぎり約</a:t>
            </a:r>
            <a:r>
              <a:rPr kumimoji="1" lang="ja-JP" altLang="en-US" sz="3600" b="1">
                <a:solidFill>
                  <a:srgbClr val="C00000"/>
                </a:solidFill>
                <a:latin typeface="メイリオ" pitchFamily="55" charset="-128"/>
                <a:ea typeface="メイリオ" pitchFamily="55" charset="-128"/>
              </a:rPr>
              <a:t>１億</a:t>
            </a:r>
            <a:r>
              <a:rPr kumimoji="1" lang="ja-JP" altLang="en-US" sz="2800" b="0">
                <a:solidFill>
                  <a:srgbClr val="C00000"/>
                </a:solidFill>
                <a:latin typeface="メイリオ" pitchFamily="55" charset="-128"/>
                <a:ea typeface="メイリオ" pitchFamily="55" charset="-128"/>
              </a:rPr>
              <a:t>(1</a:t>
            </a:r>
            <a:r>
              <a:rPr kumimoji="1" lang="ja-JP" altLang="en-US" sz="2800" b="0">
                <a:solidFill>
                  <a:srgbClr val="C00000"/>
                </a:solidFill>
                <a:latin typeface="メイリオ" pitchFamily="55" charset="-128"/>
                <a:ea typeface="メイリオ" pitchFamily="55" charset="-128"/>
              </a:rPr>
              <a:t>00,000,000</a:t>
            </a:r>
            <a:r>
              <a:rPr kumimoji="1" lang="ja-JP" altLang="en-US" sz="2800" b="0">
                <a:solidFill>
                  <a:srgbClr val="C00000"/>
                </a:solidFill>
                <a:latin typeface="メイリオ" pitchFamily="55" charset="-128"/>
                <a:ea typeface="メイリオ" pitchFamily="55" charset="-128"/>
              </a:rPr>
              <a:t>)</a:t>
            </a:r>
            <a:r>
              <a:rPr kumimoji="1" lang="ja-JP" altLang="en-US" sz="3600" b="1">
                <a:solidFill>
                  <a:srgbClr val="C00000"/>
                </a:solidFill>
                <a:latin typeface="メイリオ" pitchFamily="55" charset="-128"/>
                <a:ea typeface="メイリオ" pitchFamily="55" charset="-128"/>
              </a:rPr>
              <a:t>個分</a:t>
            </a:r>
            <a:endParaRPr kumimoji="1" lang="ja-JP" altLang="en-US" sz="2800" b="1">
              <a:solidFill>
                <a:srgbClr val="C00000"/>
              </a:solidFill>
              <a:latin typeface="メイリオ" pitchFamily="55" charset="-128"/>
              <a:ea typeface="メイリオ" pitchFamily="55" charset="-128"/>
            </a:endParaRPr>
          </a:p>
          <a:p>
            <a:pPr marL="0" indent="0" fontAlgn="base" latinLnBrk="0">
              <a:buNone/>
            </a:pPr>
            <a:r>
              <a:rPr kumimoji="1" lang="ja-JP" altLang="en-US" sz="3600" b="1">
                <a:solidFill>
                  <a:srgbClr val="C00000"/>
                </a:solidFill>
                <a:latin typeface="メイリオ" pitchFamily="55" charset="-128"/>
                <a:ea typeface="メイリオ" pitchFamily="55" charset="-128"/>
              </a:rPr>
              <a:t>の</a:t>
            </a:r>
            <a:r>
              <a:rPr kumimoji="1" lang="ja-JP" altLang="en-US" sz="3600" b="1">
                <a:solidFill>
                  <a:srgbClr val="C00000"/>
                </a:solidFill>
                <a:latin typeface="メイリオ" pitchFamily="55" charset="-128"/>
                <a:ea typeface="メイリオ" pitchFamily="55" charset="-128"/>
              </a:rPr>
              <a:t>食品ロスが発生している！</a:t>
            </a:r>
            <a:endParaRPr kumimoji="1" lang="ja-JP" altLang="en-US" sz="3600" b="1">
              <a:solidFill>
                <a:srgbClr val="C00000"/>
              </a:solidFill>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a:p>
            <a:pPr marL="0" indent="0" fontAlgn="base" latinLnBrk="0">
              <a:buNone/>
            </a:pPr>
            <a:r>
              <a:rPr kumimoji="1" lang="ja-JP" altLang="en-US" sz="3600">
                <a:latin typeface="メイリオ" pitchFamily="55" charset="-128"/>
                <a:ea typeface="メイリオ" pitchFamily="55" charset="-128"/>
              </a:rPr>
              <a:t>日本の食品ロスは</a:t>
            </a:r>
            <a:endParaRPr kumimoji="1" lang="ja-JP" altLang="en-US" sz="2800">
              <a:latin typeface="メイリオ" pitchFamily="55" charset="-128"/>
              <a:ea typeface="メイリオ" pitchFamily="55" charset="-128"/>
            </a:endParaRPr>
          </a:p>
          <a:p>
            <a:pPr marL="0" indent="0" fontAlgn="base" latinLnBrk="0">
              <a:buNone/>
            </a:pPr>
            <a:r>
              <a:rPr kumimoji="1" lang="ja-JP" altLang="en-US" sz="3600" b="1">
                <a:solidFill>
                  <a:srgbClr val="C00000"/>
                </a:solidFill>
                <a:latin typeface="メイリオ" pitchFamily="55" charset="-128"/>
                <a:ea typeface="メイリオ" pitchFamily="55" charset="-128"/>
              </a:rPr>
              <a:t>年間約461万トン</a:t>
            </a:r>
            <a:r>
              <a:rPr kumimoji="1" lang="ja-JP" altLang="en-US" sz="3600">
                <a:latin typeface="メイリオ" pitchFamily="55" charset="-128"/>
                <a:ea typeface="メイリオ" pitchFamily="55" charset="-128"/>
              </a:rPr>
              <a:t>発生</a:t>
            </a:r>
            <a:r>
              <a:rPr kumimoji="1" lang="ja-JP" altLang="en-US" sz="2800">
                <a:latin typeface="メイリオ" pitchFamily="55" charset="-128"/>
                <a:ea typeface="メイリオ" pitchFamily="55" charset="-128"/>
              </a:rPr>
              <a:t>(令和６年度)</a:t>
            </a:r>
            <a:endParaRPr kumimoji="1" lang="ja-JP" altLang="en-US" sz="3600">
              <a:latin typeface="メイリオ" pitchFamily="55" charset="-128"/>
              <a:ea typeface="メイリオ" pitchFamily="55" charset="-128"/>
            </a:endParaRPr>
          </a:p>
          <a:p>
            <a:pPr marL="571500" indent="-571500" fontAlgn="base" latinLnBrk="0">
              <a:buFont typeface="Arial"/>
              <a:buChar char="•"/>
            </a:pPr>
            <a:endParaRPr kumimoji="1" lang="ja-JP" altLang="en-US" sz="3600">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2" dur="1" fill="hold">
                                          <p:stCondLst>
                                            <p:cond delay="0"/>
                                          </p:stCondLst>
                                        </p:cTn>
                                        <p:tgtEl>
                                          <p:spTgt spid="1227"/>
                                        </p:tgtEl>
                                        <p:attrNameLst>
                                          <p:attrName>style.visibility</p:attrName>
                                        </p:attrNameLst>
                                      </p:cBhvr>
                                      <p:to>
                                        <p:strVal val="visible"/>
                                      </p:to>
                                    </p:set>
                                    <p:anim calcmode="lin" valueType="num">
                                      <p:cBhvr additive="base">
                                        <p:cTn id="10" dur="500" fill="hold"/>
                                        <p:tgtEl>
                                          <p:spTgt spid="1227"/>
                                        </p:tgtEl>
                                        <p:attrNameLst>
                                          <p:attrName>ppt_x</p:attrName>
                                        </p:attrNameLst>
                                      </p:cBhvr>
                                      <p:tavLst>
                                        <p:tav tm="0">
                                          <p:val>
                                            <p:strVal val="#ppt_x"/>
                                          </p:val>
                                        </p:tav>
                                        <p:tav tm="100000">
                                          <p:val>
                                            <p:strVal val="#ppt_x"/>
                                          </p:val>
                                        </p:tav>
                                      </p:tavLst>
                                    </p:anim>
                                    <p:anim calcmode="lin" valueType="num">
                                      <p:cBhvr additive="base">
                                        <p:cTn id="11" dur="500" fill="hold"/>
                                        <p:tgtEl>
                                          <p:spTgt spid="122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6" dur="1" fill="hold">
                                          <p:stCondLst>
                                            <p:cond delay="0"/>
                                          </p:stCondLst>
                                        </p:cTn>
                                        <p:tgtEl>
                                          <p:spTgt spid="1224"/>
                                        </p:tgtEl>
                                        <p:attrNameLst>
                                          <p:attrName>style.visibility</p:attrName>
                                        </p:attrNameLst>
                                      </p:cBhvr>
                                      <p:to>
                                        <p:strVal val="visible"/>
                                      </p:to>
                                    </p:set>
                                    <p:anim calcmode="lin" valueType="num">
                                      <p:cBhvr additive="base">
                                        <p:cTn id="14" dur="500" fill="hold"/>
                                        <p:tgtEl>
                                          <p:spTgt spid="1224"/>
                                        </p:tgtEl>
                                        <p:attrNameLst>
                                          <p:attrName>ppt_x</p:attrName>
                                        </p:attrNameLst>
                                      </p:cBhvr>
                                      <p:tavLst>
                                        <p:tav tm="0">
                                          <p:val>
                                            <p:strVal val="#ppt_x"/>
                                          </p:val>
                                        </p:tav>
                                        <p:tav tm="100000">
                                          <p:val>
                                            <p:strVal val="#ppt_x"/>
                                          </p:val>
                                        </p:tav>
                                      </p:tavLst>
                                    </p:anim>
                                    <p:anim calcmode="lin" valueType="num">
                                      <p:cBhvr additive="base">
                                        <p:cTn id="15" dur="500" fill="hold"/>
                                        <p:tgtEl>
                                          <p:spTgt spid="12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33" name="テキスト 402"/>
          <p:cNvSpPr txBox="1"/>
          <p:nvPr/>
        </p:nvSpPr>
        <p:spPr>
          <a:xfrm>
            <a:off x="-107158" y="2997000"/>
            <a:ext cx="8279547" cy="645438"/>
          </a:xfrm>
          <a:prstGeom prst="rect">
            <a:avLst/>
          </a:prstGeom>
        </p:spPr>
        <p:txBody>
          <a:bodyPr wrap="square">
            <a:spAutoFit/>
          </a:bodyPr>
          <a:p>
            <a:pPr marL="0" indent="0" algn="l" rtl="0" eaLnBrk="1" fontAlgn="auto" latinLnBrk="0" hangingPunct="1">
              <a:lnSpc>
                <a:spcPct val="100000"/>
              </a:lnSpc>
              <a:spcBef>
                <a:spcPct val="0"/>
              </a:spcBef>
              <a:spcAft>
                <a:spcPct val="0"/>
              </a:spcAft>
            </a:pPr>
            <a:endParaRPr kumimoji="1" lang="ja-JP" altLang="en-US" sz="3600" b="1" baseline="0">
              <a:solidFill>
                <a:srgbClr val="404040"/>
              </a:solidFill>
              <a:effectLst/>
              <a:latin typeface="メイリオ"/>
              <a:ea typeface="メイリオ"/>
            </a:endParaRPr>
          </a:p>
        </p:txBody>
      </p:sp>
      <p:sp>
        <p:nvSpPr>
          <p:cNvPr id="1234" name="四角形 404"/>
          <p:cNvSpPr>
            <a:spLocks noGrp="1" noChangeArrowheads="1"/>
          </p:cNvSpPr>
          <p:nvPr>
            <p:ph type="title" sz="full"/>
          </p:nvPr>
        </p:nvSpPr>
        <p:spPr>
          <a:xfrm>
            <a:off x="457105" y="267814"/>
            <a:ext cx="8444414" cy="2796774"/>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endParaRPr kumimoji="1" lang="ja-JP" altLang="en-US" sz="36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3600" b="1" baseline="0">
                <a:solidFill>
                  <a:srgbClr val="404040"/>
                </a:solidFill>
                <a:effectLst/>
                <a:latin typeface="メイリオ"/>
                <a:ea typeface="メイリオ"/>
              </a:rPr>
              <a:t>【クイズ</a:t>
            </a:r>
            <a:r>
              <a:rPr kumimoji="1" lang="ja-JP" altLang="en-US" sz="3600" b="1" baseline="0">
                <a:solidFill>
                  <a:srgbClr val="404040"/>
                </a:solidFill>
                <a:effectLst/>
                <a:latin typeface="メイリオ"/>
                <a:ea typeface="メイリオ"/>
              </a:rPr>
              <a:t>！】</a:t>
            </a:r>
            <a:endParaRPr kumimoji="1" lang="ja-JP" altLang="en-US" sz="4400" b="1" baseline="0">
              <a:solidFill>
                <a:srgbClr val="404040"/>
              </a:solidFill>
              <a:effectLst/>
              <a:latin typeface="メイリオ"/>
              <a:ea typeface="メイリオ"/>
            </a:endParaRPr>
          </a:p>
          <a:p>
            <a:pPr marL="0" indent="0" algn="l" fontAlgn="base" latinLnBrk="0">
              <a:buNone/>
            </a:pPr>
            <a:r>
              <a:rPr kumimoji="1" lang="ja-JP" altLang="en-US" sz="3600" b="1" baseline="0">
                <a:solidFill>
                  <a:srgbClr val="404040"/>
                </a:solidFill>
                <a:effectLst/>
                <a:latin typeface="メイリオ"/>
                <a:ea typeface="メイリオ"/>
              </a:rPr>
              <a:t>　日本の食品ロスは</a:t>
            </a:r>
            <a:r>
              <a:rPr kumimoji="1" lang="ja-JP" altLang="en-US" sz="3600" b="1">
                <a:solidFill>
                  <a:srgbClr val="C00000"/>
                </a:solidFill>
                <a:latin typeface="メイリオ" pitchFamily="55" charset="-128"/>
                <a:ea typeface="メイリオ" pitchFamily="55" charset="-128"/>
              </a:rPr>
              <a:t>年間約461万トン</a:t>
            </a:r>
            <a:endParaRPr kumimoji="1" lang="ja-JP" altLang="en-US" sz="2800">
              <a:latin typeface="メイリオ" pitchFamily="55" charset="-128"/>
              <a:ea typeface="メイリオ" pitchFamily="55" charset="-128"/>
            </a:endParaRPr>
          </a:p>
          <a:p>
            <a:pPr marL="0" indent="0" algn="l" fontAlgn="base" latinLnBrk="0">
              <a:buNone/>
            </a:pPr>
            <a:r>
              <a:rPr kumimoji="1" lang="ja-JP" altLang="en-US" sz="3600" b="1" baseline="0">
                <a:solidFill>
                  <a:srgbClr val="404040"/>
                </a:solidFill>
                <a:effectLst/>
                <a:latin typeface="メイリオ"/>
                <a:ea typeface="メイリオ"/>
              </a:rPr>
              <a:t>　では、家庭</a:t>
            </a:r>
            <a:r>
              <a:rPr kumimoji="1" lang="ja-JP" altLang="en-US" sz="3600" b="1" baseline="0">
                <a:solidFill>
                  <a:srgbClr val="404040"/>
                </a:solidFill>
                <a:effectLst/>
                <a:latin typeface="メイリオ"/>
                <a:ea typeface="メイリオ"/>
              </a:rPr>
              <a:t>から</a:t>
            </a:r>
            <a:r>
              <a:rPr kumimoji="1" lang="ja-JP" altLang="en-US" sz="3600" b="1" baseline="0">
                <a:solidFill>
                  <a:srgbClr val="404040"/>
                </a:solidFill>
                <a:effectLst/>
                <a:latin typeface="メイリオ"/>
                <a:ea typeface="メイリオ"/>
              </a:rPr>
              <a:t>出る</a:t>
            </a:r>
            <a:r>
              <a:rPr kumimoji="1" lang="ja-JP" altLang="en-US" sz="3600" b="1" baseline="0">
                <a:solidFill>
                  <a:srgbClr val="404040"/>
                </a:solidFill>
                <a:effectLst/>
                <a:latin typeface="メイリオ"/>
                <a:ea typeface="メイリオ"/>
              </a:rPr>
              <a:t>食品ロスの量は</a:t>
            </a:r>
            <a:br>
              <a:rPr kumimoji="1" lang="ja-JP" altLang="en-US" sz="3600" b="1" baseline="0">
                <a:solidFill>
                  <a:srgbClr val="404040"/>
                </a:solidFill>
                <a:effectLst/>
                <a:latin typeface="メイリオ"/>
                <a:ea typeface="メイリオ"/>
              </a:rPr>
            </a:br>
            <a:r>
              <a:rPr kumimoji="1" lang="ja-JP" altLang="en-US" sz="3600" b="1" baseline="0">
                <a:solidFill>
                  <a:srgbClr val="404040"/>
                </a:solidFill>
                <a:effectLst/>
                <a:latin typeface="メイリオ"/>
                <a:ea typeface="メイリオ"/>
              </a:rPr>
              <a:t>　</a:t>
            </a:r>
            <a:r>
              <a:rPr kumimoji="1" lang="ja-JP" altLang="en-US" sz="3600" b="1" baseline="0">
                <a:solidFill>
                  <a:srgbClr val="404040"/>
                </a:solidFill>
                <a:effectLst/>
                <a:latin typeface="メイリオ"/>
                <a:ea typeface="メイリオ"/>
              </a:rPr>
              <a:t>そ</a:t>
            </a:r>
            <a:r>
              <a:rPr kumimoji="1" lang="ja-JP" altLang="en-US" sz="3600" b="1" baseline="0">
                <a:solidFill>
                  <a:srgbClr val="404040"/>
                </a:solidFill>
                <a:effectLst/>
                <a:latin typeface="メイリオ"/>
                <a:ea typeface="メイリオ"/>
              </a:rPr>
              <a:t>のうち何割くらい</a:t>
            </a:r>
            <a:r>
              <a:rPr kumimoji="1" lang="ja-JP" altLang="en-US" sz="3600" b="1" baseline="0">
                <a:solidFill>
                  <a:srgbClr val="404040"/>
                </a:solidFill>
                <a:effectLst/>
                <a:latin typeface="メイリオ"/>
                <a:ea typeface="メイリオ"/>
              </a:rPr>
              <a:t>でしょうか？</a:t>
            </a:r>
            <a:endParaRPr kumimoji="1" lang="ja-JP" altLang="en-US" sz="36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endParaRPr kumimoji="1" lang="ja-JP" altLang="en-US" sz="3600" b="1" baseline="0">
              <a:solidFill>
                <a:srgbClr val="404040"/>
              </a:solidFill>
              <a:effectLst/>
              <a:latin typeface="メイリオ"/>
              <a:ea typeface="メイリオ"/>
            </a:endParaRPr>
          </a:p>
        </p:txBody>
      </p:sp>
      <p:pic>
        <p:nvPicPr>
          <p:cNvPr id="1235" name="図 405"/>
          <p:cNvPicPr>
            <a:picLocks noChangeAspect="1"/>
          </p:cNvPicPr>
          <p:nvPr/>
        </p:nvPicPr>
        <p:blipFill>
          <a:blip r:embed="rId1"/>
          <a:stretch>
            <a:fillRect/>
          </a:stretch>
        </p:blipFill>
        <p:spPr>
          <a:xfrm flipH="1">
            <a:off x="3492000" y="4204110"/>
            <a:ext cx="2247900" cy="2447925"/>
          </a:xfrm>
          <a:prstGeom prst="rect">
            <a:avLst/>
          </a:prstGeom>
        </p:spPr>
      </p:pic>
      <p:sp>
        <p:nvSpPr>
          <p:cNvPr id="1236" name="図形 406"/>
          <p:cNvSpPr/>
          <p:nvPr/>
        </p:nvSpPr>
        <p:spPr>
          <a:xfrm rot="600000">
            <a:off x="5537370" y="3263548"/>
            <a:ext cx="3284556" cy="2452639"/>
          </a:xfrm>
          <a:prstGeom prst="cloudCallout">
            <a:avLst>
              <a:gd name="adj1" fmla="val -36956"/>
              <a:gd name="adj2" fmla="val 60190"/>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37" name="図形 407"/>
          <p:cNvSpPr/>
          <p:nvPr/>
        </p:nvSpPr>
        <p:spPr>
          <a:xfrm rot="-600000" flipH="1">
            <a:off x="439998" y="3119548"/>
            <a:ext cx="3284556" cy="2452639"/>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238" name="図 408"/>
          <p:cNvPicPr>
            <a:picLocks noChangeAspect="1"/>
          </p:cNvPicPr>
          <p:nvPr/>
        </p:nvPicPr>
        <p:blipFill>
          <a:blip r:embed="rId2"/>
          <a:stretch>
            <a:fillRect/>
          </a:stretch>
        </p:blipFill>
        <p:spPr>
          <a:xfrm rot="180000">
            <a:off x="6374679" y="3650776"/>
            <a:ext cx="1609939" cy="1703763"/>
          </a:xfrm>
          <a:prstGeom prst="rect">
            <a:avLst/>
          </a:prstGeom>
        </p:spPr>
      </p:pic>
      <p:pic>
        <p:nvPicPr>
          <p:cNvPr id="1239" name="図 423"/>
          <p:cNvPicPr>
            <a:picLocks noChangeAspect="1"/>
          </p:cNvPicPr>
          <p:nvPr/>
        </p:nvPicPr>
        <p:blipFill>
          <a:blip r:embed="rId3"/>
          <a:stretch>
            <a:fillRect/>
          </a:stretch>
        </p:blipFill>
        <p:spPr>
          <a:xfrm>
            <a:off x="1043800" y="3522874"/>
            <a:ext cx="2076953" cy="1645986"/>
          </a:xfrm>
          <a:prstGeom prst="rect">
            <a:avLst/>
          </a:prstGeom>
        </p:spPr>
      </p:pic>
      <p:sp>
        <p:nvSpPr>
          <p:cNvPr id="1240" name="テキスト 489"/>
          <p:cNvSpPr txBox="1"/>
          <p:nvPr/>
        </p:nvSpPr>
        <p:spPr>
          <a:xfrm>
            <a:off x="252000" y="6006597"/>
            <a:ext cx="3444072" cy="645438"/>
          </a:xfrm>
          <a:prstGeom prst="rect">
            <a:avLst/>
          </a:prstGeom>
        </p:spPr>
        <p:txBody>
          <a:bodyPr wrap="square">
            <a:spAutoFit/>
          </a:bodyPr>
          <a:p>
            <a:pPr marL="0" indent="0" algn="l" fontAlgn="base" latinLnBrk="0">
              <a:buNone/>
            </a:pPr>
            <a:r>
              <a:rPr kumimoji="1" lang="ja-JP" altLang="en-US" sz="3600" b="1" baseline="0">
                <a:solidFill>
                  <a:srgbClr val="404040"/>
                </a:solidFill>
                <a:effectLst/>
                <a:latin typeface="メイリオ"/>
                <a:ea typeface="メイリオ"/>
              </a:rPr>
              <a:t>家庭系食品ロス</a:t>
            </a:r>
            <a:endParaRPr kumimoji="1" lang="ja-JP" altLang="en-US" sz="3600" b="1" baseline="0">
              <a:solidFill>
                <a:srgbClr val="404040"/>
              </a:solidFill>
              <a:effectLst/>
              <a:latin typeface="メイリオ"/>
              <a:ea typeface="メイリオ"/>
            </a:endParaRPr>
          </a:p>
        </p:txBody>
      </p:sp>
      <p:sp>
        <p:nvSpPr>
          <p:cNvPr id="1241" name="テキスト 490"/>
          <p:cNvSpPr txBox="1"/>
          <p:nvPr/>
        </p:nvSpPr>
        <p:spPr>
          <a:xfrm>
            <a:off x="5349371" y="6006597"/>
            <a:ext cx="3444072" cy="645438"/>
          </a:xfrm>
          <a:prstGeom prst="rect">
            <a:avLst/>
          </a:prstGeom>
        </p:spPr>
        <p:txBody>
          <a:bodyPr wrap="square">
            <a:spAutoFit/>
          </a:bodyPr>
          <a:p>
            <a:pPr marL="0" indent="0" algn="l" fontAlgn="base" latinLnBrk="0">
              <a:buNone/>
            </a:pPr>
            <a:r>
              <a:rPr kumimoji="1" lang="ja-JP" altLang="en-US" sz="3600" b="1" baseline="0">
                <a:solidFill>
                  <a:srgbClr val="404040"/>
                </a:solidFill>
                <a:effectLst/>
                <a:latin typeface="メイリオ"/>
                <a:ea typeface="メイリオ"/>
              </a:rPr>
              <a:t>事業系食品ロス</a:t>
            </a:r>
            <a:endParaRPr kumimoji="1" lang="ja-JP" altLang="en-US" sz="3600" b="1" baseline="0">
              <a:solidFill>
                <a:srgbClr val="404040"/>
              </a:solidFill>
              <a:effectLst/>
              <a:latin typeface="メイリオ"/>
              <a:ea typeface="メイリオ"/>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47" name="図形 489">
            <a:hlinkClick r:id="" action="ppaction://noaction" highlightClick="1"/>
          </p:cNvPr>
          <p:cNvSpPr/>
          <p:nvPr/>
        </p:nvSpPr>
        <p:spPr>
          <a:xfrm>
            <a:off x="457200" y="1917000"/>
            <a:ext cx="1657238" cy="294902"/>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aphicFrame>
        <p:nvGraphicFramePr>
          <p:cNvPr id="1248" name="四角形 374"/>
          <p:cNvGraphicFramePr/>
          <p:nvPr/>
        </p:nvGraphicFramePr>
        <p:xfrm>
          <a:off x="1477470" y="2513718"/>
          <a:ext cx="5830531" cy="3935609"/>
        </p:xfrm>
        <a:graphic>
          <a:graphicData uri="http://schemas.openxmlformats.org/drawingml/2006/chart">
            <c:chart xmlns:c="http://schemas.openxmlformats.org/drawingml/2006/chart" xmlns:r="http://schemas.openxmlformats.org/officeDocument/2006/relationships" r:id="rId1"/>
          </a:graphicData>
        </a:graphic>
      </p:graphicFrame>
      <p:sp>
        <p:nvSpPr>
          <p:cNvPr id="1249"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lang="ja-JP" altLang="en-US">
                <a:latin typeface="メイリオ"/>
                <a:ea typeface="メイリオ"/>
              </a:rPr>
              <a:t>家庭から出る食品ロスの量</a:t>
            </a:r>
            <a:endParaRPr>
              <a:latin typeface="メイリオ"/>
              <a:ea typeface="メイリオ"/>
            </a:endParaRPr>
          </a:p>
        </p:txBody>
      </p:sp>
      <p:sp>
        <p:nvSpPr>
          <p:cNvPr id="1250" name="四角形 0"/>
          <p:cNvSpPr>
            <a:spLocks noGrp="1" noChangeArrowheads="1"/>
          </p:cNvSpPr>
          <p:nvPr>
            <p:ph sz="full" idx="1"/>
          </p:nvPr>
        </p:nvSpPr>
        <p:spPr>
          <a:xfrm>
            <a:off x="457200" y="1600200"/>
            <a:ext cx="8229600" cy="4525962"/>
          </a:xfrm>
          <a:prstGeom prst="rect">
            <a:avLst/>
          </a:prstGeom>
        </p:spPr>
        <p:txBody>
          <a:bodyPr vert="horz" wrap="square"/>
          <a:lstStyle/>
          <a:p>
            <a:pPr marL="0" indent="0" fontAlgn="base" latinLnBrk="0">
              <a:buNone/>
            </a:pPr>
            <a:r>
              <a:rPr kumimoji="1" lang="ja-JP" altLang="en-US" sz="3600">
                <a:latin typeface="メイリオ" pitchFamily="55" charset="-128"/>
                <a:ea typeface="メイリオ" pitchFamily="55" charset="-128"/>
              </a:rPr>
              <a:t>約</a:t>
            </a:r>
            <a:r>
              <a:rPr kumimoji="1" lang="ja-JP" altLang="en-US" sz="4400" b="1">
                <a:solidFill>
                  <a:srgbClr val="FF0000"/>
                </a:solidFill>
                <a:latin typeface="メイリオ" pitchFamily="55" charset="-128"/>
                <a:ea typeface="メイリオ" pitchFamily="55" charset="-128"/>
              </a:rPr>
              <a:t>半分</a:t>
            </a:r>
            <a:r>
              <a:rPr kumimoji="1" lang="ja-JP" altLang="en-US" sz="3600">
                <a:latin typeface="メイリオ" pitchFamily="55" charset="-128"/>
                <a:ea typeface="メイリオ" pitchFamily="55" charset="-128"/>
              </a:rPr>
              <a:t>が家庭から出ている</a:t>
            </a:r>
            <a:endParaRPr kumimoji="1" lang="ja-JP" altLang="en-US" sz="3600">
              <a:latin typeface="メイリオ" pitchFamily="55" charset="-128"/>
              <a:ea typeface="メイリオ" pitchFamily="55" charset="-128"/>
            </a:endParaRPr>
          </a:p>
        </p:txBody>
      </p:sp>
      <p:sp>
        <p:nvSpPr>
          <p:cNvPr id="1251" name="直線 151"/>
          <p:cNvSpPr/>
          <p:nvPr/>
        </p:nvSpPr>
        <p:spPr>
          <a:xfrm>
            <a:off x="461962" y="1279525"/>
            <a:ext cx="8229600" cy="0"/>
          </a:xfrm>
          <a:prstGeom prst="line">
            <a:avLst/>
          </a:prstGeom>
          <a:noFill/>
          <a:ln w="76200" cap="rnd" cmpd="sng">
            <a:solidFill>
              <a:srgbClr val="92D050"/>
            </a:solidFill>
            <a:prstDash val="solid"/>
            <a:miter/>
          </a:ln>
        </p:spPr>
      </p:sp>
      <p:sp>
        <p:nvSpPr>
          <p:cNvPr id="1252" name="テキスト 265"/>
          <p:cNvSpPr/>
          <p:nvPr/>
        </p:nvSpPr>
        <p:spPr>
          <a:xfrm>
            <a:off x="280400" y="2513718"/>
            <a:ext cx="3168000" cy="1014770"/>
          </a:xfrm>
          <a:prstGeom prst="wedgeRectCallout">
            <a:avLst>
              <a:gd name="adj1" fmla="val 39216"/>
              <a:gd name="adj2" fmla="val 112122"/>
            </a:avLst>
          </a:prstGeom>
          <a:solidFill>
            <a:schemeClr val="bg1"/>
          </a:solidFill>
          <a:ln>
            <a:solidFill>
              <a:schemeClr val="tx2"/>
            </a:solidFill>
          </a:ln>
        </p:spPr>
        <p:txBody>
          <a:bodyPr wrap="square">
            <a:spAutoFit/>
          </a:bodyPr>
          <a:p>
            <a:pPr algn="ctr">
              <a:defRPr lang="ja-JP" altLang="en-US"/>
            </a:pPr>
            <a:r>
              <a:rPr lang="ja-JP" altLang="en-US" sz="2400" b="1">
                <a:latin typeface="メイリオ"/>
                <a:ea typeface="メイリオ"/>
              </a:rPr>
              <a:t>家庭由来</a:t>
            </a:r>
            <a:r>
              <a:rPr lang="ja-JP" altLang="en-US" sz="2400" b="0">
                <a:latin typeface="メイリオ"/>
                <a:ea typeface="メイリオ"/>
              </a:rPr>
              <a:t>の食品ロス</a:t>
            </a:r>
            <a:r>
              <a:rPr lang="ja-JP" altLang="en-US" sz="3600" b="1">
                <a:latin typeface="メイリオ"/>
                <a:ea typeface="メイリオ"/>
              </a:rPr>
              <a:t>224万t</a:t>
            </a:r>
            <a:endParaRPr lang="ja-JP" altLang="en-US" sz="3600" b="1">
              <a:latin typeface="メイリオ"/>
              <a:ea typeface="メイリオ"/>
            </a:endParaRPr>
          </a:p>
        </p:txBody>
      </p:sp>
      <p:sp>
        <p:nvSpPr>
          <p:cNvPr id="1253" name="テキスト 266"/>
          <p:cNvSpPr/>
          <p:nvPr/>
        </p:nvSpPr>
        <p:spPr>
          <a:xfrm>
            <a:off x="5796000" y="5111392"/>
            <a:ext cx="3168000" cy="1014770"/>
          </a:xfrm>
          <a:prstGeom prst="wedgeRectCallout">
            <a:avLst>
              <a:gd name="adj1" fmla="val -56786"/>
              <a:gd name="adj2" fmla="val -90730"/>
            </a:avLst>
          </a:prstGeom>
          <a:solidFill>
            <a:schemeClr val="bg1"/>
          </a:solidFill>
          <a:ln>
            <a:solidFill>
              <a:schemeClr val="tx2"/>
            </a:solidFill>
          </a:ln>
        </p:spPr>
        <p:txBody>
          <a:bodyPr wrap="square">
            <a:spAutoFit/>
          </a:bodyPr>
          <a:p>
            <a:pPr algn="ctr">
              <a:defRPr lang="ja-JP" altLang="en-US"/>
            </a:pPr>
            <a:r>
              <a:rPr lang="ja-JP" altLang="en-US" sz="2400" b="1">
                <a:latin typeface="メイリオ"/>
                <a:ea typeface="メイリオ"/>
              </a:rPr>
              <a:t>事業由来</a:t>
            </a:r>
            <a:r>
              <a:rPr lang="ja-JP" altLang="en-US" sz="2400" b="0">
                <a:latin typeface="メイリオ"/>
                <a:ea typeface="メイリオ"/>
              </a:rPr>
              <a:t>の食品ロス</a:t>
            </a:r>
            <a:endParaRPr lang="ja-JP" altLang="en-US" sz="3600" b="1">
              <a:latin typeface="メイリオ"/>
              <a:ea typeface="メイリオ"/>
            </a:endParaRPr>
          </a:p>
          <a:p>
            <a:pPr algn="ctr">
              <a:defRPr lang="ja-JP" altLang="en-US"/>
            </a:pPr>
            <a:r>
              <a:rPr lang="ja-JP" altLang="en-US" sz="3600" b="1">
                <a:latin typeface="メイリオ"/>
                <a:ea typeface="メイリオ"/>
              </a:rPr>
              <a:t>237万t</a:t>
            </a:r>
            <a:endParaRPr lang="ja-JP" altLang="en-US" sz="2400" b="0">
              <a:latin typeface="メイリオ"/>
              <a:ea typeface="メイリオ"/>
            </a:endParaRPr>
          </a:p>
        </p:txBody>
      </p:sp>
      <p:sp>
        <p:nvSpPr>
          <p:cNvPr id="1254" name="テキスト 375"/>
          <p:cNvSpPr txBox="1"/>
          <p:nvPr/>
        </p:nvSpPr>
        <p:spPr>
          <a:xfrm>
            <a:off x="3583151" y="4004916"/>
            <a:ext cx="1619171" cy="953214"/>
          </a:xfrm>
          <a:prstGeom prst="rect">
            <a:avLst/>
          </a:prstGeom>
          <a:noFill/>
        </p:spPr>
        <p:txBody>
          <a:bodyPr wrap="none">
            <a:spAutoFit/>
          </a:bodyPr>
          <a:p>
            <a:pPr algn="ctr">
              <a:defRPr lang="ja-JP" altLang="en-US"/>
            </a:pPr>
            <a:r>
              <a:rPr lang="ja-JP" altLang="en-US" sz="2800" b="0">
                <a:latin typeface="HGSｺﾞｼｯｸE"/>
                <a:ea typeface="HGSｺﾞｼｯｸE"/>
              </a:rPr>
              <a:t>発生量</a:t>
            </a:r>
            <a:endParaRPr lang="ja-JP" altLang="en-US" b="0">
              <a:latin typeface="HGSｺﾞｼｯｸE"/>
              <a:ea typeface="HGSｺﾞｼｯｸE"/>
            </a:endParaRPr>
          </a:p>
          <a:p>
            <a:pPr algn="ctr">
              <a:defRPr lang="ja-JP" altLang="en-US"/>
            </a:pPr>
            <a:r>
              <a:rPr lang="ja-JP" altLang="en-US" sz="2800" b="0">
                <a:latin typeface="HGSｺﾞｼｯｸE"/>
                <a:ea typeface="HGSｺﾞｼｯｸE"/>
              </a:rPr>
              <a:t>約461万t</a:t>
            </a:r>
            <a:endParaRPr lang="ja-JP" altLang="en-US" b="0">
              <a:latin typeface="HGSｺﾞｼｯｸE"/>
              <a:ea typeface="HGSｺﾞｼｯｸE"/>
            </a:endParaRPr>
          </a:p>
        </p:txBody>
      </p:sp>
      <p:pic>
        <p:nvPicPr>
          <p:cNvPr id="1255" name="図 469"/>
          <p:cNvPicPr>
            <a:picLocks noChangeAspect="1"/>
          </p:cNvPicPr>
          <p:nvPr/>
        </p:nvPicPr>
        <p:blipFill>
          <a:blip r:embed="rId2"/>
          <a:stretch>
            <a:fillRect/>
          </a:stretch>
        </p:blipFill>
        <p:spPr>
          <a:xfrm rot="180000">
            <a:off x="6420334" y="2450438"/>
            <a:ext cx="1775334" cy="1878797"/>
          </a:xfrm>
          <a:prstGeom prst="rect">
            <a:avLst/>
          </a:prstGeom>
        </p:spPr>
      </p:pic>
      <p:pic>
        <p:nvPicPr>
          <p:cNvPr id="1256" name="図 413"/>
          <p:cNvPicPr>
            <a:picLocks noChangeAspect="1"/>
          </p:cNvPicPr>
          <p:nvPr/>
        </p:nvPicPr>
        <p:blipFill>
          <a:blip r:embed="rId3"/>
          <a:stretch>
            <a:fillRect/>
          </a:stretch>
        </p:blipFill>
        <p:spPr>
          <a:xfrm>
            <a:off x="438994" y="4374507"/>
            <a:ext cx="2076953" cy="1645986"/>
          </a:xfrm>
          <a:prstGeom prst="rect">
            <a:avLst/>
          </a:prstGeom>
        </p:spPr>
      </p:pic>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9BBB59"/>
      </a:accent3>
      <a:accent4>
        <a:srgbClr val="8064A2"/>
      </a:accent4>
      <a:accent5>
        <a:srgbClr val="4BACC6"/>
      </a:accent5>
      <a:accent6>
        <a:srgbClr val="F79646"/>
      </a:accent6>
      <a:hlink>
        <a:srgbClr val="009999"/>
      </a:hlink>
      <a:folHlink>
        <a:srgbClr val="99CC00"/>
      </a:folHlink>
    </a:clrScheme>
    <a:fontScheme name="Focus">
      <a:majorFont>
        <a:latin typeface="Arial"/>
        <a:ea typeface="ＭＳ Ｐゴシック"/>
        <a:cs typeface=""/>
      </a:majorFont>
      <a:minorFont>
        <a:latin typeface="Arial"/>
        <a:ea typeface="ＭＳ Ｐゴシック"/>
        <a:cs typeface=""/>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標準">
  <a:themeElements>
    <a:clrScheme name="標準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Arial"/>
        <a:ea typeface="ＭＳ Ｐゴシック"/>
        <a:cs typeface=""/>
      </a:majorFont>
      <a:minorFont>
        <a:latin typeface="Arial"/>
        <a:ea typeface="ＭＳ Ｐゴシック"/>
        <a:cs typeface=""/>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標準">
  <a:themeElements>
    <a:clrScheme name="標準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Arial"/>
        <a:ea typeface="ＭＳ Ｐゴシック"/>
        <a:cs typeface=""/>
      </a:majorFont>
      <a:minorFont>
        <a:latin typeface="Arial"/>
        <a:ea typeface="ＭＳ Ｐゴシック"/>
        <a:cs typeface=""/>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TotalTime>30</TotalTime>
  <Pages>0</Pages>
  <Words>798</Words>
  <Characters>0</Characters>
  <Application>JUST Focus</Application>
  <DocSecurity>0</DocSecurity>
  <Lines>0</Lines>
  <Paragraphs>64</Paragraphs>
  <ScaleCrop>false</ScaleCrop>
  <TitlesOfParts>
    <vt:vector size="28" baseType="lpstr">
      <vt:lpstr>Arial</vt:lpstr>
      <vt:lpstr>ＭＳ Ｐゴシック</vt:lpstr>
      <vt:lpstr>ＭＳ Ｐ明朝</vt:lpstr>
      <vt:lpstr>メイリオ</vt:lpstr>
      <vt:lpstr>HG丸ｺﾞｼｯｸM-PRO</vt:lpstr>
      <vt:lpstr>標準デザイン</vt:lpstr>
      <vt:lpstr>スライド 1</vt:lpstr>
      <vt:lpstr>スライド 2</vt:lpstr>
      <vt:lpstr>スライド 3</vt:lpstr>
      <vt:lpstr>食品ロスって何？</vt:lpstr>
      <vt:lpstr>みんなの生活の中での食品ロス どんなものがあるかな？</vt:lpstr>
      <vt:lpstr>スライド 6</vt:lpstr>
      <vt:lpstr>日本の食品ロス</vt:lpstr>
      <vt:lpstr>スライド 8</vt:lpstr>
      <vt:lpstr>このまま食品ロスを続けていると なぜいけないのかな</vt:lpstr>
      <vt:lpstr>捨てられた食べ物はどうなるの？</vt:lpstr>
      <vt:lpstr>スライド 11</vt:lpstr>
      <vt:lpstr>スライド 12</vt:lpstr>
      <vt:lpstr>スライド 13</vt:lpstr>
      <vt:lpstr>給食はどれだけ 残されているかな？</vt:lpstr>
      <vt:lpstr>スライド 15</vt:lpstr>
      <vt:lpstr>スライド 16</vt:lpstr>
      <vt:lpstr>食品ロスをへらすために 何ができるかな？</vt:lpstr>
      <vt:lpstr>食品ロス削減の３つのポイント</vt:lpstr>
      <vt:lpstr>食品ロスをへらすために・・・</vt:lpstr>
      <vt:lpstr>スライド 20</vt:lpstr>
      <vt:lpstr>スライド 21</vt:lpstr>
      <vt:lpstr>さいごに・・・</vt:lpstr>
    </vt:vector>
  </TitlesOfParts>
  <LinksUpToDate>false</LinksUpToDate>
  <CharactersWithSpaces>0</CharactersWithSpaces>
  <SharedDoc>false</SharedDoc>
  <HyperlinksChanged>false</HyperlinksChanged>
  <AppVersion>4.1.6</AppVersion>
  <PresentationFormat>ユーザー設定</PresentationFormat>
  <Slides>40</Slides>
  <Notes>39</Notes>
  <HiddenSlides>0</HiddenSlides>
  <MMClips>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スライド 1</dc:title>
  <dc:creator>Administrator</dc:creator>
  <cp:lastModifiedBy>増田　祐季</cp:lastModifiedBy>
  <dcterms:created xsi:type="dcterms:W3CDTF">2021-01-12T01:15:44Z</dcterms:created>
  <dcterms:modified xsi:type="dcterms:W3CDTF">2026-07-16T10:14:36Z</dcterms:modified>
  <cp:revision>174</cp:revision>
</cp:coreProperties>
</file>

<file path=docProps/custom.xml><?xml version="1.0" encoding="utf-8"?>
<Properties xmlns:vt="http://schemas.openxmlformats.org/officeDocument/2006/docPropsVTypes" xmlns="http://schemas.openxmlformats.org/officeDocument/2006/custom-properties"/>
</file>