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BC3EF887-D738-4029-B8AF-8C995C191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E4B706EC-8673-4223-9554-EBBA6AAB2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C32C115B-66F9-4134-825D-E359DBE01F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rena-yoshida</cp:lastModifiedBy>
  <cp:revision>1</cp:revision>
  <dcterms:created xsi:type="dcterms:W3CDTF">2021-03-19T09:13:41Z</dcterms:created>
  <dcterms:modified xsi:type="dcterms:W3CDTF">2021-03-19T09:14:05Z</dcterms:modified>
</cp:coreProperties>
</file>