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1EF6CDE3-DD99-4284-8625-B416999BE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602CFD3E-2DC7-485A-B5B1-2D4DE2087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D5D04FA2-01D9-4904-AEA9-7040F3BDA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rena-yoshida</cp:lastModifiedBy>
  <cp:revision>1</cp:revision>
  <dcterms:created xsi:type="dcterms:W3CDTF">2021-03-23T01:27:52Z</dcterms:created>
  <dcterms:modified xsi:type="dcterms:W3CDTF">2021-03-23T01:29:22Z</dcterms:modified>
</cp:coreProperties>
</file>