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48AF61BC-6546-4C05-8C19-E8F6948F7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E84ACEE8-2EF8-457E-8F70-287ADB03B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9D527362-6719-49D1-8926-C68405428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2021-03-19T09:47:53Z</dcterms:created>
  <dcterms:modified xsi:type="dcterms:W3CDTF">2021-03-23T01:51:00Z</dcterms:modified>
</cp:coreProperties>
</file>