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66" r:id="rId3"/>
    <p:sldId id="325" r:id="rId4"/>
    <p:sldId id="327" r:id="rId5"/>
    <p:sldId id="276" r:id="rId6"/>
    <p:sldId id="277" r:id="rId7"/>
    <p:sldId id="278" r:id="rId8"/>
    <p:sldId id="279" r:id="rId9"/>
    <p:sldId id="280" r:id="rId10"/>
    <p:sldId id="281" r:id="rId11"/>
    <p:sldId id="282" r:id="rId12"/>
  </p:sldIdLst>
  <p:sldSz cx="9144000" cy="6858000" type="screen4x3"/>
  <p:notesSz cx="9866313" cy="6735763"/>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74">
          <p15:clr>
            <a:srgbClr val="A4A3A4"/>
          </p15:clr>
        </p15:guide>
        <p15:guide id="2" orient="horz" pos="2162">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AD4"/>
    <a:srgbClr val="FFFFFF"/>
    <a:srgbClr val="CC0000"/>
    <a:srgbClr val="F87FAC"/>
    <a:srgbClr val="FF1332"/>
    <a:srgbClr val="FF4C76"/>
    <a:srgbClr val="FF5386"/>
    <a:srgbClr val="F8B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rgbClr val="00000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637"/>
    <p:restoredTop sz="77617"/>
  </p:normalViewPr>
  <p:slideViewPr>
    <p:cSldViewPr snapToGrid="0">
      <p:cViewPr varScale="1">
        <p:scale>
          <a:sx n="56" d="100"/>
          <a:sy n="56" d="100"/>
        </p:scale>
        <p:origin x="2004" y="72"/>
      </p:cViewPr>
      <p:guideLst>
        <p:guide orient="horz" pos="274"/>
        <p:guide orient="horz" pos="2162"/>
        <p:guide pos="2880"/>
      </p:guideLst>
    </p:cSldViewPr>
  </p:slideViewPr>
  <p:notesTextViewPr>
    <p:cViewPr>
      <p:scale>
        <a:sx n="100" d="100"/>
        <a:sy n="100" d="100"/>
      </p:scale>
      <p:origin x="0" y="0"/>
    </p:cViewPr>
  </p:notesTextViewPr>
  <p:sorterViewPr>
    <p:cViewPr>
      <p:scale>
        <a:sx n="59" d="100"/>
        <a:sy n="5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Rectangle 2"/>
          <p:cNvSpPr>
            <a:spLocks noGrp="1" noChangeArrowheads="1"/>
          </p:cNvSpPr>
          <p:nvPr>
            <p:ph type="hdr" sz="quarter"/>
          </p:nvPr>
        </p:nvSpPr>
        <p:spPr>
          <a:xfrm>
            <a:off x="0" y="0"/>
            <a:ext cx="4276255" cy="3370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ltLang="ja-JP"/>
          </a:p>
        </p:txBody>
      </p:sp>
      <p:sp>
        <p:nvSpPr>
          <p:cNvPr id="1056" name="Rectangle 3"/>
          <p:cNvSpPr>
            <a:spLocks noGrp="1" noChangeArrowheads="1"/>
          </p:cNvSpPr>
          <p:nvPr>
            <p:ph type="dt" sz="quarter" idx="1"/>
          </p:nvPr>
        </p:nvSpPr>
        <p:spPr>
          <a:xfrm>
            <a:off x="5587733" y="0"/>
            <a:ext cx="4276254" cy="3370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88A36E0-D311-4F33-A8E7-55B118FBED4D}" type="datetimeFigureOut">
              <a:rPr lang="ja-JP" altLang="en-US"/>
              <a:pPr/>
              <a:t>2020/8/19</a:t>
            </a:fld>
            <a:endParaRPr lang="en-US" altLang="ja-JP"/>
          </a:p>
        </p:txBody>
      </p:sp>
      <p:sp>
        <p:nvSpPr>
          <p:cNvPr id="1057" name="Rectangle 4"/>
          <p:cNvSpPr>
            <a:spLocks noGrp="1" noChangeArrowheads="1"/>
          </p:cNvSpPr>
          <p:nvPr>
            <p:ph type="ftr" sz="quarter" idx="2"/>
          </p:nvPr>
        </p:nvSpPr>
        <p:spPr>
          <a:xfrm>
            <a:off x="0" y="6397620"/>
            <a:ext cx="4276255" cy="33705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ltLang="ja-JP"/>
          </a:p>
        </p:txBody>
      </p:sp>
      <p:sp>
        <p:nvSpPr>
          <p:cNvPr id="1058" name="Rectangle 5"/>
          <p:cNvSpPr>
            <a:spLocks noGrp="1" noChangeArrowheads="1"/>
          </p:cNvSpPr>
          <p:nvPr>
            <p:ph type="sldNum" sz="quarter" idx="3"/>
          </p:nvPr>
        </p:nvSpPr>
        <p:spPr>
          <a:xfrm>
            <a:off x="5587733" y="6397620"/>
            <a:ext cx="4276254" cy="33705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97C1E7D-52C4-4A59-8D68-211387F9EBB2}" type="slidenum">
              <a:rPr lang="ja-JP" altLang="en-US"/>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 name="ヘッダー プレースホルダー 1"/>
          <p:cNvSpPr>
            <a:spLocks noGrp="1"/>
          </p:cNvSpPr>
          <p:nvPr>
            <p:ph type="hdr" sz="quarter"/>
          </p:nvPr>
        </p:nvSpPr>
        <p:spPr>
          <a:xfrm>
            <a:off x="0" y="0"/>
            <a:ext cx="4275403" cy="336788"/>
          </a:xfrm>
          <a:prstGeom prst="rect">
            <a:avLst/>
          </a:prstGeom>
        </p:spPr>
        <p:txBody>
          <a:bodyPr vert="horz" lIns="91440" tIns="45720" rIns="91440" bIns="45720" rtlCol="0"/>
          <a:lstStyle>
            <a:lvl1pPr algn="l">
              <a:defRPr sz="1200"/>
            </a:lvl1pPr>
          </a:lstStyle>
          <a:p>
            <a:endParaRPr kumimoji="1" lang="ja-JP" altLang="en-US"/>
          </a:p>
        </p:txBody>
      </p:sp>
      <p:sp>
        <p:nvSpPr>
          <p:cNvPr id="1049" name="日付プレースホルダー 2"/>
          <p:cNvSpPr>
            <a:spLocks noGrp="1"/>
          </p:cNvSpPr>
          <p:nvPr>
            <p:ph type="dt" idx="1"/>
          </p:nvPr>
        </p:nvSpPr>
        <p:spPr>
          <a:xfrm>
            <a:off x="5588628" y="0"/>
            <a:ext cx="4275403" cy="336788"/>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2020/8/19</a:t>
            </a:fld>
            <a:endParaRPr kumimoji="1" lang="ja-JP" altLang="en-US"/>
          </a:p>
        </p:txBody>
      </p:sp>
      <p:sp>
        <p:nvSpPr>
          <p:cNvPr id="1050" name="スライド イメージ プレースホルダー 3"/>
          <p:cNvSpPr>
            <a:spLocks noGrp="1" noRot="1" noChangeAspect="1"/>
          </p:cNvSpPr>
          <p:nvPr>
            <p:ph type="sldImg" idx="2"/>
          </p:nvPr>
        </p:nvSpPr>
        <p:spPr>
          <a:xfrm>
            <a:off x="3249217" y="505182"/>
            <a:ext cx="3367882" cy="2525911"/>
          </a:xfrm>
          <a:prstGeom prst="rect">
            <a:avLst/>
          </a:prstGeom>
          <a:noFill/>
          <a:ln w="12700">
            <a:solidFill>
              <a:prstClr val="black"/>
            </a:solidFill>
          </a:ln>
        </p:spPr>
        <p:txBody>
          <a:bodyPr vert="horz" lIns="91440" tIns="45720" rIns="91440" bIns="45720" rtlCol="0" anchor="ctr"/>
          <a:lstStyle/>
          <a:p>
            <a:endParaRPr lang="ja-JP" altLang="en-US"/>
          </a:p>
        </p:txBody>
      </p:sp>
      <p:sp>
        <p:nvSpPr>
          <p:cNvPr id="1051" name="ノート プレースホルダー 4"/>
          <p:cNvSpPr>
            <a:spLocks noGrp="1"/>
          </p:cNvSpPr>
          <p:nvPr>
            <p:ph type="body" sz="quarter" idx="3"/>
          </p:nvPr>
        </p:nvSpPr>
        <p:spPr>
          <a:xfrm>
            <a:off x="986631" y="3199488"/>
            <a:ext cx="7893050" cy="303109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フッター プレースホルダー 5"/>
          <p:cNvSpPr>
            <a:spLocks noGrp="1"/>
          </p:cNvSpPr>
          <p:nvPr>
            <p:ph type="ftr" sz="quarter" idx="4"/>
          </p:nvPr>
        </p:nvSpPr>
        <p:spPr>
          <a:xfrm>
            <a:off x="0" y="6397806"/>
            <a:ext cx="4275403"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1053" name="スライド番号プレースホルダー 6"/>
          <p:cNvSpPr>
            <a:spLocks noGrp="1"/>
          </p:cNvSpPr>
          <p:nvPr>
            <p:ph type="sldNum" sz="quarter" idx="5"/>
          </p:nvPr>
        </p:nvSpPr>
        <p:spPr>
          <a:xfrm>
            <a:off x="5588628" y="6397806"/>
            <a:ext cx="4275403" cy="336788"/>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 name="四角形 973"/>
          <p:cNvSpPr>
            <a:spLocks noGrp="1" noRot="1" noChangeAspect="1"/>
          </p:cNvSpPr>
          <p:nvPr>
            <p:ph type="sldImg" idx="2"/>
          </p:nvPr>
        </p:nvSpPr>
        <p:spPr>
          <a:prstGeom prst="rect">
            <a:avLst/>
          </a:prstGeom>
        </p:spPr>
        <p:txBody>
          <a:bodyPr/>
          <a:lstStyle/>
          <a:p>
            <a:endParaRPr kumimoji="1" lang="ja-JP" altLang="en-US"/>
          </a:p>
        </p:txBody>
      </p:sp>
      <p:sp>
        <p:nvSpPr>
          <p:cNvPr id="1064" name="四角形 974"/>
          <p:cNvSpPr>
            <a:spLocks noGrp="1"/>
          </p:cNvSpPr>
          <p:nvPr>
            <p:ph type="body" sz="quarter" idx="3"/>
          </p:nvPr>
        </p:nvSpPr>
        <p:spPr>
          <a:prstGeom prst="rect">
            <a:avLst/>
          </a:prstGeom>
        </p:spPr>
        <p:txBody>
          <a:bodyPr/>
          <a:lstStyle/>
          <a:p>
            <a:pPr algn="l"/>
            <a:r>
              <a:rPr kumimoji="1" lang="ja-JP" altLang="en-US" sz="1050"/>
              <a:t>静岡県健康増進課では、平成28年３月に</a:t>
            </a:r>
            <a:r>
              <a:rPr lang="ja-JP" altLang="en-US" sz="1050"/>
              <a:t>青少年へのがん教育を目的とした教材を作成いたしいました。</a:t>
            </a:r>
          </a:p>
          <a:p>
            <a:pPr algn="l"/>
            <a:r>
              <a:rPr lang="ja-JP" altLang="en-US"/>
              <a:t>それを一部を使用して、「静岡県のがんの現状」について説明いたします。 </a:t>
            </a:r>
            <a:endParaRPr kumimoji="1" lang="ja-JP" altLang="en-US"/>
          </a:p>
        </p:txBody>
      </p:sp>
      <p:sp>
        <p:nvSpPr>
          <p:cNvPr id="1065" name="四角形 97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 name="四角形 1024"/>
          <p:cNvSpPr>
            <a:spLocks noGrp="1" noRot="1" noChangeAspect="1"/>
          </p:cNvSpPr>
          <p:nvPr>
            <p:ph type="sldImg" idx="2"/>
          </p:nvPr>
        </p:nvSpPr>
        <p:spPr>
          <a:prstGeom prst="rect">
            <a:avLst/>
          </a:prstGeom>
        </p:spPr>
        <p:txBody>
          <a:bodyPr/>
          <a:lstStyle/>
          <a:p>
            <a:endParaRPr kumimoji="1" lang="ja-JP" altLang="en-US"/>
          </a:p>
        </p:txBody>
      </p:sp>
      <p:sp>
        <p:nvSpPr>
          <p:cNvPr id="1313" name="四角形 1025"/>
          <p:cNvSpPr>
            <a:spLocks noGrp="1"/>
          </p:cNvSpPr>
          <p:nvPr>
            <p:ph type="body" sz="quarter" idx="3"/>
          </p:nvPr>
        </p:nvSpPr>
        <p:spPr>
          <a:prstGeom prst="rect">
            <a:avLst/>
          </a:prstGeom>
        </p:spPr>
        <p:txBody>
          <a:bodyPr/>
          <a:lstStyle/>
          <a:p>
            <a:r>
              <a:rPr kumimoji="1" lang="ja-JP" altLang="en-US"/>
              <a:t>次に食事について考えて見ましょう。平成20年の少し古い調査にはなりますが、県が行った調査で地域によって食べている物に傾向があることがわかりました。</a:t>
            </a:r>
          </a:p>
          <a:p>
            <a:r>
              <a:rPr kumimoji="1" lang="ja-JP" altLang="en-US"/>
              <a:t>伊豆半島では漬物や干物などお塩の多く含まれている物を食べていることがわかりました。この結果は伊豆半島の住民に高血圧が多いことと関係があるかもと考えられます。</a:t>
            </a:r>
          </a:p>
          <a:p>
            <a:r>
              <a:rPr kumimoji="1" lang="ja-JP" altLang="en-US"/>
              <a:t>東部地域は脂っこいもの、西部地域は芋類など。この結果が先ほどの生活習慣病と関係があるのかもしれません。</a:t>
            </a:r>
          </a:p>
        </p:txBody>
      </p:sp>
      <p:sp>
        <p:nvSpPr>
          <p:cNvPr id="1314" name="四角形 102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 name="四角形 1027"/>
          <p:cNvSpPr>
            <a:spLocks noGrp="1" noRot="1" noChangeAspect="1"/>
          </p:cNvSpPr>
          <p:nvPr>
            <p:ph type="sldImg" idx="2"/>
          </p:nvPr>
        </p:nvSpPr>
        <p:spPr>
          <a:prstGeom prst="rect">
            <a:avLst/>
          </a:prstGeom>
        </p:spPr>
        <p:txBody>
          <a:bodyPr/>
          <a:lstStyle/>
          <a:p>
            <a:endParaRPr kumimoji="1" lang="ja-JP" altLang="en-US"/>
          </a:p>
        </p:txBody>
      </p:sp>
      <p:sp>
        <p:nvSpPr>
          <p:cNvPr id="1331" name="四角形 1028"/>
          <p:cNvSpPr>
            <a:spLocks noGrp="1"/>
          </p:cNvSpPr>
          <p:nvPr>
            <p:ph type="body" sz="quarter" idx="3"/>
          </p:nvPr>
        </p:nvSpPr>
        <p:spPr>
          <a:prstGeom prst="rect">
            <a:avLst/>
          </a:prstGeom>
        </p:spPr>
        <p:txBody>
          <a:bodyPr/>
          <a:lstStyle/>
          <a:p>
            <a:r>
              <a:rPr kumimoji="1" lang="ja-JP" altLang="en-US"/>
              <a:t>最後にタバコについてです。習慣的喫煙者は県の東部に多いことが分かります。</a:t>
            </a:r>
          </a:p>
          <a:p>
            <a:r>
              <a:rPr kumimoji="1" lang="ja-JP" altLang="en-US"/>
              <a:t>これまで、メタボ該当者・糖尿病有病者・喫煙者について県のマップを示してきましたが、県内の色の分布はがんのSMRのマップと同じ傾向であるということに気づいているかと思います。</a:t>
            </a:r>
          </a:p>
          <a:p>
            <a:r>
              <a:rPr kumimoji="1" lang="ja-JP" altLang="en-US"/>
              <a:t>このように、生活習慣とがん（悪性新生物）に関連があることが分かったかと思います。</a:t>
            </a:r>
          </a:p>
        </p:txBody>
      </p:sp>
      <p:sp>
        <p:nvSpPr>
          <p:cNvPr id="1332" name="四角形 1029"/>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 name="四角形 1000"/>
          <p:cNvSpPr>
            <a:spLocks noGrp="1" noRot="1" noChangeAspect="1"/>
          </p:cNvSpPr>
          <p:nvPr>
            <p:ph type="sldImg" idx="2"/>
          </p:nvPr>
        </p:nvSpPr>
        <p:spPr>
          <a:prstGeom prst="rect">
            <a:avLst/>
          </a:prstGeom>
        </p:spPr>
        <p:txBody>
          <a:bodyPr/>
          <a:lstStyle/>
          <a:p>
            <a:endParaRPr kumimoji="1" lang="ja-JP" altLang="en-US"/>
          </a:p>
        </p:txBody>
      </p:sp>
      <p:sp>
        <p:nvSpPr>
          <p:cNvPr id="1071" name="四角形 1001"/>
          <p:cNvSpPr>
            <a:spLocks noGrp="1"/>
          </p:cNvSpPr>
          <p:nvPr>
            <p:ph type="body" sz="quarter" idx="3"/>
          </p:nvPr>
        </p:nvSpPr>
        <p:spPr>
          <a:prstGeom prst="rect">
            <a:avLst/>
          </a:prstGeom>
        </p:spPr>
        <p:txBody>
          <a:bodyPr/>
          <a:lstStyle/>
          <a:p>
            <a:r>
              <a:rPr kumimoji="1" lang="ja-JP" altLang="en-US"/>
              <a:t>まずはじめに、がんのSMRを県内市町別に見てみます。</a:t>
            </a:r>
          </a:p>
          <a:p>
            <a:r>
              <a:rPr kumimoji="1" lang="ja-JP" altLang="en-US"/>
              <a:t>SMRとは、年齢構成の違いによる影響を除いた上で、死亡がどれくらい多いかをあらわした値になります。</a:t>
            </a:r>
          </a:p>
        </p:txBody>
      </p:sp>
      <p:sp>
        <p:nvSpPr>
          <p:cNvPr id="1072" name="四角形 100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 name="四角形 1003"/>
          <p:cNvSpPr>
            <a:spLocks noGrp="1" noRot="1" noChangeAspect="1"/>
          </p:cNvSpPr>
          <p:nvPr>
            <p:ph type="sldImg" idx="2"/>
          </p:nvPr>
        </p:nvSpPr>
        <p:spPr>
          <a:prstGeom prst="rect">
            <a:avLst/>
          </a:prstGeom>
        </p:spPr>
        <p:txBody>
          <a:bodyPr/>
          <a:lstStyle/>
          <a:p>
            <a:endParaRPr kumimoji="1" lang="ja-JP" altLang="en-US"/>
          </a:p>
        </p:txBody>
      </p:sp>
      <p:sp>
        <p:nvSpPr>
          <p:cNvPr id="1159" name="四角形 1004"/>
          <p:cNvSpPr>
            <a:spLocks noGrp="1"/>
          </p:cNvSpPr>
          <p:nvPr>
            <p:ph type="body" sz="quarter" idx="3"/>
          </p:nvPr>
        </p:nvSpPr>
        <p:spPr>
          <a:prstGeom prst="rect">
            <a:avLst/>
          </a:prstGeom>
        </p:spPr>
        <p:txBody>
          <a:bodyPr/>
          <a:lstStyle/>
          <a:p>
            <a:r>
              <a:rPr kumimoji="1" lang="ja-JP" altLang="en-US"/>
              <a:t>今出ている最新のデータは平成25年から29年の間のSMRです。男性の悪性新生物のSMRを示した静岡県のマップになります。</a:t>
            </a:r>
          </a:p>
          <a:p>
            <a:r>
              <a:rPr kumimoji="1" lang="ja-JP" altLang="en-US"/>
              <a:t>それを見ますと、男性では、静岡市や東部地域でオレンジになっている市町が多いことが分かります。</a:t>
            </a:r>
          </a:p>
          <a:p>
            <a:endParaRPr kumimoji="1" lang="ja-JP" altLang="en-US"/>
          </a:p>
        </p:txBody>
      </p:sp>
      <p:sp>
        <p:nvSpPr>
          <p:cNvPr id="1160" name="四角形 100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 name="四角形 1006"/>
          <p:cNvSpPr>
            <a:spLocks noGrp="1" noRot="1" noChangeAspect="1"/>
          </p:cNvSpPr>
          <p:nvPr>
            <p:ph type="sldImg" idx="2"/>
          </p:nvPr>
        </p:nvSpPr>
        <p:spPr>
          <a:prstGeom prst="rect">
            <a:avLst/>
          </a:prstGeom>
        </p:spPr>
        <p:txBody>
          <a:bodyPr/>
          <a:lstStyle/>
          <a:p>
            <a:endParaRPr kumimoji="1" lang="ja-JP" altLang="en-US"/>
          </a:p>
        </p:txBody>
      </p:sp>
      <p:sp>
        <p:nvSpPr>
          <p:cNvPr id="1247" name="四角形 1007"/>
          <p:cNvSpPr>
            <a:spLocks noGrp="1"/>
          </p:cNvSpPr>
          <p:nvPr>
            <p:ph type="body" sz="quarter" idx="3"/>
          </p:nvPr>
        </p:nvSpPr>
        <p:spPr>
          <a:prstGeom prst="rect">
            <a:avLst/>
          </a:prstGeom>
        </p:spPr>
        <p:txBody>
          <a:bodyPr/>
          <a:lstStyle/>
          <a:p>
            <a:r>
              <a:rPr kumimoji="1" lang="ja-JP" altLang="en-US"/>
              <a:t>こちらは女性のマップです。東部地域・伊豆半島の熱海・伊東・東伊豆町が全県に比べて有意に多いことが分かります。</a:t>
            </a:r>
          </a:p>
        </p:txBody>
      </p:sp>
      <p:sp>
        <p:nvSpPr>
          <p:cNvPr id="1248" name="四角形 100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 name="四角形 1009"/>
          <p:cNvSpPr>
            <a:spLocks noGrp="1" noRot="1" noChangeAspect="1"/>
          </p:cNvSpPr>
          <p:nvPr>
            <p:ph type="sldImg" idx="2"/>
          </p:nvPr>
        </p:nvSpPr>
        <p:spPr>
          <a:prstGeom prst="rect">
            <a:avLst/>
          </a:prstGeom>
        </p:spPr>
        <p:txBody>
          <a:bodyPr/>
          <a:lstStyle/>
          <a:p>
            <a:endParaRPr kumimoji="1" lang="ja-JP" altLang="en-US"/>
          </a:p>
        </p:txBody>
      </p:sp>
      <p:sp>
        <p:nvSpPr>
          <p:cNvPr id="1255" name="四角形 1010"/>
          <p:cNvSpPr>
            <a:spLocks noGrp="1"/>
          </p:cNvSpPr>
          <p:nvPr>
            <p:ph type="body" sz="quarter" idx="3"/>
          </p:nvPr>
        </p:nvSpPr>
        <p:spPr>
          <a:prstGeom prst="rect">
            <a:avLst/>
          </a:prstGeom>
        </p:spPr>
        <p:txBody>
          <a:bodyPr/>
          <a:lstStyle/>
          <a:p>
            <a:r>
              <a:rPr kumimoji="1" lang="ja-JP" altLang="en-US"/>
              <a:t>県内でも地域差がでているのですが、何が原因でがんになるのかご存知でしょうか。</a:t>
            </a:r>
          </a:p>
        </p:txBody>
      </p:sp>
      <p:sp>
        <p:nvSpPr>
          <p:cNvPr id="1256" name="四角形 101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 name="四角形 1012"/>
          <p:cNvSpPr>
            <a:spLocks noGrp="1" noRot="1" noChangeAspect="1"/>
          </p:cNvSpPr>
          <p:nvPr>
            <p:ph type="sldImg" idx="2"/>
          </p:nvPr>
        </p:nvSpPr>
        <p:spPr>
          <a:prstGeom prst="rect">
            <a:avLst/>
          </a:prstGeom>
        </p:spPr>
        <p:txBody>
          <a:bodyPr/>
          <a:lstStyle/>
          <a:p>
            <a:endParaRPr kumimoji="1" lang="ja-JP" altLang="en-US"/>
          </a:p>
        </p:txBody>
      </p:sp>
      <p:sp>
        <p:nvSpPr>
          <p:cNvPr id="1263" name="四角形 1013"/>
          <p:cNvSpPr>
            <a:spLocks noGrp="1"/>
          </p:cNvSpPr>
          <p:nvPr>
            <p:ph type="body" sz="quarter" idx="3"/>
          </p:nvPr>
        </p:nvSpPr>
        <p:spPr>
          <a:prstGeom prst="rect">
            <a:avLst/>
          </a:prstGeom>
        </p:spPr>
        <p:txBody>
          <a:bodyPr/>
          <a:lstStyle/>
          <a:p>
            <a:r>
              <a:rPr kumimoji="1" lang="ja-JP" altLang="en-US"/>
              <a:t>一般的には、喫煙、飲酒、食生活、運動不足、ウイルス感染、遺伝などがあるといわれています。</a:t>
            </a:r>
          </a:p>
        </p:txBody>
      </p:sp>
      <p:sp>
        <p:nvSpPr>
          <p:cNvPr id="1264" name="四角形 101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 name="四角形 1015"/>
          <p:cNvSpPr>
            <a:spLocks noGrp="1" noRot="1" noChangeAspect="1"/>
          </p:cNvSpPr>
          <p:nvPr>
            <p:ph type="sldImg" idx="2"/>
          </p:nvPr>
        </p:nvSpPr>
        <p:spPr>
          <a:prstGeom prst="rect">
            <a:avLst/>
          </a:prstGeom>
        </p:spPr>
        <p:txBody>
          <a:bodyPr/>
          <a:lstStyle/>
          <a:p>
            <a:endParaRPr kumimoji="1" lang="ja-JP" altLang="en-US"/>
          </a:p>
        </p:txBody>
      </p:sp>
      <p:sp>
        <p:nvSpPr>
          <p:cNvPr id="1269" name="四角形 1016"/>
          <p:cNvSpPr>
            <a:spLocks noGrp="1"/>
          </p:cNvSpPr>
          <p:nvPr>
            <p:ph type="body" sz="quarter" idx="3"/>
          </p:nvPr>
        </p:nvSpPr>
        <p:spPr>
          <a:prstGeom prst="rect">
            <a:avLst/>
          </a:prstGeom>
        </p:spPr>
        <p:txBody>
          <a:bodyPr/>
          <a:lstStyle/>
          <a:p>
            <a:r>
              <a:rPr kumimoji="1" lang="ja-JP" altLang="en-US"/>
              <a:t>遺伝など必ずしも生活習慣と関連しないものもありますが、生活習慣の改善で多くのがんを予防することが出来ます。</a:t>
            </a:r>
          </a:p>
          <a:p>
            <a:r>
              <a:rPr kumimoji="1" lang="ja-JP" altLang="en-US"/>
              <a:t>そこで、静岡県の生活習慣病の状況をご説明いたします。</a:t>
            </a:r>
          </a:p>
        </p:txBody>
      </p:sp>
      <p:sp>
        <p:nvSpPr>
          <p:cNvPr id="1270" name="四角形 101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 name="四角形 1018"/>
          <p:cNvSpPr>
            <a:spLocks noGrp="1" noRot="1" noChangeAspect="1"/>
          </p:cNvSpPr>
          <p:nvPr>
            <p:ph type="sldImg" idx="2"/>
          </p:nvPr>
        </p:nvSpPr>
        <p:spPr>
          <a:prstGeom prst="rect">
            <a:avLst/>
          </a:prstGeom>
        </p:spPr>
        <p:txBody>
          <a:bodyPr/>
          <a:lstStyle/>
          <a:p>
            <a:endParaRPr kumimoji="1" lang="ja-JP" altLang="en-US"/>
          </a:p>
        </p:txBody>
      </p:sp>
      <p:sp>
        <p:nvSpPr>
          <p:cNvPr id="1287" name="四角形 1019"/>
          <p:cNvSpPr>
            <a:spLocks noGrp="1"/>
          </p:cNvSpPr>
          <p:nvPr>
            <p:ph type="body" sz="quarter" idx="3"/>
          </p:nvPr>
        </p:nvSpPr>
        <p:spPr>
          <a:prstGeom prst="rect">
            <a:avLst/>
          </a:prstGeom>
        </p:spPr>
        <p:txBody>
          <a:bodyPr/>
          <a:lstStyle/>
          <a:p>
            <a:r>
              <a:rPr kumimoji="1" lang="ja-JP" altLang="en-US"/>
              <a:t>まず、メタボリックシンドローム該当者についてです。この静岡県のマップを見てもらうと分かるように、男女ともに県東部・静岡市においてメタボ該当者が多いことが分かります。</a:t>
            </a:r>
          </a:p>
        </p:txBody>
      </p:sp>
      <p:sp>
        <p:nvSpPr>
          <p:cNvPr id="1288" name="四角形 10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 name="四角形 1021"/>
          <p:cNvSpPr>
            <a:spLocks noGrp="1" noRot="1" noChangeAspect="1"/>
          </p:cNvSpPr>
          <p:nvPr>
            <p:ph type="sldImg" idx="2"/>
          </p:nvPr>
        </p:nvSpPr>
        <p:spPr>
          <a:prstGeom prst="rect">
            <a:avLst/>
          </a:prstGeom>
        </p:spPr>
        <p:txBody>
          <a:bodyPr/>
          <a:lstStyle/>
          <a:p>
            <a:endParaRPr kumimoji="1" lang="ja-JP" altLang="en-US"/>
          </a:p>
        </p:txBody>
      </p:sp>
      <p:sp>
        <p:nvSpPr>
          <p:cNvPr id="1305" name="四角形 1022"/>
          <p:cNvSpPr>
            <a:spLocks noGrp="1"/>
          </p:cNvSpPr>
          <p:nvPr>
            <p:ph type="body" sz="quarter" idx="3"/>
          </p:nvPr>
        </p:nvSpPr>
        <p:spPr>
          <a:prstGeom prst="rect">
            <a:avLst/>
          </a:prstGeom>
        </p:spPr>
        <p:txBody>
          <a:bodyPr/>
          <a:lstStyle/>
          <a:p>
            <a:r>
              <a:rPr kumimoji="1" lang="ja-JP" altLang="en-US"/>
              <a:t>つぎに糖尿病有病者についてです。糖尿病については特定の市町で該当者が多い傾向にあります。女性は県西部において該当者が多い傾向があります。</a:t>
            </a:r>
          </a:p>
          <a:p>
            <a:r>
              <a:rPr kumimoji="1" lang="ja-JP" altLang="en-US"/>
              <a:t>本日の資料にはありませんが、糖尿病の予備軍についても県西部で多いことが分かっています。</a:t>
            </a:r>
          </a:p>
        </p:txBody>
      </p:sp>
      <p:sp>
        <p:nvSpPr>
          <p:cNvPr id="1306" name="四角形 102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031" name="図 14" descr="master_01.png"/>
          <p:cNvPicPr>
            <a:picLocks noChangeAspect="1"/>
          </p:cNvPicPr>
          <p:nvPr userDrawn="1"/>
        </p:nvPicPr>
        <p:blipFill>
          <a:blip r:embed="rId2"/>
          <a:stretch>
            <a:fillRect/>
          </a:stretch>
        </p:blipFill>
        <p:spPr>
          <a:xfrm>
            <a:off x="0" y="0"/>
            <a:ext cx="9144000" cy="6858000"/>
          </a:xfrm>
          <a:prstGeom prst="rect">
            <a:avLst/>
          </a:prstGeom>
          <a:noFill/>
          <a:ln w="9525">
            <a:noFill/>
            <a:miter lim="800000"/>
            <a:headEnd/>
            <a:tailEnd/>
          </a:ln>
        </p:spPr>
      </p:pic>
      <p:sp>
        <p:nvSpPr>
          <p:cNvPr id="1032" name="テキスト ボックス 15"/>
          <p:cNvSpPr txBox="1"/>
          <p:nvPr userDrawn="1"/>
        </p:nvSpPr>
        <p:spPr>
          <a:xfrm>
            <a:off x="5114925" y="6078538"/>
            <a:ext cx="2876550" cy="415925"/>
          </a:xfrm>
          <a:prstGeom prst="rect">
            <a:avLst/>
          </a:prstGeom>
          <a:noFill/>
        </p:spPr>
        <p:txBody>
          <a:bodyPr wrap="none">
            <a:spAutoFit/>
          </a:bodyPr>
          <a:lstStyle/>
          <a:p>
            <a:pPr algn="r" fontAlgn="auto">
              <a:spcBef>
                <a:spcPts val="0"/>
              </a:spcBef>
              <a:spcAft>
                <a:spcPts val="0"/>
              </a:spcAft>
              <a:defRPr/>
            </a:pPr>
            <a:r>
              <a:rPr lang="ja-JP" altLang="en-US" sz="1050" dirty="0">
                <a:solidFill>
                  <a:srgbClr val="000000"/>
                </a:solidFill>
                <a:latin typeface="メイリオ"/>
                <a:ea typeface="メイリオ"/>
                <a:cs typeface="メイリオ"/>
              </a:rPr>
              <a:t>いきがいと健康づくりイメージキャラクター</a:t>
            </a:r>
            <a:endParaRPr lang="en-US" altLang="ja-JP" sz="1050" dirty="0">
              <a:solidFill>
                <a:srgbClr val="000000"/>
              </a:solidFill>
              <a:latin typeface="メイリオ"/>
              <a:ea typeface="メイリオ"/>
              <a:cs typeface="メイリオ"/>
            </a:endParaRPr>
          </a:p>
          <a:p>
            <a:pPr algn="r" fontAlgn="auto">
              <a:spcBef>
                <a:spcPts val="0"/>
              </a:spcBef>
              <a:spcAft>
                <a:spcPts val="0"/>
              </a:spcAft>
              <a:defRPr/>
            </a:pPr>
            <a:r>
              <a:rPr lang="ja-JP" altLang="en-US" sz="1050" dirty="0" err="1">
                <a:solidFill>
                  <a:srgbClr val="000000"/>
                </a:solidFill>
                <a:latin typeface="メイリオ"/>
                <a:ea typeface="メイリオ"/>
                <a:cs typeface="メイリオ"/>
              </a:rPr>
              <a:t>ちゃっぴ</a:t>
            </a:r>
            <a:r>
              <a:rPr lang="ja-JP" altLang="en-US" sz="1050" dirty="0">
                <a:solidFill>
                  <a:srgbClr val="000000"/>
                </a:solidFill>
                <a:latin typeface="メイリオ"/>
                <a:ea typeface="メイリオ"/>
                <a:cs typeface="メイリオ"/>
              </a:rPr>
              <a:t>ー</a:t>
            </a:r>
            <a:r>
              <a:rPr lang="en-US" altLang="ja-JP" sz="1050" dirty="0">
                <a:solidFill>
                  <a:srgbClr val="000000"/>
                </a:solidFill>
                <a:latin typeface="メイリオ"/>
                <a:ea typeface="メイリオ"/>
                <a:cs typeface="メイリオ"/>
              </a:rPr>
              <a:t>©</a:t>
            </a:r>
            <a:r>
              <a:rPr lang="ja-JP" altLang="en-US" sz="1050" dirty="0">
                <a:solidFill>
                  <a:srgbClr val="000000"/>
                </a:solidFill>
                <a:latin typeface="メイリオ"/>
                <a:ea typeface="メイリオ"/>
                <a:cs typeface="メイリオ"/>
              </a:rPr>
              <a:t>静岡県</a:t>
            </a:r>
          </a:p>
        </p:txBody>
      </p:sp>
      <p:sp>
        <p:nvSpPr>
          <p:cNvPr id="1033" name="タイトル 1"/>
          <p:cNvSpPr>
            <a:spLocks noGrp="1"/>
          </p:cNvSpPr>
          <p:nvPr>
            <p:ph type="ctrTitle"/>
          </p:nvPr>
        </p:nvSpPr>
        <p:spPr>
          <a:xfrm>
            <a:off x="685800" y="2130425"/>
            <a:ext cx="7772400" cy="1470025"/>
          </a:xfrm>
        </p:spPr>
        <p:txBody>
          <a:bodyPr>
            <a:normAutofit/>
          </a:bodyPr>
          <a:lstStyle>
            <a:lvl1pPr>
              <a:defRPr sz="4000" b="1" i="0">
                <a:latin typeface="メイリオ"/>
                <a:ea typeface="メイリオ"/>
                <a:cs typeface="メイリオ"/>
              </a:defRPr>
            </a:lvl1pPr>
          </a:lstStyle>
          <a:p>
            <a:r>
              <a:rPr lang="ja-JP" altLang="en-US"/>
              <a:t>マスター タイトルの書式設定</a:t>
            </a:r>
          </a:p>
        </p:txBody>
      </p:sp>
      <p:sp>
        <p:nvSpPr>
          <p:cNvPr id="1034" name="サブタイトル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メイリオ"/>
                <a:ea typeface="メイリオ"/>
                <a:cs typeface="メイリオ"/>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1035" name="スライド番号プレースホルダー 5"/>
          <p:cNvSpPr>
            <a:spLocks noGrp="1"/>
          </p:cNvSpPr>
          <p:nvPr>
            <p:ph type="sldNum" sz="quarter" idx="10"/>
          </p:nvPr>
        </p:nvSpPr>
        <p:spPr/>
        <p:txBody>
          <a:bodyPr/>
          <a:lstStyle>
            <a:lvl1pPr>
              <a:defRPr/>
            </a:lvl1pPr>
          </a:lstStyle>
          <a:p>
            <a:pPr>
              <a:defRPr/>
            </a:pPr>
            <a:fld id="{2A307045-0546-46B2-BEDC-53FBB5DFB3AA}" type="slidenum">
              <a:rPr/>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_01">
    <p:spTree>
      <p:nvGrpSpPr>
        <p:cNvPr id="1" name=""/>
        <p:cNvGrpSpPr/>
        <p:nvPr/>
      </p:nvGrpSpPr>
      <p:grpSpPr>
        <a:xfrm>
          <a:off x="0" y="0"/>
          <a:ext cx="0" cy="0"/>
          <a:chOff x="0" y="0"/>
          <a:chExt cx="0" cy="0"/>
        </a:xfrm>
      </p:grpSpPr>
      <p:pic>
        <p:nvPicPr>
          <p:cNvPr id="1037" name="図 7" descr="master_02.png"/>
          <p:cNvPicPr>
            <a:picLocks noChangeAspect="1"/>
          </p:cNvPicPr>
          <p:nvPr userDrawn="1"/>
        </p:nvPicPr>
        <p:blipFill>
          <a:blip r:embed="rId2"/>
          <a:stretch>
            <a:fillRect/>
          </a:stretch>
        </p:blipFill>
        <p:spPr>
          <a:xfrm>
            <a:off x="0" y="0"/>
            <a:ext cx="9144000" cy="6858000"/>
          </a:xfrm>
          <a:prstGeom prst="rect">
            <a:avLst/>
          </a:prstGeom>
          <a:noFill/>
          <a:ln w="9525">
            <a:noFill/>
            <a:miter lim="800000"/>
            <a:headEnd/>
            <a:tailEnd/>
          </a:ln>
        </p:spPr>
      </p:pic>
      <p:sp>
        <p:nvSpPr>
          <p:cNvPr id="1038" name="スライド番号プレースホルダー 3"/>
          <p:cNvSpPr>
            <a:spLocks noGrp="1"/>
          </p:cNvSpPr>
          <p:nvPr>
            <p:ph type="sldNum" sz="quarter" idx="10"/>
          </p:nvPr>
        </p:nvSpPr>
        <p:spPr/>
        <p:txBody>
          <a:bodyPr/>
          <a:lstStyle>
            <a:lvl1pPr>
              <a:defRPr/>
            </a:lvl1pPr>
          </a:lstStyle>
          <a:p>
            <a:pPr>
              <a:defRPr/>
            </a:pPr>
            <a:fld id="{CEA11C70-47DB-4E33-9A42-108C6E044182}" type="slidenum">
              <a:rPr/>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_02">
    <p:spTree>
      <p:nvGrpSpPr>
        <p:cNvPr id="1" name=""/>
        <p:cNvGrpSpPr/>
        <p:nvPr/>
      </p:nvGrpSpPr>
      <p:grpSpPr>
        <a:xfrm>
          <a:off x="0" y="0"/>
          <a:ext cx="0" cy="0"/>
          <a:chOff x="0" y="0"/>
          <a:chExt cx="0" cy="0"/>
        </a:xfrm>
      </p:grpSpPr>
      <p:pic>
        <p:nvPicPr>
          <p:cNvPr id="1040" name="図 1" descr="master_05.png"/>
          <p:cNvPicPr>
            <a:picLocks noChangeAspect="1"/>
          </p:cNvPicPr>
          <p:nvPr userDrawn="1"/>
        </p:nvPicPr>
        <p:blipFill>
          <a:blip r:embed="rId2"/>
          <a:stretch>
            <a:fillRect/>
          </a:stretch>
        </p:blipFill>
        <p:spPr>
          <a:xfrm>
            <a:off x="0" y="0"/>
            <a:ext cx="9144000" cy="6858000"/>
          </a:xfrm>
          <a:prstGeom prst="rect">
            <a:avLst/>
          </a:prstGeom>
          <a:noFill/>
          <a:ln w="9525">
            <a:noFill/>
            <a:miter lim="800000"/>
            <a:headEnd/>
            <a:tailEnd/>
          </a:ln>
        </p:spPr>
      </p:pic>
      <p:sp>
        <p:nvSpPr>
          <p:cNvPr id="1041" name="スライド番号プレースホルダー 3"/>
          <p:cNvSpPr>
            <a:spLocks noGrp="1"/>
          </p:cNvSpPr>
          <p:nvPr>
            <p:ph type="sldNum" sz="quarter" idx="10"/>
          </p:nvPr>
        </p:nvSpPr>
        <p:spPr/>
        <p:txBody>
          <a:bodyPr/>
          <a:lstStyle>
            <a:lvl1pPr>
              <a:defRPr/>
            </a:lvl1pPr>
          </a:lstStyle>
          <a:p>
            <a:pPr>
              <a:defRPr/>
            </a:pPr>
            <a:fld id="{AEF6D1A4-D6A6-4C82-86CC-3A516B55DA08}" type="slidenum">
              <a:rPr/>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_03">
    <p:spTree>
      <p:nvGrpSpPr>
        <p:cNvPr id="1" name=""/>
        <p:cNvGrpSpPr/>
        <p:nvPr/>
      </p:nvGrpSpPr>
      <p:grpSpPr>
        <a:xfrm>
          <a:off x="0" y="0"/>
          <a:ext cx="0" cy="0"/>
          <a:chOff x="0" y="0"/>
          <a:chExt cx="0" cy="0"/>
        </a:xfrm>
      </p:grpSpPr>
      <p:pic>
        <p:nvPicPr>
          <p:cNvPr id="1043" name="図 1" descr="master_04.png"/>
          <p:cNvPicPr>
            <a:picLocks noChangeAspect="1"/>
          </p:cNvPicPr>
          <p:nvPr userDrawn="1"/>
        </p:nvPicPr>
        <p:blipFill>
          <a:blip r:embed="rId2"/>
          <a:stretch>
            <a:fillRect/>
          </a:stretch>
        </p:blipFill>
        <p:spPr>
          <a:xfrm>
            <a:off x="0" y="0"/>
            <a:ext cx="9144000" cy="6858000"/>
          </a:xfrm>
          <a:prstGeom prst="rect">
            <a:avLst/>
          </a:prstGeom>
          <a:noFill/>
          <a:ln w="9525">
            <a:noFill/>
            <a:miter lim="800000"/>
            <a:headEnd/>
            <a:tailEnd/>
          </a:ln>
        </p:spPr>
      </p:pic>
      <p:sp>
        <p:nvSpPr>
          <p:cNvPr id="1044" name="スライド番号プレースホルダー 3"/>
          <p:cNvSpPr>
            <a:spLocks noGrp="1"/>
          </p:cNvSpPr>
          <p:nvPr>
            <p:ph type="sldNum" sz="quarter" idx="10"/>
          </p:nvPr>
        </p:nvSpPr>
        <p:spPr/>
        <p:txBody>
          <a:bodyPr/>
          <a:lstStyle>
            <a:lvl1pPr>
              <a:defRPr/>
            </a:lvl1pPr>
          </a:lstStyle>
          <a:p>
            <a:pPr>
              <a:defRPr/>
            </a:pPr>
            <a:fld id="{EF40647B-34BF-4DA9-B5D4-4E04B0E20718}" type="slidenum">
              <a:rPr/>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6" name="テキスト プレースホルダー 2"/>
          <p:cNvSpPr>
            <a:spLocks noGrp="1"/>
          </p:cNvSpPr>
          <p:nvPr>
            <p:ph type="body" idx="1"/>
          </p:nvPr>
        </p:nvSpPr>
        <p:spPr>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7"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1028"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1029"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E02837C-2C42-4F53-9602-A97721F5C21D}" type="slidenum">
              <a:rPr/>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ctr" defTabSz="457200" rtl="0" fontAlgn="base">
        <a:spcBef>
          <a:spcPct val="0"/>
        </a:spcBef>
        <a:spcAft>
          <a:spcPct val="0"/>
        </a:spcAft>
        <a:defRPr kumimoji="1" sz="4400" kern="1200">
          <a:solidFill>
            <a:schemeClr val="tx1"/>
          </a:solidFill>
          <a:latin typeface="+mj-lt"/>
          <a:ea typeface="+mj-ea"/>
          <a:cs typeface="+mj-cs"/>
        </a:defRPr>
      </a:lvl1pPr>
      <a:lvl2pPr algn="ctr" defTabSz="457200" rtl="0" fontAlgn="base">
        <a:spcBef>
          <a:spcPct val="0"/>
        </a:spcBef>
        <a:spcAft>
          <a:spcPct val="0"/>
        </a:spcAft>
        <a:defRPr kumimoji="1" sz="4400">
          <a:solidFill>
            <a:schemeClr val="tx1"/>
          </a:solidFill>
          <a:latin typeface="Calibri" pitchFamily="34" charset="0"/>
          <a:ea typeface="ＭＳ Ｐゴシック" charset="-128"/>
        </a:defRPr>
      </a:lvl2pPr>
      <a:lvl3pPr algn="ctr" defTabSz="457200" rtl="0" fontAlgn="base">
        <a:spcBef>
          <a:spcPct val="0"/>
        </a:spcBef>
        <a:spcAft>
          <a:spcPct val="0"/>
        </a:spcAft>
        <a:defRPr kumimoji="1" sz="4400">
          <a:solidFill>
            <a:schemeClr val="tx1"/>
          </a:solidFill>
          <a:latin typeface="Calibri" pitchFamily="34" charset="0"/>
          <a:ea typeface="ＭＳ Ｐゴシック" charset="-128"/>
        </a:defRPr>
      </a:lvl3pPr>
      <a:lvl4pPr algn="ctr" defTabSz="457200" rtl="0" fontAlgn="base">
        <a:spcBef>
          <a:spcPct val="0"/>
        </a:spcBef>
        <a:spcAft>
          <a:spcPct val="0"/>
        </a:spcAft>
        <a:defRPr kumimoji="1" sz="4400">
          <a:solidFill>
            <a:schemeClr val="tx1"/>
          </a:solidFill>
          <a:latin typeface="Calibri" pitchFamily="34" charset="0"/>
          <a:ea typeface="ＭＳ Ｐゴシック" charset="-128"/>
        </a:defRPr>
      </a:lvl4pPr>
      <a:lvl5pPr algn="ctr" defTabSz="457200" rtl="0" fontAlgn="base">
        <a:spcBef>
          <a:spcPct val="0"/>
        </a:spcBef>
        <a:spcAft>
          <a:spcPct val="0"/>
        </a:spcAft>
        <a:defRPr kumimoji="1" sz="4400">
          <a:solidFill>
            <a:schemeClr val="tx1"/>
          </a:solidFill>
          <a:latin typeface="Calibri" pitchFamily="34" charset="0"/>
          <a:ea typeface="ＭＳ Ｐゴシック" charset="-128"/>
        </a:defRPr>
      </a:lvl5pPr>
      <a:lvl6pPr marL="457200" algn="ctr" defTabSz="457200"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 name="タイトル 1"/>
          <p:cNvSpPr>
            <a:spLocks noGrp="1"/>
          </p:cNvSpPr>
          <p:nvPr>
            <p:ph type="ctrTitle"/>
          </p:nvPr>
        </p:nvSpPr>
        <p:spPr>
          <a:xfrm>
            <a:off x="685799" y="301332"/>
            <a:ext cx="6966263" cy="4595319"/>
          </a:xfrm>
        </p:spPr>
        <p:txBody>
          <a:bodyPr rtlCol="0"/>
          <a:lstStyle/>
          <a:p>
            <a:pPr fontAlgn="auto">
              <a:lnSpc>
                <a:spcPts val="7000"/>
              </a:lnSpc>
              <a:spcAft>
                <a:spcPts val="0"/>
              </a:spcAft>
              <a:defRPr/>
            </a:pPr>
            <a:r>
              <a:rPr lang="ja-JP" altLang="en-US" sz="4600">
                <a:ln w="15875">
                  <a:solidFill>
                    <a:srgbClr val="008AD4"/>
                  </a:solidFill>
                </a:ln>
                <a:solidFill>
                  <a:schemeClr val="bg1"/>
                </a:solidFill>
              </a:rPr>
              <a:t>がんを知り</a:t>
            </a:r>
            <a:br>
              <a:rPr lang="ja-JP" altLang="en-US" sz="4600">
                <a:ln w="15875">
                  <a:solidFill>
                    <a:srgbClr val="008AD4"/>
                  </a:solidFill>
                </a:ln>
                <a:solidFill>
                  <a:schemeClr val="bg1"/>
                </a:solidFill>
              </a:rPr>
            </a:br>
            <a:r>
              <a:rPr lang="ja-JP" altLang="en-US" sz="4600">
                <a:ln w="15875">
                  <a:solidFill>
                    <a:srgbClr val="008AD4"/>
                  </a:solidFill>
                </a:ln>
                <a:solidFill>
                  <a:schemeClr val="bg1"/>
                </a:solidFill>
              </a:rPr>
              <a:t>がんを予防し</a:t>
            </a:r>
            <a:br>
              <a:rPr lang="ja-JP" altLang="en-US" sz="4600">
                <a:ln w="15875">
                  <a:solidFill>
                    <a:srgbClr val="008AD4"/>
                  </a:solidFill>
                </a:ln>
                <a:solidFill>
                  <a:schemeClr val="bg1"/>
                </a:solidFill>
              </a:rPr>
            </a:br>
            <a:r>
              <a:rPr lang="ja-JP" altLang="en-US" sz="4600">
                <a:ln w="15875">
                  <a:solidFill>
                    <a:srgbClr val="008AD4"/>
                  </a:solidFill>
                </a:ln>
                <a:solidFill>
                  <a:schemeClr val="bg1"/>
                </a:solidFill>
              </a:rPr>
              <a:t>健康寿命を</a:t>
            </a:r>
            <a:br>
              <a:rPr lang="ja-JP" altLang="en-US" sz="4600">
                <a:ln w="15875">
                  <a:solidFill>
                    <a:srgbClr val="008AD4"/>
                  </a:solidFill>
                </a:ln>
                <a:solidFill>
                  <a:schemeClr val="bg1"/>
                </a:solidFill>
              </a:rPr>
            </a:br>
            <a:r>
              <a:rPr lang="ja-JP" altLang="en-US" sz="4600">
                <a:ln w="15875">
                  <a:solidFill>
                    <a:srgbClr val="008AD4"/>
                  </a:solidFill>
                </a:ln>
                <a:solidFill>
                  <a:schemeClr val="bg1"/>
                </a:solidFill>
              </a:rPr>
              <a:t>延ばそう！</a:t>
            </a:r>
          </a:p>
        </p:txBody>
      </p:sp>
      <p:sp>
        <p:nvSpPr>
          <p:cNvPr id="1061" name="テキスト ボックス 2"/>
          <p:cNvSpPr txBox="1">
            <a:spLocks noChangeArrowheads="1"/>
          </p:cNvSpPr>
          <p:nvPr/>
        </p:nvSpPr>
        <p:spPr>
          <a:xfrm>
            <a:off x="2578100" y="4787900"/>
            <a:ext cx="3186113" cy="369888"/>
          </a:xfrm>
          <a:prstGeom prst="rect">
            <a:avLst/>
          </a:prstGeom>
          <a:noFill/>
          <a:ln w="9525">
            <a:noFill/>
            <a:miter lim="800000"/>
            <a:headEnd/>
            <a:tailEnd/>
          </a:ln>
        </p:spPr>
        <p:txBody>
          <a:bodyPr wrap="none">
            <a:spAutoFit/>
          </a:bodyPr>
          <a:lstStyle/>
          <a:p>
            <a:r>
              <a:rPr lang="ja-JP" altLang="en-US">
                <a:latin typeface="メイリオ" pitchFamily="50" charset="-128"/>
                <a:ea typeface="メイリオ" pitchFamily="50" charset="-128"/>
                <a:cs typeface="メイリオ" pitchFamily="50" charset="-128"/>
              </a:rPr>
              <a:t>静岡県健康福祉部健康増進課</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8" name="図 2" descr="img_01.png"/>
          <p:cNvPicPr>
            <a:picLocks noChangeAspect="1"/>
          </p:cNvPicPr>
          <p:nvPr/>
        </p:nvPicPr>
        <p:blipFill>
          <a:blip r:embed="rId3"/>
          <a:stretch>
            <a:fillRect/>
          </a:stretch>
        </p:blipFill>
        <p:spPr>
          <a:xfrm>
            <a:off x="1397000" y="895350"/>
            <a:ext cx="6342063" cy="5619750"/>
          </a:xfrm>
          <a:prstGeom prst="rect">
            <a:avLst/>
          </a:prstGeom>
          <a:noFill/>
          <a:ln w="9525">
            <a:noFill/>
            <a:miter lim="800000"/>
            <a:headEnd/>
            <a:tailEnd/>
          </a:ln>
        </p:spPr>
      </p:pic>
      <p:sp>
        <p:nvSpPr>
          <p:cNvPr id="1309" name="テキスト ボックス 1"/>
          <p:cNvSpPr txBox="1">
            <a:spLocks noChangeArrowheads="1"/>
          </p:cNvSpPr>
          <p:nvPr/>
        </p:nvSpPr>
        <p:spPr>
          <a:xfrm>
            <a:off x="1481138" y="300038"/>
            <a:ext cx="6181725" cy="585787"/>
          </a:xfrm>
          <a:prstGeom prst="rect">
            <a:avLst/>
          </a:prstGeom>
          <a:noFill/>
          <a:ln w="9525">
            <a:noFill/>
            <a:miter lim="800000"/>
            <a:headEnd/>
            <a:tailEnd/>
          </a:ln>
        </p:spPr>
        <p:txBody>
          <a:bodyPr>
            <a:spAutoFit/>
          </a:bodyPr>
          <a:lstStyle/>
          <a:p>
            <a:pPr algn="ctr">
              <a:spcAft>
                <a:spcPts val="3000"/>
              </a:spcAft>
            </a:pPr>
            <a:r>
              <a:rPr lang="ja-JP" altLang="en-US" sz="3200" b="1">
                <a:solidFill>
                  <a:srgbClr val="008AD4"/>
                </a:solidFill>
                <a:latin typeface="メイリオ" pitchFamily="50" charset="-128"/>
                <a:ea typeface="メイリオ" pitchFamily="50" charset="-128"/>
                <a:cs typeface="メイリオ" pitchFamily="50" charset="-128"/>
              </a:rPr>
              <a:t>食事の影響を考えてみましょう</a:t>
            </a:r>
          </a:p>
        </p:txBody>
      </p:sp>
      <p:sp>
        <p:nvSpPr>
          <p:cNvPr id="1310" name="正方形/長方形 4"/>
          <p:cNvSpPr>
            <a:spLocks noChangeArrowheads="1"/>
          </p:cNvSpPr>
          <p:nvPr/>
        </p:nvSpPr>
        <p:spPr>
          <a:xfrm>
            <a:off x="6432550" y="6275388"/>
            <a:ext cx="2376488" cy="276225"/>
          </a:xfrm>
          <a:prstGeom prst="rect">
            <a:avLst/>
          </a:prstGeom>
          <a:noFill/>
          <a:ln w="9525">
            <a:noFill/>
            <a:miter lim="800000"/>
            <a:headEnd/>
            <a:tailEnd/>
          </a:ln>
        </p:spPr>
        <p:txBody>
          <a:bodyPr wrap="none">
            <a:spAutoFit/>
          </a:bodyPr>
          <a:lstStyle/>
          <a:p>
            <a:pPr algn="r">
              <a:spcAft>
                <a:spcPts val="3000"/>
              </a:spcAft>
            </a:pPr>
            <a:r>
              <a:rPr lang="ja-JP" altLang="en-US" sz="1200">
                <a:solidFill>
                  <a:srgbClr val="000000"/>
                </a:solidFill>
                <a:latin typeface="メイリオ" pitchFamily="50" charset="-128"/>
                <a:ea typeface="メイリオ" pitchFamily="50" charset="-128"/>
                <a:cs typeface="メイリオ" pitchFamily="50" charset="-128"/>
              </a:rPr>
              <a:t>平成</a:t>
            </a:r>
            <a:r>
              <a:rPr lang="en-US" altLang="ja-JP" sz="1200">
                <a:solidFill>
                  <a:srgbClr val="000000"/>
                </a:solidFill>
                <a:latin typeface="メイリオ" pitchFamily="50" charset="-128"/>
                <a:ea typeface="メイリオ" pitchFamily="50" charset="-128"/>
                <a:cs typeface="メイリオ" pitchFamily="50" charset="-128"/>
              </a:rPr>
              <a:t>20</a:t>
            </a:r>
            <a:r>
              <a:rPr lang="ja-JP" altLang="en-US" sz="1200">
                <a:solidFill>
                  <a:srgbClr val="000000"/>
                </a:solidFill>
                <a:latin typeface="メイリオ" pitchFamily="50" charset="-128"/>
                <a:ea typeface="メイリオ" pitchFamily="50" charset="-128"/>
                <a:cs typeface="メイリオ" pitchFamily="50" charset="-128"/>
              </a:rPr>
              <a:t>年県民健康基礎調査より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 name="Rectangle 2"/>
          <p:cNvSpPr txBox="1">
            <a:spLocks noChangeArrowheads="1"/>
          </p:cNvSpPr>
          <p:nvPr/>
        </p:nvSpPr>
        <p:spPr>
          <a:xfrm>
            <a:off x="449263" y="323850"/>
            <a:ext cx="8250237" cy="622300"/>
          </a:xfrm>
          <a:prstGeom prst="rect">
            <a:avLst/>
          </a:prstGeom>
          <a:noFill/>
          <a:ln w="9525">
            <a:noFill/>
            <a:miter lim="800000"/>
            <a:headEnd/>
            <a:tailEnd/>
          </a:ln>
        </p:spPr>
        <p:txBody>
          <a:bodyPr/>
          <a:lstStyle/>
          <a:p>
            <a:pPr algn="ctr"/>
            <a:r>
              <a:rPr lang="en-US" altLang="ja-JP" sz="3200" b="1">
                <a:solidFill>
                  <a:srgbClr val="008AD4"/>
                </a:solidFill>
                <a:latin typeface="メイリオ" pitchFamily="50" charset="-128"/>
                <a:ea typeface="メイリオ" pitchFamily="50" charset="-128"/>
                <a:cs typeface="メイリオ" pitchFamily="50" charset="-128"/>
              </a:rPr>
              <a:t>H29</a:t>
            </a:r>
            <a:r>
              <a:rPr lang="ja-JP" altLang="en-US" sz="3200" b="1">
                <a:solidFill>
                  <a:srgbClr val="008AD4"/>
                </a:solidFill>
                <a:latin typeface="メイリオ" pitchFamily="50" charset="-128"/>
                <a:ea typeface="メイリオ" pitchFamily="50" charset="-128"/>
                <a:cs typeface="メイリオ" pitchFamily="50" charset="-128"/>
              </a:rPr>
              <a:t>　習慣的喫煙者</a:t>
            </a:r>
            <a:endParaRPr lang="en-US" altLang="ja-JP" sz="3200" b="1">
              <a:solidFill>
                <a:srgbClr val="008AD4"/>
              </a:solidFill>
              <a:latin typeface="メイリオ" pitchFamily="50" charset="-128"/>
              <a:ea typeface="メイリオ" pitchFamily="50" charset="-128"/>
              <a:cs typeface="メイリオ" pitchFamily="50" charset="-128"/>
            </a:endParaRPr>
          </a:p>
        </p:txBody>
      </p:sp>
      <p:sp>
        <p:nvSpPr>
          <p:cNvPr id="1317" name="Rectangle 3"/>
          <p:cNvSpPr txBox="1">
            <a:spLocks noChangeArrowheads="1"/>
          </p:cNvSpPr>
          <p:nvPr/>
        </p:nvSpPr>
        <p:spPr>
          <a:xfrm>
            <a:off x="457200" y="1025525"/>
            <a:ext cx="8229600" cy="581025"/>
          </a:xfrm>
          <a:prstGeom prst="rect">
            <a:avLst/>
          </a:prstGeom>
          <a:noFill/>
          <a:ln w="9525">
            <a:noFill/>
            <a:miter lim="800000"/>
            <a:headEnd/>
            <a:tailEnd/>
          </a:ln>
        </p:spPr>
        <p:txBody>
          <a:bodyPr/>
          <a:lstStyle/>
          <a:p>
            <a:pPr marL="342900" indent="-342900" algn="ctr">
              <a:spcBef>
                <a:spcPct val="20000"/>
              </a:spcBef>
              <a:buFont typeface="Wingdings" pitchFamily="2" charset="2"/>
              <a:buChar char="l"/>
            </a:pPr>
            <a:r>
              <a:rPr lang="ja-JP" altLang="en-US" sz="2400">
                <a:solidFill>
                  <a:srgbClr val="008AD4"/>
                </a:solidFill>
                <a:ea typeface="メイリオ" pitchFamily="50" charset="-128"/>
                <a:cs typeface="メイリオ" pitchFamily="50" charset="-128"/>
              </a:rPr>
              <a:t>県東部において、習慣的喫煙者が多い</a:t>
            </a:r>
          </a:p>
        </p:txBody>
      </p:sp>
      <p:sp>
        <p:nvSpPr>
          <p:cNvPr id="1318" name="正方形/長方形 76" descr="横線 (破線)"/>
          <p:cNvSpPr>
            <a:spLocks noChangeArrowheads="1"/>
          </p:cNvSpPr>
          <p:nvPr/>
        </p:nvSpPr>
        <p:spPr>
          <a:xfrm>
            <a:off x="4802188" y="5670550"/>
            <a:ext cx="541337" cy="179388"/>
          </a:xfrm>
          <a:prstGeom prst="rect">
            <a:avLst/>
          </a:prstGeom>
          <a:pattFill prst="dashHorz">
            <a:fgClr>
              <a:srgbClr val="333399"/>
            </a:fgClr>
            <a:bgClr>
              <a:srgbClr val="FFFFFF"/>
            </a:bgClr>
          </a:pattFill>
          <a:ln w="25400">
            <a:solidFill>
              <a:schemeClr val="tx1"/>
            </a:solidFill>
            <a:round/>
            <a:headEnd/>
            <a:tailEnd/>
          </a:ln>
        </p:spPr>
        <p:txBody>
          <a:bodyPr/>
          <a:lstStyle/>
          <a:p>
            <a:pPr defTabSz="1220788"/>
            <a:endParaRPr lang="ja-JP" altLang="en-US" sz="2400">
              <a:solidFill>
                <a:srgbClr val="000000"/>
              </a:solidFill>
              <a:latin typeface="Calibri" pitchFamily="34" charset="0"/>
            </a:endParaRPr>
          </a:p>
        </p:txBody>
      </p:sp>
      <p:sp>
        <p:nvSpPr>
          <p:cNvPr id="1319" name="正方形/長方形 77" descr="右下がり対角線 (太)"/>
          <p:cNvSpPr>
            <a:spLocks noChangeArrowheads="1"/>
          </p:cNvSpPr>
          <p:nvPr/>
        </p:nvSpPr>
        <p:spPr>
          <a:xfrm>
            <a:off x="4802188" y="5957888"/>
            <a:ext cx="541337" cy="179387"/>
          </a:xfrm>
          <a:prstGeom prst="rect">
            <a:avLst/>
          </a:prstGeom>
          <a:pattFill prst="wdDnDiag">
            <a:fgClr>
              <a:srgbClr val="333399"/>
            </a:fgClr>
            <a:bgClr>
              <a:srgbClr val="FFFFFF"/>
            </a:bgClr>
          </a:pattFill>
          <a:ln w="25400">
            <a:solidFill>
              <a:schemeClr val="tx1"/>
            </a:solidFill>
            <a:round/>
            <a:headEnd/>
            <a:tailEnd/>
          </a:ln>
        </p:spPr>
        <p:txBody>
          <a:bodyPr/>
          <a:lstStyle/>
          <a:p>
            <a:pPr defTabSz="1220788"/>
            <a:endParaRPr lang="ja-JP" altLang="en-US" sz="2400">
              <a:solidFill>
                <a:srgbClr val="000000"/>
              </a:solidFill>
              <a:latin typeface="Calibri" pitchFamily="34" charset="0"/>
            </a:endParaRPr>
          </a:p>
        </p:txBody>
      </p:sp>
      <p:sp>
        <p:nvSpPr>
          <p:cNvPr id="1320" name="テキスト ボックス 78"/>
          <p:cNvSpPr txBox="1">
            <a:spLocks noChangeArrowheads="1"/>
          </p:cNvSpPr>
          <p:nvPr/>
        </p:nvSpPr>
        <p:spPr>
          <a:xfrm>
            <a:off x="1479550" y="5537200"/>
            <a:ext cx="2800350" cy="631825"/>
          </a:xfrm>
          <a:prstGeom prst="rect">
            <a:avLst/>
          </a:prstGeom>
          <a:noFill/>
          <a:ln w="9525">
            <a:noFill/>
            <a:miter lim="800000"/>
            <a:headEnd/>
            <a:tailEnd/>
          </a:ln>
        </p:spPr>
        <p:txBody>
          <a:bodyPr wrap="none">
            <a:spAutoFit/>
          </a:bodyPr>
          <a:lstStyle/>
          <a:p>
            <a:pPr defTabSz="1220788">
              <a:lnSpc>
                <a:spcPct val="150000"/>
              </a:lnSpc>
            </a:pPr>
            <a:r>
              <a:rPr lang="ja-JP" altLang="en-US" sz="1200">
                <a:solidFill>
                  <a:srgbClr val="000000"/>
                </a:solidFill>
                <a:latin typeface="メイリオ" pitchFamily="50" charset="-128"/>
                <a:ea typeface="メイリオ" pitchFamily="50" charset="-128"/>
                <a:cs typeface="メイリオ" pitchFamily="50" charset="-128"/>
              </a:rPr>
              <a:t>県全体に比べて、有意に多い</a:t>
            </a:r>
            <a:endParaRPr lang="en-US" altLang="ja-JP" sz="1200">
              <a:solidFill>
                <a:srgbClr val="000000"/>
              </a:solidFill>
              <a:latin typeface="メイリオ" pitchFamily="50" charset="-128"/>
              <a:ea typeface="メイリオ" pitchFamily="50" charset="-128"/>
              <a:cs typeface="メイリオ" pitchFamily="50" charset="-128"/>
            </a:endParaRPr>
          </a:p>
          <a:p>
            <a:pPr defTabSz="1220788">
              <a:lnSpc>
                <a:spcPct val="150000"/>
              </a:lnSpc>
            </a:pPr>
            <a:r>
              <a:rPr lang="ja-JP" altLang="en-US" sz="1200">
                <a:solidFill>
                  <a:srgbClr val="000000"/>
                </a:solidFill>
                <a:latin typeface="メイリオ" pitchFamily="50" charset="-128"/>
                <a:ea typeface="メイリオ" pitchFamily="50" charset="-128"/>
                <a:cs typeface="メイリオ" pitchFamily="50" charset="-128"/>
              </a:rPr>
              <a:t>有意ではないが、県全体に比べて多い</a:t>
            </a:r>
          </a:p>
        </p:txBody>
      </p:sp>
      <p:sp>
        <p:nvSpPr>
          <p:cNvPr id="1321" name="テキスト ボックス 78"/>
          <p:cNvSpPr txBox="1">
            <a:spLocks noChangeArrowheads="1"/>
          </p:cNvSpPr>
          <p:nvPr/>
        </p:nvSpPr>
        <p:spPr>
          <a:xfrm>
            <a:off x="5392738" y="5537200"/>
            <a:ext cx="2954337" cy="631825"/>
          </a:xfrm>
          <a:prstGeom prst="rect">
            <a:avLst/>
          </a:prstGeom>
          <a:noFill/>
          <a:ln w="9525">
            <a:noFill/>
            <a:miter lim="800000"/>
            <a:headEnd/>
            <a:tailEnd/>
          </a:ln>
        </p:spPr>
        <p:txBody>
          <a:bodyPr wrap="none">
            <a:spAutoFit/>
          </a:bodyPr>
          <a:lstStyle/>
          <a:p>
            <a:pPr defTabSz="1220788">
              <a:lnSpc>
                <a:spcPct val="150000"/>
              </a:lnSpc>
            </a:pPr>
            <a:r>
              <a:rPr lang="ja-JP" altLang="en-US" sz="1200">
                <a:solidFill>
                  <a:srgbClr val="000000"/>
                </a:solidFill>
                <a:latin typeface="メイリオ" pitchFamily="50" charset="-128"/>
                <a:ea typeface="メイリオ" pitchFamily="50" charset="-128"/>
                <a:cs typeface="メイリオ" pitchFamily="50" charset="-128"/>
              </a:rPr>
              <a:t>有意ではないが、県全体に比べて少ない</a:t>
            </a:r>
            <a:endParaRPr lang="en-US" altLang="ja-JP" sz="1200">
              <a:solidFill>
                <a:srgbClr val="000000"/>
              </a:solidFill>
              <a:latin typeface="メイリオ" pitchFamily="50" charset="-128"/>
              <a:ea typeface="メイリオ" pitchFamily="50" charset="-128"/>
              <a:cs typeface="メイリオ" pitchFamily="50" charset="-128"/>
            </a:endParaRPr>
          </a:p>
          <a:p>
            <a:pPr defTabSz="1220788">
              <a:lnSpc>
                <a:spcPct val="150000"/>
              </a:lnSpc>
            </a:pPr>
            <a:r>
              <a:rPr lang="ja-JP" altLang="en-US" sz="1200">
                <a:solidFill>
                  <a:srgbClr val="000000"/>
                </a:solidFill>
                <a:latin typeface="メイリオ" pitchFamily="50" charset="-128"/>
                <a:ea typeface="メイリオ" pitchFamily="50" charset="-128"/>
                <a:cs typeface="メイリオ" pitchFamily="50" charset="-128"/>
              </a:rPr>
              <a:t>県全体に比べて、有意に少ない</a:t>
            </a:r>
          </a:p>
        </p:txBody>
      </p:sp>
      <p:sp>
        <p:nvSpPr>
          <p:cNvPr id="1322" name="正方形/長方形 64"/>
          <p:cNvSpPr>
            <a:spLocks noChangeArrowheads="1"/>
          </p:cNvSpPr>
          <p:nvPr/>
        </p:nvSpPr>
        <p:spPr>
          <a:xfrm>
            <a:off x="831850" y="5957888"/>
            <a:ext cx="576263" cy="180975"/>
          </a:xfrm>
          <a:prstGeom prst="rect">
            <a:avLst/>
          </a:prstGeom>
          <a:solidFill>
            <a:srgbClr val="FFCC99"/>
          </a:solidFill>
          <a:ln w="25400">
            <a:solidFill>
              <a:schemeClr val="tx1"/>
            </a:solidFill>
            <a:round/>
            <a:headEnd/>
            <a:tailEnd/>
          </a:ln>
        </p:spPr>
        <p:txBody>
          <a:bodyPr/>
          <a:lstStyle/>
          <a:p>
            <a:pPr defTabSz="1220788"/>
            <a:endParaRPr lang="ja-JP" altLang="en-US" sz="2400">
              <a:solidFill>
                <a:srgbClr val="000000"/>
              </a:solidFill>
              <a:latin typeface="Calibri" pitchFamily="34" charset="0"/>
            </a:endParaRPr>
          </a:p>
        </p:txBody>
      </p:sp>
      <p:sp>
        <p:nvSpPr>
          <p:cNvPr id="1323" name="正方形/長方形 75"/>
          <p:cNvSpPr>
            <a:spLocks noChangeArrowheads="1"/>
          </p:cNvSpPr>
          <p:nvPr/>
        </p:nvSpPr>
        <p:spPr>
          <a:xfrm>
            <a:off x="831850" y="5670550"/>
            <a:ext cx="576263" cy="180975"/>
          </a:xfrm>
          <a:prstGeom prst="rect">
            <a:avLst/>
          </a:prstGeom>
          <a:solidFill>
            <a:srgbClr val="FF6600"/>
          </a:solidFill>
          <a:ln w="25400">
            <a:solidFill>
              <a:schemeClr val="tx1"/>
            </a:solidFill>
            <a:round/>
            <a:headEnd/>
            <a:tailEnd/>
          </a:ln>
        </p:spPr>
        <p:txBody>
          <a:bodyPr/>
          <a:lstStyle/>
          <a:p>
            <a:pPr defTabSz="1220788"/>
            <a:endParaRPr lang="ja-JP" altLang="en-US" sz="2400">
              <a:solidFill>
                <a:srgbClr val="000000"/>
              </a:solidFill>
              <a:latin typeface="Calibri" pitchFamily="34" charset="0"/>
            </a:endParaRPr>
          </a:p>
        </p:txBody>
      </p:sp>
      <p:sp>
        <p:nvSpPr>
          <p:cNvPr id="1324" name="正方形/長方形 17"/>
          <p:cNvSpPr>
            <a:spLocks noChangeArrowheads="1"/>
          </p:cNvSpPr>
          <p:nvPr/>
        </p:nvSpPr>
        <p:spPr>
          <a:xfrm>
            <a:off x="455613" y="2101850"/>
            <a:ext cx="927100" cy="400050"/>
          </a:xfrm>
          <a:prstGeom prst="rect">
            <a:avLst/>
          </a:prstGeom>
          <a:solidFill>
            <a:srgbClr val="008AD4"/>
          </a:solidFill>
          <a:ln w="9525">
            <a:noFill/>
            <a:miter lim="800000"/>
            <a:headEnd/>
            <a:tailEnd/>
          </a:ln>
        </p:spPr>
        <p:txBody>
          <a:bodyPr>
            <a:spAutoFit/>
          </a:bodyPr>
          <a:lstStyle/>
          <a:p>
            <a:pPr algn="ctr"/>
            <a:r>
              <a:rPr lang="ja-JP" altLang="en-US" sz="2000" b="1">
                <a:solidFill>
                  <a:schemeClr val="bg1"/>
                </a:solidFill>
                <a:latin typeface="メイリオ" pitchFamily="50" charset="-128"/>
                <a:ea typeface="メイリオ" pitchFamily="50" charset="-128"/>
                <a:cs typeface="メイリオ" pitchFamily="50" charset="-128"/>
              </a:rPr>
              <a:t>男性</a:t>
            </a:r>
          </a:p>
        </p:txBody>
      </p:sp>
      <p:sp>
        <p:nvSpPr>
          <p:cNvPr id="1325" name="正方形/長方形 18"/>
          <p:cNvSpPr>
            <a:spLocks noChangeArrowheads="1"/>
          </p:cNvSpPr>
          <p:nvPr/>
        </p:nvSpPr>
        <p:spPr>
          <a:xfrm>
            <a:off x="4956175" y="2101850"/>
            <a:ext cx="927100" cy="400050"/>
          </a:xfrm>
          <a:prstGeom prst="rect">
            <a:avLst/>
          </a:prstGeom>
          <a:solidFill>
            <a:srgbClr val="008AD4"/>
          </a:solidFill>
          <a:ln w="9525">
            <a:noFill/>
            <a:miter lim="800000"/>
            <a:headEnd/>
            <a:tailEnd/>
          </a:ln>
        </p:spPr>
        <p:txBody>
          <a:bodyPr>
            <a:spAutoFit/>
          </a:bodyPr>
          <a:lstStyle/>
          <a:p>
            <a:pPr algn="ctr"/>
            <a:r>
              <a:rPr lang="ja-JP" altLang="en-US" sz="2000" b="1">
                <a:solidFill>
                  <a:schemeClr val="bg1"/>
                </a:solidFill>
                <a:latin typeface="メイリオ" pitchFamily="50" charset="-128"/>
                <a:ea typeface="メイリオ" pitchFamily="50" charset="-128"/>
                <a:cs typeface="メイリオ" pitchFamily="50" charset="-128"/>
              </a:rPr>
              <a:t>女性</a:t>
            </a:r>
          </a:p>
        </p:txBody>
      </p:sp>
      <p:sp>
        <p:nvSpPr>
          <p:cNvPr id="1326" name="正方形/長方形 285"/>
          <p:cNvSpPr>
            <a:spLocks noChangeArrowheads="1"/>
          </p:cNvSpPr>
          <p:nvPr/>
        </p:nvSpPr>
        <p:spPr>
          <a:xfrm>
            <a:off x="721270" y="6262688"/>
            <a:ext cx="7752260" cy="276106"/>
          </a:xfrm>
          <a:prstGeom prst="rect">
            <a:avLst/>
          </a:prstGeom>
          <a:noFill/>
          <a:ln w="9525">
            <a:noFill/>
            <a:miter lim="800000"/>
            <a:headEnd/>
            <a:tailEnd/>
          </a:ln>
        </p:spPr>
        <p:txBody>
          <a:bodyPr wrap="none">
            <a:spAutoFit/>
          </a:bodyPr>
          <a:lstStyle/>
          <a:p>
            <a:pPr algn="ctr">
              <a:spcAft>
                <a:spcPts val="3000"/>
              </a:spcAft>
            </a:pPr>
            <a:r>
              <a:rPr lang="ja-JP" altLang="en-US" sz="1200">
                <a:solidFill>
                  <a:srgbClr val="000000"/>
                </a:solidFill>
                <a:latin typeface="メイリオ" pitchFamily="50" charset="-128"/>
                <a:ea typeface="メイリオ" pitchFamily="50" charset="-128"/>
                <a:cs typeface="メイリオ" pitchFamily="50" charset="-128"/>
              </a:rPr>
              <a:t>［出典：平成</a:t>
            </a:r>
            <a:r>
              <a:rPr lang="en-US" altLang="ja-JP" sz="1200">
                <a:solidFill>
                  <a:srgbClr val="000000"/>
                </a:solidFill>
                <a:latin typeface="メイリオ" pitchFamily="50" charset="-128"/>
                <a:ea typeface="メイリオ" pitchFamily="50" charset="-128"/>
                <a:cs typeface="メイリオ" pitchFamily="50" charset="-128"/>
              </a:rPr>
              <a:t>29</a:t>
            </a:r>
            <a:r>
              <a:rPr lang="ja-JP" altLang="en-US" sz="1200">
                <a:solidFill>
                  <a:srgbClr val="000000"/>
                </a:solidFill>
                <a:latin typeface="メイリオ" pitchFamily="50" charset="-128"/>
                <a:ea typeface="メイリオ" pitchFamily="50" charset="-128"/>
                <a:cs typeface="メイリオ" pitchFamily="50" charset="-128"/>
              </a:rPr>
              <a:t>年度 特定健診 特定保健指導に係る健診等データ報告書（県民70万人分のデータ分析）より］</a:t>
            </a:r>
          </a:p>
        </p:txBody>
      </p:sp>
      <p:pic>
        <p:nvPicPr>
          <p:cNvPr id="1327" name="図 992"/>
          <p:cNvPicPr>
            <a:picLocks noChangeAspect="1"/>
          </p:cNvPicPr>
          <p:nvPr/>
        </p:nvPicPr>
        <p:blipFill>
          <a:blip r:embed="rId3"/>
          <a:stretch>
            <a:fillRect/>
          </a:stretch>
        </p:blipFill>
        <p:spPr>
          <a:xfrm>
            <a:off x="261938" y="1980357"/>
            <a:ext cx="4540251" cy="3471816"/>
          </a:xfrm>
          <a:prstGeom prst="rect">
            <a:avLst/>
          </a:prstGeom>
        </p:spPr>
      </p:pic>
      <p:pic>
        <p:nvPicPr>
          <p:cNvPr id="1328" name="図 993"/>
          <p:cNvPicPr>
            <a:picLocks noChangeAspect="1"/>
          </p:cNvPicPr>
          <p:nvPr/>
        </p:nvPicPr>
        <p:blipFill>
          <a:blip r:embed="rId4"/>
          <a:stretch>
            <a:fillRect/>
          </a:stretch>
        </p:blipFill>
        <p:spPr>
          <a:xfrm>
            <a:off x="4775484" y="2101850"/>
            <a:ext cx="4368516" cy="33404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 name="テキスト ボックス 1"/>
          <p:cNvSpPr txBox="1">
            <a:spLocks noChangeArrowheads="1"/>
          </p:cNvSpPr>
          <p:nvPr/>
        </p:nvSpPr>
        <p:spPr>
          <a:xfrm>
            <a:off x="1587500" y="1165225"/>
            <a:ext cx="5670550" cy="1739900"/>
          </a:xfrm>
          <a:prstGeom prst="rect">
            <a:avLst/>
          </a:prstGeom>
          <a:noFill/>
          <a:ln w="9525">
            <a:noFill/>
            <a:miter lim="800000"/>
            <a:headEnd/>
            <a:tailEnd/>
          </a:ln>
        </p:spPr>
        <p:txBody>
          <a:bodyPr wrap="none">
            <a:spAutoFit/>
          </a:bodyPr>
          <a:lstStyle/>
          <a:p>
            <a:pPr algn="ctr">
              <a:lnSpc>
                <a:spcPct val="150000"/>
              </a:lnSpc>
            </a:pPr>
            <a:r>
              <a:rPr lang="ja-JP" altLang="en-US" sz="3600" b="1">
                <a:solidFill>
                  <a:srgbClr val="008AD4"/>
                </a:solidFill>
                <a:latin typeface="メイリオ" pitchFamily="50" charset="-128"/>
                <a:ea typeface="メイリオ" pitchFamily="50" charset="-128"/>
                <a:cs typeface="メイリオ" pitchFamily="50" charset="-128"/>
              </a:rPr>
              <a:t>がんの</a:t>
            </a:r>
            <a:r>
              <a:rPr lang="en-US" altLang="ja-JP" sz="3600" b="1">
                <a:solidFill>
                  <a:srgbClr val="008AD4"/>
                </a:solidFill>
                <a:latin typeface="メイリオ" pitchFamily="50" charset="-128"/>
                <a:ea typeface="メイリオ" pitchFamily="50" charset="-128"/>
                <a:cs typeface="メイリオ" pitchFamily="50" charset="-128"/>
              </a:rPr>
              <a:t>SMR※</a:t>
            </a:r>
            <a:r>
              <a:rPr lang="ja-JP" altLang="en-US" sz="3600" b="1">
                <a:solidFill>
                  <a:srgbClr val="008AD4"/>
                </a:solidFill>
                <a:latin typeface="メイリオ" pitchFamily="50" charset="-128"/>
                <a:ea typeface="メイリオ" pitchFamily="50" charset="-128"/>
                <a:cs typeface="メイリオ" pitchFamily="50" charset="-128"/>
              </a:rPr>
              <a:t>を</a:t>
            </a:r>
          </a:p>
          <a:p>
            <a:pPr algn="ctr">
              <a:lnSpc>
                <a:spcPct val="150000"/>
              </a:lnSpc>
            </a:pPr>
            <a:r>
              <a:rPr lang="ja-JP" altLang="en-US" sz="3600" b="1">
                <a:solidFill>
                  <a:srgbClr val="008AD4"/>
                </a:solidFill>
                <a:latin typeface="メイリオ" pitchFamily="50" charset="-128"/>
                <a:ea typeface="メイリオ" pitchFamily="50" charset="-128"/>
                <a:cs typeface="メイリオ" pitchFamily="50" charset="-128"/>
              </a:rPr>
              <a:t>市町別に比べてみましょう</a:t>
            </a:r>
            <a:endParaRPr lang="ja-JP" altLang="en-US" sz="2800" b="1">
              <a:solidFill>
                <a:srgbClr val="008AD4"/>
              </a:solidFill>
              <a:latin typeface="メイリオ" pitchFamily="50" charset="-128"/>
              <a:ea typeface="メイリオ" pitchFamily="50" charset="-128"/>
              <a:cs typeface="メイリオ" pitchFamily="50" charset="-128"/>
            </a:endParaRPr>
          </a:p>
        </p:txBody>
      </p:sp>
      <p:sp>
        <p:nvSpPr>
          <p:cNvPr id="1068" name="テキスト ボックス 1"/>
          <p:cNvSpPr txBox="1">
            <a:spLocks noChangeArrowheads="1"/>
          </p:cNvSpPr>
          <p:nvPr/>
        </p:nvSpPr>
        <p:spPr>
          <a:xfrm>
            <a:off x="1870075" y="2878138"/>
            <a:ext cx="5675313" cy="1555750"/>
          </a:xfrm>
          <a:prstGeom prst="rect">
            <a:avLst/>
          </a:prstGeom>
          <a:noFill/>
          <a:ln w="9525">
            <a:noFill/>
            <a:miter lim="800000"/>
            <a:headEnd/>
            <a:tailEnd/>
          </a:ln>
        </p:spPr>
        <p:txBody>
          <a:bodyPr>
            <a:spAutoFit/>
          </a:bodyPr>
          <a:lstStyle/>
          <a:p>
            <a:pPr>
              <a:lnSpc>
                <a:spcPct val="150000"/>
              </a:lnSpc>
            </a:pPr>
            <a:r>
              <a:rPr lang="en-US" altLang="ja-JP" sz="2000" b="1">
                <a:solidFill>
                  <a:srgbClr val="008AD4"/>
                </a:solidFill>
                <a:latin typeface="メイリオ" pitchFamily="50" charset="-128"/>
                <a:ea typeface="メイリオ" pitchFamily="50" charset="-128"/>
                <a:cs typeface="メイリオ" pitchFamily="50" charset="-128"/>
              </a:rPr>
              <a:t>※SMR</a:t>
            </a:r>
            <a:r>
              <a:rPr lang="ja-JP" altLang="en-US" sz="2000" b="1">
                <a:solidFill>
                  <a:srgbClr val="008AD4"/>
                </a:solidFill>
                <a:latin typeface="メイリオ" pitchFamily="50" charset="-128"/>
                <a:ea typeface="メイリオ" pitchFamily="50" charset="-128"/>
                <a:cs typeface="メイリオ" pitchFamily="50" charset="-128"/>
              </a:rPr>
              <a:t>（</a:t>
            </a:r>
            <a:r>
              <a:rPr lang="ja-JP" altLang="en-US" b="1">
                <a:solidFill>
                  <a:srgbClr val="008AD4"/>
                </a:solidFill>
                <a:latin typeface="メイリオ" pitchFamily="50" charset="-128"/>
                <a:ea typeface="メイリオ" pitchFamily="50" charset="-128"/>
                <a:cs typeface="メイリオ" pitchFamily="50" charset="-128"/>
              </a:rPr>
              <a:t>標準化死亡比）とは</a:t>
            </a:r>
          </a:p>
          <a:p>
            <a:r>
              <a:rPr lang="ja-JP" altLang="en-US" b="1">
                <a:solidFill>
                  <a:srgbClr val="008AD4"/>
                </a:solidFill>
                <a:latin typeface="メイリオ" pitchFamily="50" charset="-128"/>
                <a:ea typeface="メイリオ" pitchFamily="50" charset="-128"/>
                <a:cs typeface="メイリオ" pitchFamily="50" charset="-128"/>
              </a:rPr>
              <a:t>　地域ごとの年齢構成の違いによる影響を除いた上で、　　</a:t>
            </a:r>
          </a:p>
          <a:p>
            <a:r>
              <a:rPr lang="ja-JP" altLang="en-US" b="1">
                <a:solidFill>
                  <a:srgbClr val="008AD4"/>
                </a:solidFill>
                <a:latin typeface="メイリオ" pitchFamily="50" charset="-128"/>
                <a:ea typeface="メイリオ" pitchFamily="50" charset="-128"/>
                <a:cs typeface="メイリオ" pitchFamily="50" charset="-128"/>
              </a:rPr>
              <a:t>　死亡がどれくらい多いかを表した値</a:t>
            </a:r>
          </a:p>
          <a:p>
            <a:pPr algn="ctr">
              <a:lnSpc>
                <a:spcPct val="150000"/>
              </a:lnSpc>
            </a:pPr>
            <a:endParaRPr lang="ja-JP" altLang="en-US" sz="2000" b="1">
              <a:solidFill>
                <a:srgbClr val="008AD4"/>
              </a:solidFill>
              <a:latin typeface="メイリオ" pitchFamily="50" charset="-128"/>
              <a:ea typeface="メイリオ" pitchFamily="50" charset="-128"/>
              <a:cs typeface="メイリオ"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4" name="グループ 1787"/>
          <p:cNvGrpSpPr/>
          <p:nvPr/>
        </p:nvGrpSpPr>
        <p:grpSpPr>
          <a:xfrm>
            <a:off x="577023" y="735340"/>
            <a:ext cx="7966075" cy="5871104"/>
            <a:chOff x="431800" y="212725"/>
            <a:chExt cx="8359775" cy="6334125"/>
          </a:xfrm>
        </p:grpSpPr>
        <p:sp>
          <p:nvSpPr>
            <p:cNvPr id="1075" name="フリーフォーム 54" descr="右下がり対角線 (太)"/>
            <p:cNvSpPr/>
            <p:nvPr/>
          </p:nvSpPr>
          <p:spPr>
            <a:xfrm>
              <a:off x="584200" y="2271713"/>
              <a:ext cx="2792413" cy="3946525"/>
            </a:xfrm>
            <a:custGeom>
              <a:avLst/>
              <a:gdLst/>
              <a:ahLst/>
              <a:cxnLst/>
              <a:rect l="0" t="0" r="r" b="b"/>
              <a:pathLst>
                <a:path w="3910013" h="5526086">
                  <a:moveTo>
                    <a:pt x="3595688" y="0"/>
                  </a:moveTo>
                  <a:lnTo>
                    <a:pt x="3684588" y="46038"/>
                  </a:lnTo>
                  <a:lnTo>
                    <a:pt x="3595688" y="90488"/>
                  </a:lnTo>
                  <a:lnTo>
                    <a:pt x="3640138" y="271463"/>
                  </a:lnTo>
                  <a:lnTo>
                    <a:pt x="3549651" y="315913"/>
                  </a:lnTo>
                  <a:lnTo>
                    <a:pt x="3505201" y="406400"/>
                  </a:lnTo>
                  <a:lnTo>
                    <a:pt x="3595688" y="406400"/>
                  </a:lnTo>
                  <a:lnTo>
                    <a:pt x="3640138" y="495300"/>
                  </a:lnTo>
                  <a:lnTo>
                    <a:pt x="3595688" y="541338"/>
                  </a:lnTo>
                  <a:lnTo>
                    <a:pt x="3775076" y="676275"/>
                  </a:lnTo>
                  <a:lnTo>
                    <a:pt x="3775076" y="855663"/>
                  </a:lnTo>
                  <a:lnTo>
                    <a:pt x="3684588" y="946150"/>
                  </a:lnTo>
                  <a:lnTo>
                    <a:pt x="3505201" y="1171575"/>
                  </a:lnTo>
                  <a:lnTo>
                    <a:pt x="3505201" y="1350963"/>
                  </a:lnTo>
                  <a:lnTo>
                    <a:pt x="3595688" y="1441450"/>
                  </a:lnTo>
                  <a:lnTo>
                    <a:pt x="3595688" y="1530350"/>
                  </a:lnTo>
                  <a:lnTo>
                    <a:pt x="3775076" y="1530350"/>
                  </a:lnTo>
                  <a:lnTo>
                    <a:pt x="3910013" y="1711325"/>
                  </a:lnTo>
                  <a:lnTo>
                    <a:pt x="3819526" y="1846263"/>
                  </a:lnTo>
                  <a:lnTo>
                    <a:pt x="3819526" y="1981200"/>
                  </a:lnTo>
                  <a:lnTo>
                    <a:pt x="3775076" y="2025650"/>
                  </a:lnTo>
                  <a:lnTo>
                    <a:pt x="3775076" y="2070100"/>
                  </a:lnTo>
                  <a:lnTo>
                    <a:pt x="3865563" y="2160588"/>
                  </a:lnTo>
                  <a:lnTo>
                    <a:pt x="3865563" y="2251075"/>
                  </a:lnTo>
                  <a:lnTo>
                    <a:pt x="3595688" y="2386013"/>
                  </a:lnTo>
                  <a:lnTo>
                    <a:pt x="3730626" y="2476500"/>
                  </a:lnTo>
                  <a:lnTo>
                    <a:pt x="3819526" y="2565400"/>
                  </a:lnTo>
                  <a:lnTo>
                    <a:pt x="3730626" y="2655888"/>
                  </a:lnTo>
                  <a:lnTo>
                    <a:pt x="3640138" y="2700338"/>
                  </a:lnTo>
                  <a:lnTo>
                    <a:pt x="3595688" y="2790825"/>
                  </a:lnTo>
                  <a:lnTo>
                    <a:pt x="3549651" y="2790825"/>
                  </a:lnTo>
                  <a:lnTo>
                    <a:pt x="3549651" y="2881313"/>
                  </a:lnTo>
                  <a:lnTo>
                    <a:pt x="3505201" y="2835275"/>
                  </a:lnTo>
                  <a:lnTo>
                    <a:pt x="3414713" y="2881313"/>
                  </a:lnTo>
                  <a:lnTo>
                    <a:pt x="3414713" y="2925763"/>
                  </a:lnTo>
                  <a:lnTo>
                    <a:pt x="3325813" y="2925763"/>
                  </a:lnTo>
                  <a:lnTo>
                    <a:pt x="3279776" y="2970213"/>
                  </a:lnTo>
                  <a:lnTo>
                    <a:pt x="3279776" y="3016250"/>
                  </a:lnTo>
                  <a:lnTo>
                    <a:pt x="3100388" y="3016250"/>
                  </a:lnTo>
                  <a:lnTo>
                    <a:pt x="2965450" y="3195638"/>
                  </a:lnTo>
                  <a:lnTo>
                    <a:pt x="2919413" y="3195638"/>
                  </a:lnTo>
                  <a:lnTo>
                    <a:pt x="2830513" y="3241675"/>
                  </a:lnTo>
                  <a:lnTo>
                    <a:pt x="2919413" y="3376613"/>
                  </a:lnTo>
                  <a:lnTo>
                    <a:pt x="3009901" y="3465513"/>
                  </a:lnTo>
                  <a:lnTo>
                    <a:pt x="2919413" y="3511550"/>
                  </a:lnTo>
                  <a:lnTo>
                    <a:pt x="2874963" y="3511550"/>
                  </a:lnTo>
                  <a:lnTo>
                    <a:pt x="2784475" y="3556000"/>
                  </a:lnTo>
                  <a:lnTo>
                    <a:pt x="2560638" y="3600450"/>
                  </a:lnTo>
                  <a:lnTo>
                    <a:pt x="2514600" y="3646488"/>
                  </a:lnTo>
                  <a:lnTo>
                    <a:pt x="2514600" y="3690938"/>
                  </a:lnTo>
                  <a:lnTo>
                    <a:pt x="2470150" y="3690938"/>
                  </a:lnTo>
                  <a:lnTo>
                    <a:pt x="2425700" y="3735388"/>
                  </a:lnTo>
                  <a:lnTo>
                    <a:pt x="2335213" y="3781425"/>
                  </a:lnTo>
                  <a:lnTo>
                    <a:pt x="2289176" y="3825875"/>
                  </a:lnTo>
                  <a:lnTo>
                    <a:pt x="2335213" y="3916362"/>
                  </a:lnTo>
                  <a:lnTo>
                    <a:pt x="2335213" y="4095750"/>
                  </a:lnTo>
                  <a:lnTo>
                    <a:pt x="2289176" y="4321175"/>
                  </a:lnTo>
                  <a:lnTo>
                    <a:pt x="2335213" y="4411662"/>
                  </a:lnTo>
                  <a:lnTo>
                    <a:pt x="2289176" y="4500562"/>
                  </a:lnTo>
                  <a:lnTo>
                    <a:pt x="2289175" y="4500562"/>
                  </a:lnTo>
                  <a:lnTo>
                    <a:pt x="2289175" y="4630737"/>
                  </a:lnTo>
                  <a:lnTo>
                    <a:pt x="2200275" y="4721224"/>
                  </a:lnTo>
                  <a:lnTo>
                    <a:pt x="2200275" y="4856162"/>
                  </a:lnTo>
                  <a:lnTo>
                    <a:pt x="2154238" y="4991098"/>
                  </a:lnTo>
                  <a:lnTo>
                    <a:pt x="2154238" y="4991099"/>
                  </a:lnTo>
                  <a:lnTo>
                    <a:pt x="2154237" y="4991099"/>
                  </a:lnTo>
                  <a:lnTo>
                    <a:pt x="2154237" y="5076824"/>
                  </a:lnTo>
                  <a:lnTo>
                    <a:pt x="2109787" y="5121274"/>
                  </a:lnTo>
                  <a:lnTo>
                    <a:pt x="2065337" y="5346699"/>
                  </a:lnTo>
                  <a:lnTo>
                    <a:pt x="2065337" y="5526086"/>
                  </a:lnTo>
                  <a:lnTo>
                    <a:pt x="1839912" y="5481636"/>
                  </a:lnTo>
                  <a:lnTo>
                    <a:pt x="1349376" y="5347997"/>
                  </a:lnTo>
                  <a:lnTo>
                    <a:pt x="1349376" y="5351461"/>
                  </a:lnTo>
                  <a:lnTo>
                    <a:pt x="1079501" y="5307011"/>
                  </a:lnTo>
                  <a:lnTo>
                    <a:pt x="854076" y="5307011"/>
                  </a:lnTo>
                  <a:lnTo>
                    <a:pt x="809626" y="5260974"/>
                  </a:lnTo>
                  <a:lnTo>
                    <a:pt x="854076" y="5172074"/>
                  </a:lnTo>
                  <a:lnTo>
                    <a:pt x="944563" y="5126036"/>
                  </a:lnTo>
                  <a:lnTo>
                    <a:pt x="900113" y="5081586"/>
                  </a:lnTo>
                  <a:lnTo>
                    <a:pt x="809626" y="5172074"/>
                  </a:lnTo>
                  <a:lnTo>
                    <a:pt x="719138" y="5126036"/>
                  </a:lnTo>
                  <a:lnTo>
                    <a:pt x="765176" y="5081586"/>
                  </a:lnTo>
                  <a:lnTo>
                    <a:pt x="900113" y="5037136"/>
                  </a:lnTo>
                  <a:lnTo>
                    <a:pt x="900113" y="4946649"/>
                  </a:lnTo>
                  <a:lnTo>
                    <a:pt x="944563" y="4856161"/>
                  </a:lnTo>
                  <a:lnTo>
                    <a:pt x="1079501" y="4765674"/>
                  </a:lnTo>
                  <a:lnTo>
                    <a:pt x="1035051" y="4721224"/>
                  </a:lnTo>
                  <a:lnTo>
                    <a:pt x="1123951" y="4586287"/>
                  </a:lnTo>
                  <a:lnTo>
                    <a:pt x="989014" y="4630737"/>
                  </a:lnTo>
                  <a:lnTo>
                    <a:pt x="944563" y="4765674"/>
                  </a:lnTo>
                  <a:lnTo>
                    <a:pt x="900113" y="4765674"/>
                  </a:lnTo>
                  <a:lnTo>
                    <a:pt x="809626" y="4856161"/>
                  </a:lnTo>
                  <a:lnTo>
                    <a:pt x="809626" y="4946649"/>
                  </a:lnTo>
                  <a:lnTo>
                    <a:pt x="674688" y="4991099"/>
                  </a:lnTo>
                  <a:lnTo>
                    <a:pt x="674688" y="4811712"/>
                  </a:lnTo>
                  <a:lnTo>
                    <a:pt x="765176" y="4676774"/>
                  </a:lnTo>
                  <a:lnTo>
                    <a:pt x="854076" y="4630737"/>
                  </a:lnTo>
                  <a:lnTo>
                    <a:pt x="854076" y="4495799"/>
                  </a:lnTo>
                  <a:lnTo>
                    <a:pt x="944563" y="4541837"/>
                  </a:lnTo>
                  <a:lnTo>
                    <a:pt x="989014" y="4495799"/>
                  </a:lnTo>
                  <a:lnTo>
                    <a:pt x="900113" y="4495799"/>
                  </a:lnTo>
                  <a:lnTo>
                    <a:pt x="900113" y="4451349"/>
                  </a:lnTo>
                  <a:lnTo>
                    <a:pt x="989014" y="4451349"/>
                  </a:lnTo>
                  <a:lnTo>
                    <a:pt x="989014" y="4411662"/>
                  </a:lnTo>
                  <a:lnTo>
                    <a:pt x="989013" y="4411662"/>
                  </a:lnTo>
                  <a:lnTo>
                    <a:pt x="989014" y="4411661"/>
                  </a:lnTo>
                  <a:lnTo>
                    <a:pt x="989014" y="4406899"/>
                  </a:lnTo>
                  <a:lnTo>
                    <a:pt x="996115" y="4406899"/>
                  </a:lnTo>
                  <a:lnTo>
                    <a:pt x="1123950" y="4321174"/>
                  </a:lnTo>
                  <a:lnTo>
                    <a:pt x="944563" y="4230687"/>
                  </a:lnTo>
                  <a:lnTo>
                    <a:pt x="854075" y="4411662"/>
                  </a:lnTo>
                  <a:lnTo>
                    <a:pt x="765175" y="4365624"/>
                  </a:lnTo>
                  <a:lnTo>
                    <a:pt x="674688" y="4411662"/>
                  </a:lnTo>
                  <a:lnTo>
                    <a:pt x="584200" y="4411662"/>
                  </a:lnTo>
                  <a:lnTo>
                    <a:pt x="584200" y="4500562"/>
                  </a:lnTo>
                  <a:lnTo>
                    <a:pt x="493713" y="4591049"/>
                  </a:lnTo>
                  <a:lnTo>
                    <a:pt x="449263" y="4546599"/>
                  </a:lnTo>
                  <a:lnTo>
                    <a:pt x="404813" y="4456112"/>
                  </a:lnTo>
                  <a:lnTo>
                    <a:pt x="269875" y="4500562"/>
                  </a:lnTo>
                  <a:lnTo>
                    <a:pt x="134938" y="4456112"/>
                  </a:lnTo>
                  <a:lnTo>
                    <a:pt x="44450" y="4365624"/>
                  </a:lnTo>
                  <a:lnTo>
                    <a:pt x="0" y="4321174"/>
                  </a:lnTo>
                  <a:lnTo>
                    <a:pt x="44450" y="4276724"/>
                  </a:lnTo>
                  <a:lnTo>
                    <a:pt x="0" y="4186237"/>
                  </a:lnTo>
                  <a:lnTo>
                    <a:pt x="44450" y="4095749"/>
                  </a:lnTo>
                  <a:lnTo>
                    <a:pt x="88900" y="4051299"/>
                  </a:lnTo>
                  <a:lnTo>
                    <a:pt x="44450" y="4006849"/>
                  </a:lnTo>
                  <a:lnTo>
                    <a:pt x="88900" y="3960812"/>
                  </a:lnTo>
                  <a:lnTo>
                    <a:pt x="223838" y="3960812"/>
                  </a:lnTo>
                  <a:lnTo>
                    <a:pt x="314325" y="3870324"/>
                  </a:lnTo>
                  <a:lnTo>
                    <a:pt x="358775" y="3916362"/>
                  </a:lnTo>
                  <a:lnTo>
                    <a:pt x="449263" y="3825874"/>
                  </a:lnTo>
                  <a:lnTo>
                    <a:pt x="674688" y="3825874"/>
                  </a:lnTo>
                  <a:lnTo>
                    <a:pt x="719138" y="3735387"/>
                  </a:lnTo>
                  <a:lnTo>
                    <a:pt x="719138" y="3646487"/>
                  </a:lnTo>
                  <a:lnTo>
                    <a:pt x="900113" y="3600450"/>
                  </a:lnTo>
                  <a:lnTo>
                    <a:pt x="1035050" y="3511550"/>
                  </a:lnTo>
                  <a:lnTo>
                    <a:pt x="1035050" y="3376612"/>
                  </a:lnTo>
                  <a:lnTo>
                    <a:pt x="1079500" y="3376612"/>
                  </a:lnTo>
                  <a:lnTo>
                    <a:pt x="1123950" y="3195637"/>
                  </a:lnTo>
                  <a:lnTo>
                    <a:pt x="1123950" y="3106737"/>
                  </a:lnTo>
                  <a:lnTo>
                    <a:pt x="1214438" y="3016250"/>
                  </a:lnTo>
                  <a:lnTo>
                    <a:pt x="1304925" y="3060700"/>
                  </a:lnTo>
                  <a:lnTo>
                    <a:pt x="1435100" y="2887644"/>
                  </a:lnTo>
                  <a:lnTo>
                    <a:pt x="1435100" y="2881313"/>
                  </a:lnTo>
                  <a:lnTo>
                    <a:pt x="1479550" y="2835275"/>
                  </a:lnTo>
                  <a:lnTo>
                    <a:pt x="1435100" y="2700338"/>
                  </a:lnTo>
                  <a:lnTo>
                    <a:pt x="1525588" y="2611438"/>
                  </a:lnTo>
                  <a:lnTo>
                    <a:pt x="1479550" y="2520950"/>
                  </a:lnTo>
                  <a:lnTo>
                    <a:pt x="1570038" y="2295525"/>
                  </a:lnTo>
                  <a:lnTo>
                    <a:pt x="1660525" y="2251075"/>
                  </a:lnTo>
                  <a:lnTo>
                    <a:pt x="1795463" y="2070100"/>
                  </a:lnTo>
                  <a:lnTo>
                    <a:pt x="1930400" y="1935163"/>
                  </a:lnTo>
                  <a:lnTo>
                    <a:pt x="1974850" y="1935163"/>
                  </a:lnTo>
                  <a:lnTo>
                    <a:pt x="1974850" y="1846263"/>
                  </a:lnTo>
                  <a:lnTo>
                    <a:pt x="2019300" y="1755775"/>
                  </a:lnTo>
                  <a:lnTo>
                    <a:pt x="2109788" y="1755775"/>
                  </a:lnTo>
                  <a:lnTo>
                    <a:pt x="2154238" y="1665288"/>
                  </a:lnTo>
                  <a:lnTo>
                    <a:pt x="2154238" y="1576388"/>
                  </a:lnTo>
                  <a:lnTo>
                    <a:pt x="2065338" y="1485900"/>
                  </a:lnTo>
                  <a:lnTo>
                    <a:pt x="2109788" y="1395413"/>
                  </a:lnTo>
                  <a:lnTo>
                    <a:pt x="2200275" y="1485900"/>
                  </a:lnTo>
                  <a:lnTo>
                    <a:pt x="2200275" y="1395413"/>
                  </a:lnTo>
                  <a:lnTo>
                    <a:pt x="2200275" y="1350963"/>
                  </a:lnTo>
                  <a:lnTo>
                    <a:pt x="2244725" y="1306513"/>
                  </a:lnTo>
                  <a:lnTo>
                    <a:pt x="2289175" y="1350963"/>
                  </a:lnTo>
                  <a:lnTo>
                    <a:pt x="2335213" y="1306513"/>
                  </a:lnTo>
                  <a:lnTo>
                    <a:pt x="2289175" y="1260475"/>
                  </a:lnTo>
                  <a:lnTo>
                    <a:pt x="2335213" y="1171575"/>
                  </a:lnTo>
                  <a:lnTo>
                    <a:pt x="2289175" y="1125538"/>
                  </a:lnTo>
                  <a:lnTo>
                    <a:pt x="2200275" y="1125538"/>
                  </a:lnTo>
                  <a:lnTo>
                    <a:pt x="2154238" y="1035050"/>
                  </a:lnTo>
                  <a:lnTo>
                    <a:pt x="2244725" y="1035050"/>
                  </a:lnTo>
                  <a:lnTo>
                    <a:pt x="2289175" y="900113"/>
                  </a:lnTo>
                  <a:lnTo>
                    <a:pt x="2335213" y="855663"/>
                  </a:lnTo>
                  <a:lnTo>
                    <a:pt x="2470150" y="720725"/>
                  </a:lnTo>
                  <a:lnTo>
                    <a:pt x="2605088" y="676275"/>
                  </a:lnTo>
                  <a:lnTo>
                    <a:pt x="2649538" y="765175"/>
                  </a:lnTo>
                  <a:lnTo>
                    <a:pt x="2740025" y="585788"/>
                  </a:lnTo>
                  <a:lnTo>
                    <a:pt x="2695575" y="541338"/>
                  </a:lnTo>
                  <a:lnTo>
                    <a:pt x="2830513" y="406400"/>
                  </a:lnTo>
                  <a:lnTo>
                    <a:pt x="2874963" y="450850"/>
                  </a:lnTo>
                  <a:lnTo>
                    <a:pt x="2965450" y="450850"/>
                  </a:lnTo>
                  <a:lnTo>
                    <a:pt x="3054351" y="271463"/>
                  </a:lnTo>
                  <a:lnTo>
                    <a:pt x="3144838" y="225425"/>
                  </a:lnTo>
                  <a:lnTo>
                    <a:pt x="3189288" y="180975"/>
                  </a:lnTo>
                  <a:lnTo>
                    <a:pt x="3279776" y="180975"/>
                  </a:lnTo>
                  <a:lnTo>
                    <a:pt x="3325813" y="134938"/>
                  </a:lnTo>
                  <a:lnTo>
                    <a:pt x="3414713" y="134938"/>
                  </a:lnTo>
                  <a:lnTo>
                    <a:pt x="3460751" y="46038"/>
                  </a:lnTo>
                  <a:lnTo>
                    <a:pt x="3595688" y="0"/>
                  </a:lnTo>
                  <a:close/>
                </a:path>
              </a:pathLst>
            </a:custGeom>
            <a:pattFill prst="wdDnDiag">
              <a:fgClr>
                <a:srgbClr val="0000FF"/>
              </a:fgClr>
              <a:bgClr>
                <a:schemeClr val="bg1"/>
              </a:bgClr>
            </a:pattFill>
            <a:ln w="9525" cap="flat" cmpd="sng" algn="ctr">
              <a:solidFill>
                <a:schemeClr val="tx1"/>
              </a:solidFill>
              <a:prstDash val="solid"/>
              <a:round/>
              <a:headEnd type="none" w="med" len="med"/>
              <a:tailEnd type="none" w="med" len="med"/>
            </a:ln>
          </p:spPr>
          <p:txBody>
            <a:bodyPr/>
            <a:lstStyle/>
            <a:p>
              <a:endParaRPr lang="ja-JP" altLang="en-US"/>
            </a:p>
          </p:txBody>
        </p:sp>
        <p:sp>
          <p:nvSpPr>
            <p:cNvPr id="1076" name="Freeform 32"/>
            <p:cNvSpPr/>
            <p:nvPr/>
          </p:nvSpPr>
          <p:spPr>
            <a:xfrm>
              <a:off x="7112000" y="2786063"/>
              <a:ext cx="482600" cy="642937"/>
            </a:xfrm>
            <a:custGeom>
              <a:avLst/>
              <a:gdLst>
                <a:gd name="T0" fmla="*/ 0 w 425"/>
                <a:gd name="T1" fmla="*/ 0 h 567"/>
                <a:gd name="T2" fmla="*/ 2147483520 w 425"/>
                <a:gd name="T3" fmla="*/ 2147483520 h 567"/>
                <a:gd name="T4" fmla="*/ 2147483520 w 425"/>
                <a:gd name="T5" fmla="*/ 2147483520 h 567"/>
                <a:gd name="T6" fmla="*/ 2147483520 w 425"/>
                <a:gd name="T7" fmla="*/ 2147483520 h 567"/>
                <a:gd name="T8" fmla="*/ 2147483520 w 425"/>
                <a:gd name="T9" fmla="*/ 2147483520 h 567"/>
                <a:gd name="T10" fmla="*/ 2147483520 w 425"/>
                <a:gd name="T11" fmla="*/ 2147483520 h 567"/>
                <a:gd name="T12" fmla="*/ 2147483520 w 425"/>
                <a:gd name="T13" fmla="*/ 2147483520 h 567"/>
                <a:gd name="T14" fmla="*/ 2147483520 w 425"/>
                <a:gd name="T15" fmla="*/ 2147483520 h 567"/>
                <a:gd name="T16" fmla="*/ 2147483520 w 425"/>
                <a:gd name="T17" fmla="*/ 2147483520 h 567"/>
                <a:gd name="T18" fmla="*/ 2147483520 w 425"/>
                <a:gd name="T19" fmla="*/ 2147483520 h 567"/>
                <a:gd name="T20" fmla="*/ 2147483520 w 425"/>
                <a:gd name="T21" fmla="*/ 2147483520 h 567"/>
                <a:gd name="T22" fmla="*/ 2147483520 w 425"/>
                <a:gd name="T23" fmla="*/ 2147483520 h 567"/>
                <a:gd name="T24" fmla="*/ 2147483520 w 425"/>
                <a:gd name="T25" fmla="*/ 2147483520 h 567"/>
                <a:gd name="T26" fmla="*/ 2147483520 w 425"/>
                <a:gd name="T27" fmla="*/ 2147483520 h 567"/>
                <a:gd name="T28" fmla="*/ 2147483520 w 425"/>
                <a:gd name="T29" fmla="*/ 2147483520 h 567"/>
                <a:gd name="T30" fmla="*/ 2147483520 w 425"/>
                <a:gd name="T31" fmla="*/ 2147483520 h 567"/>
                <a:gd name="T32" fmla="*/ 0 w 425"/>
                <a:gd name="T33" fmla="*/ 0 h 5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5"/>
                <a:gd name="T52" fmla="*/ 0 h 567"/>
                <a:gd name="T53" fmla="*/ 425 w 425"/>
                <a:gd name="T54" fmla="*/ 567 h 5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5" h="567">
                  <a:moveTo>
                    <a:pt x="0" y="0"/>
                  </a:moveTo>
                  <a:lnTo>
                    <a:pt x="226" y="142"/>
                  </a:lnTo>
                  <a:lnTo>
                    <a:pt x="255" y="227"/>
                  </a:lnTo>
                  <a:lnTo>
                    <a:pt x="311" y="255"/>
                  </a:lnTo>
                  <a:lnTo>
                    <a:pt x="368" y="340"/>
                  </a:lnTo>
                  <a:lnTo>
                    <a:pt x="397" y="369"/>
                  </a:lnTo>
                  <a:lnTo>
                    <a:pt x="425" y="482"/>
                  </a:lnTo>
                  <a:lnTo>
                    <a:pt x="368" y="567"/>
                  </a:lnTo>
                  <a:lnTo>
                    <a:pt x="311" y="539"/>
                  </a:lnTo>
                  <a:lnTo>
                    <a:pt x="311" y="425"/>
                  </a:lnTo>
                  <a:lnTo>
                    <a:pt x="255" y="425"/>
                  </a:lnTo>
                  <a:lnTo>
                    <a:pt x="198" y="369"/>
                  </a:lnTo>
                  <a:lnTo>
                    <a:pt x="170" y="255"/>
                  </a:lnTo>
                  <a:lnTo>
                    <a:pt x="113" y="227"/>
                  </a:lnTo>
                  <a:lnTo>
                    <a:pt x="56" y="113"/>
                  </a:lnTo>
                  <a:lnTo>
                    <a:pt x="28" y="85"/>
                  </a:lnTo>
                  <a:lnTo>
                    <a:pt x="0" y="0"/>
                  </a:lnTo>
                  <a:close/>
                </a:path>
              </a:pathLst>
            </a:custGeom>
            <a:solidFill>
              <a:srgbClr val="FFCC99"/>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077" name="フリーフォーム 53"/>
            <p:cNvSpPr/>
            <p:nvPr/>
          </p:nvSpPr>
          <p:spPr>
            <a:xfrm>
              <a:off x="3514725" y="212725"/>
              <a:ext cx="2728913" cy="4495800"/>
            </a:xfrm>
            <a:custGeom>
              <a:avLst/>
              <a:gdLst>
                <a:gd name="T0" fmla="*/ 1038225 w 3819842"/>
                <a:gd name="T1" fmla="*/ 179387 h 6293167"/>
                <a:gd name="T2" fmla="*/ 1082675 w 3819842"/>
                <a:gd name="T3" fmla="*/ 495300 h 6293167"/>
                <a:gd name="T4" fmla="*/ 1217612 w 3819842"/>
                <a:gd name="T5" fmla="*/ 990600 h 6293167"/>
                <a:gd name="T6" fmla="*/ 1262062 w 3819842"/>
                <a:gd name="T7" fmla="*/ 1485900 h 6293167"/>
                <a:gd name="T8" fmla="*/ 1217612 w 3819842"/>
                <a:gd name="T9" fmla="*/ 1755775 h 6293167"/>
                <a:gd name="T10" fmla="*/ 1173162 w 3819842"/>
                <a:gd name="T11" fmla="*/ 2386012 h 6293167"/>
                <a:gd name="T12" fmla="*/ 1217612 w 3819842"/>
                <a:gd name="T13" fmla="*/ 2790825 h 6293167"/>
                <a:gd name="T14" fmla="*/ 1487488 w 3819842"/>
                <a:gd name="T15" fmla="*/ 2790825 h 6293167"/>
                <a:gd name="T16" fmla="*/ 1936750 w 3819842"/>
                <a:gd name="T17" fmla="*/ 2790825 h 6293167"/>
                <a:gd name="T18" fmla="*/ 2073275 w 3819842"/>
                <a:gd name="T19" fmla="*/ 3375025 h 6293167"/>
                <a:gd name="T20" fmla="*/ 2335530 w 3819842"/>
                <a:gd name="T21" fmla="*/ 3833494 h 6293167"/>
                <a:gd name="T22" fmla="*/ 2605405 w 3819842"/>
                <a:gd name="T23" fmla="*/ 3922394 h 6293167"/>
                <a:gd name="T24" fmla="*/ 2919730 w 3819842"/>
                <a:gd name="T25" fmla="*/ 3877944 h 6293167"/>
                <a:gd name="T26" fmla="*/ 2965767 w 3819842"/>
                <a:gd name="T27" fmla="*/ 3922394 h 6293167"/>
                <a:gd name="T28" fmla="*/ 3100705 w 3819842"/>
                <a:gd name="T29" fmla="*/ 4103369 h 6293167"/>
                <a:gd name="T30" fmla="*/ 3280092 w 3819842"/>
                <a:gd name="T31" fmla="*/ 4147819 h 6293167"/>
                <a:gd name="T32" fmla="*/ 3324542 w 3819842"/>
                <a:gd name="T33" fmla="*/ 4238307 h 6293167"/>
                <a:gd name="T34" fmla="*/ 3549967 w 3819842"/>
                <a:gd name="T35" fmla="*/ 4238307 h 6293167"/>
                <a:gd name="T36" fmla="*/ 3684905 w 3819842"/>
                <a:gd name="T37" fmla="*/ 4328794 h 6293167"/>
                <a:gd name="T38" fmla="*/ 3819842 w 3819842"/>
                <a:gd name="T39" fmla="*/ 4508182 h 6293167"/>
                <a:gd name="T40" fmla="*/ 3235642 w 3819842"/>
                <a:gd name="T41" fmla="*/ 4643119 h 6293167"/>
                <a:gd name="T42" fmla="*/ 3010217 w 3819842"/>
                <a:gd name="T43" fmla="*/ 5138419 h 6293167"/>
                <a:gd name="T44" fmla="*/ 2875280 w 3819842"/>
                <a:gd name="T45" fmla="*/ 5543232 h 6293167"/>
                <a:gd name="T46" fmla="*/ 2965767 w 3819842"/>
                <a:gd name="T47" fmla="*/ 5498782 h 6293167"/>
                <a:gd name="T48" fmla="*/ 3010217 w 3819842"/>
                <a:gd name="T49" fmla="*/ 5363845 h 6293167"/>
                <a:gd name="T50" fmla="*/ 3100705 w 3819842"/>
                <a:gd name="T51" fmla="*/ 5363845 h 6293167"/>
                <a:gd name="T52" fmla="*/ 2740343 w 3819842"/>
                <a:gd name="T53" fmla="*/ 5768657 h 6293167"/>
                <a:gd name="T54" fmla="*/ 2252662 w 3819842"/>
                <a:gd name="T55" fmla="*/ 5932805 h 6293167"/>
                <a:gd name="T56" fmla="*/ 1847850 w 3819842"/>
                <a:gd name="T57" fmla="*/ 6202680 h 6293167"/>
                <a:gd name="T58" fmla="*/ 1801813 w 3819842"/>
                <a:gd name="T59" fmla="*/ 6202680 h 6293167"/>
                <a:gd name="T60" fmla="*/ 1577975 w 3819842"/>
                <a:gd name="T61" fmla="*/ 6067742 h 6293167"/>
                <a:gd name="T62" fmla="*/ 1443038 w 3819842"/>
                <a:gd name="T63" fmla="*/ 5888355 h 6293167"/>
                <a:gd name="T64" fmla="*/ 1395412 w 3819842"/>
                <a:gd name="T65" fmla="*/ 5805487 h 6293167"/>
                <a:gd name="T66" fmla="*/ 1306512 w 3819842"/>
                <a:gd name="T67" fmla="*/ 5715000 h 6293167"/>
                <a:gd name="T68" fmla="*/ 1219200 w 3819842"/>
                <a:gd name="T69" fmla="*/ 5532437 h 6293167"/>
                <a:gd name="T70" fmla="*/ 992187 w 3819842"/>
                <a:gd name="T71" fmla="*/ 5395912 h 6293167"/>
                <a:gd name="T72" fmla="*/ 896937 w 3819842"/>
                <a:gd name="T73" fmla="*/ 5353050 h 6293167"/>
                <a:gd name="T74" fmla="*/ 719137 w 3819842"/>
                <a:gd name="T75" fmla="*/ 5310187 h 6293167"/>
                <a:gd name="T76" fmla="*/ 768350 w 3819842"/>
                <a:gd name="T77" fmla="*/ 5081587 h 6293167"/>
                <a:gd name="T78" fmla="*/ 719137 w 3819842"/>
                <a:gd name="T79" fmla="*/ 4724399 h 6293167"/>
                <a:gd name="T80" fmla="*/ 677862 w 3819842"/>
                <a:gd name="T81" fmla="*/ 4271962 h 6293167"/>
                <a:gd name="T82" fmla="*/ 1039812 w 3819842"/>
                <a:gd name="T83" fmla="*/ 4138612 h 6293167"/>
                <a:gd name="T84" fmla="*/ 901700 w 3819842"/>
                <a:gd name="T85" fmla="*/ 3733800 h 6293167"/>
                <a:gd name="T86" fmla="*/ 766762 w 3819842"/>
                <a:gd name="T87" fmla="*/ 3867150 h 6293167"/>
                <a:gd name="T88" fmla="*/ 719137 w 3819842"/>
                <a:gd name="T89" fmla="*/ 3729037 h 6293167"/>
                <a:gd name="T90" fmla="*/ 809625 w 3819842"/>
                <a:gd name="T91" fmla="*/ 3509962 h 6293167"/>
                <a:gd name="T92" fmla="*/ 720725 w 3819842"/>
                <a:gd name="T93" fmla="*/ 3375025 h 6293167"/>
                <a:gd name="T94" fmla="*/ 452437 w 3819842"/>
                <a:gd name="T95" fmla="*/ 3236912 h 6293167"/>
                <a:gd name="T96" fmla="*/ 223837 w 3819842"/>
                <a:gd name="T97" fmla="*/ 2924175 h 6293167"/>
                <a:gd name="T98" fmla="*/ 49212 w 3819842"/>
                <a:gd name="T99" fmla="*/ 2652712 h 6293167"/>
                <a:gd name="T100" fmla="*/ 273050 w 3819842"/>
                <a:gd name="T101" fmla="*/ 2339975 h 6293167"/>
                <a:gd name="T102" fmla="*/ 361950 w 3819842"/>
                <a:gd name="T103" fmla="*/ 1979612 h 6293167"/>
                <a:gd name="T104" fmla="*/ 273050 w 3819842"/>
                <a:gd name="T105" fmla="*/ 1665287 h 6293167"/>
                <a:gd name="T106" fmla="*/ 542925 w 3819842"/>
                <a:gd name="T107" fmla="*/ 1304925 h 6293167"/>
                <a:gd name="T108" fmla="*/ 542925 w 3819842"/>
                <a:gd name="T109" fmla="*/ 855662 h 6293167"/>
                <a:gd name="T110" fmla="*/ 587375 w 3819842"/>
                <a:gd name="T111" fmla="*/ 539750 h 6293167"/>
                <a:gd name="T112" fmla="*/ 766762 w 3819842"/>
                <a:gd name="T113" fmla="*/ 225425 h 6293167"/>
                <a:gd name="T114" fmla="*/ 0 w 3819842"/>
                <a:gd name="T115" fmla="*/ 0 h 6293167"/>
                <a:gd name="T116" fmla="*/ 3819842 w 3819842"/>
                <a:gd name="T117" fmla="*/ 6293167 h 6293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3819842" h="6293167">
                  <a:moveTo>
                    <a:pt x="992187" y="0"/>
                  </a:moveTo>
                  <a:lnTo>
                    <a:pt x="1038225" y="90487"/>
                  </a:lnTo>
                  <a:lnTo>
                    <a:pt x="1038225" y="179387"/>
                  </a:lnTo>
                  <a:lnTo>
                    <a:pt x="1082675" y="314325"/>
                  </a:lnTo>
                  <a:lnTo>
                    <a:pt x="1173162" y="404812"/>
                  </a:lnTo>
                  <a:lnTo>
                    <a:pt x="1082675" y="495300"/>
                  </a:lnTo>
                  <a:lnTo>
                    <a:pt x="1173162" y="720725"/>
                  </a:lnTo>
                  <a:lnTo>
                    <a:pt x="1217612" y="809625"/>
                  </a:lnTo>
                  <a:lnTo>
                    <a:pt x="1217612" y="990600"/>
                  </a:lnTo>
                  <a:lnTo>
                    <a:pt x="1308100" y="1125537"/>
                  </a:lnTo>
                  <a:lnTo>
                    <a:pt x="1262062" y="1214437"/>
                  </a:lnTo>
                  <a:lnTo>
                    <a:pt x="1262062" y="1485900"/>
                  </a:lnTo>
                  <a:lnTo>
                    <a:pt x="1127125" y="1530350"/>
                  </a:lnTo>
                  <a:lnTo>
                    <a:pt x="1127125" y="1665287"/>
                  </a:lnTo>
                  <a:lnTo>
                    <a:pt x="1217612" y="1755775"/>
                  </a:lnTo>
                  <a:lnTo>
                    <a:pt x="1217612" y="2025650"/>
                  </a:lnTo>
                  <a:lnTo>
                    <a:pt x="1038225" y="2295525"/>
                  </a:lnTo>
                  <a:lnTo>
                    <a:pt x="1173162" y="2386012"/>
                  </a:lnTo>
                  <a:lnTo>
                    <a:pt x="1217612" y="2565400"/>
                  </a:lnTo>
                  <a:lnTo>
                    <a:pt x="1173162" y="2655887"/>
                  </a:lnTo>
                  <a:lnTo>
                    <a:pt x="1217612" y="2790825"/>
                  </a:lnTo>
                  <a:lnTo>
                    <a:pt x="1308100" y="2790825"/>
                  </a:lnTo>
                  <a:lnTo>
                    <a:pt x="1397000" y="2879725"/>
                  </a:lnTo>
                  <a:lnTo>
                    <a:pt x="1487488" y="2790825"/>
                  </a:lnTo>
                  <a:lnTo>
                    <a:pt x="1712913" y="2700337"/>
                  </a:lnTo>
                  <a:lnTo>
                    <a:pt x="1847850" y="2835275"/>
                  </a:lnTo>
                  <a:lnTo>
                    <a:pt x="1936750" y="2790825"/>
                  </a:lnTo>
                  <a:lnTo>
                    <a:pt x="1982788" y="2879725"/>
                  </a:lnTo>
                  <a:lnTo>
                    <a:pt x="1982788" y="3195637"/>
                  </a:lnTo>
                  <a:lnTo>
                    <a:pt x="2073275" y="3375025"/>
                  </a:lnTo>
                  <a:lnTo>
                    <a:pt x="2208213" y="3735387"/>
                  </a:lnTo>
                  <a:lnTo>
                    <a:pt x="2201848" y="3743849"/>
                  </a:lnTo>
                  <a:lnTo>
                    <a:pt x="2335530" y="3833494"/>
                  </a:lnTo>
                  <a:lnTo>
                    <a:pt x="2379980" y="3922394"/>
                  </a:lnTo>
                  <a:lnTo>
                    <a:pt x="2424430" y="3968432"/>
                  </a:lnTo>
                  <a:lnTo>
                    <a:pt x="2605405" y="3922394"/>
                  </a:lnTo>
                  <a:lnTo>
                    <a:pt x="2740343" y="3968432"/>
                  </a:lnTo>
                  <a:lnTo>
                    <a:pt x="2829243" y="4058919"/>
                  </a:lnTo>
                  <a:lnTo>
                    <a:pt x="2919730" y="3877944"/>
                  </a:lnTo>
                  <a:lnTo>
                    <a:pt x="2965767" y="3787457"/>
                  </a:lnTo>
                  <a:lnTo>
                    <a:pt x="3010217" y="3787457"/>
                  </a:lnTo>
                  <a:lnTo>
                    <a:pt x="2965767" y="3922394"/>
                  </a:lnTo>
                  <a:lnTo>
                    <a:pt x="3054667" y="3968432"/>
                  </a:lnTo>
                  <a:lnTo>
                    <a:pt x="3054667" y="4058919"/>
                  </a:lnTo>
                  <a:lnTo>
                    <a:pt x="3100705" y="4103369"/>
                  </a:lnTo>
                  <a:lnTo>
                    <a:pt x="3145155" y="4193857"/>
                  </a:lnTo>
                  <a:lnTo>
                    <a:pt x="3235642" y="4193857"/>
                  </a:lnTo>
                  <a:lnTo>
                    <a:pt x="3280092" y="4147819"/>
                  </a:lnTo>
                  <a:lnTo>
                    <a:pt x="3324542" y="4193857"/>
                  </a:lnTo>
                  <a:lnTo>
                    <a:pt x="3280092" y="4238307"/>
                  </a:lnTo>
                  <a:lnTo>
                    <a:pt x="3324542" y="4238307"/>
                  </a:lnTo>
                  <a:lnTo>
                    <a:pt x="3370580" y="4193857"/>
                  </a:lnTo>
                  <a:lnTo>
                    <a:pt x="3459480" y="4282757"/>
                  </a:lnTo>
                  <a:lnTo>
                    <a:pt x="3549967" y="4238307"/>
                  </a:lnTo>
                  <a:lnTo>
                    <a:pt x="3594417" y="4373244"/>
                  </a:lnTo>
                  <a:lnTo>
                    <a:pt x="3640455" y="4373244"/>
                  </a:lnTo>
                  <a:lnTo>
                    <a:pt x="3684905" y="4328794"/>
                  </a:lnTo>
                  <a:lnTo>
                    <a:pt x="3775392" y="4328794"/>
                  </a:lnTo>
                  <a:lnTo>
                    <a:pt x="3775392" y="4463732"/>
                  </a:lnTo>
                  <a:lnTo>
                    <a:pt x="3819842" y="4508182"/>
                  </a:lnTo>
                  <a:lnTo>
                    <a:pt x="3594417" y="4508182"/>
                  </a:lnTo>
                  <a:lnTo>
                    <a:pt x="3370580" y="4552632"/>
                  </a:lnTo>
                  <a:lnTo>
                    <a:pt x="3235642" y="4643119"/>
                  </a:lnTo>
                  <a:lnTo>
                    <a:pt x="3145155" y="4957444"/>
                  </a:lnTo>
                  <a:lnTo>
                    <a:pt x="2965767" y="5093969"/>
                  </a:lnTo>
                  <a:lnTo>
                    <a:pt x="3010217" y="5138419"/>
                  </a:lnTo>
                  <a:lnTo>
                    <a:pt x="2875280" y="5228907"/>
                  </a:lnTo>
                  <a:lnTo>
                    <a:pt x="2829243" y="5363845"/>
                  </a:lnTo>
                  <a:lnTo>
                    <a:pt x="2875280" y="5543232"/>
                  </a:lnTo>
                  <a:lnTo>
                    <a:pt x="2919730" y="5587682"/>
                  </a:lnTo>
                  <a:lnTo>
                    <a:pt x="2919730" y="5543232"/>
                  </a:lnTo>
                  <a:lnTo>
                    <a:pt x="2965767" y="5498782"/>
                  </a:lnTo>
                  <a:lnTo>
                    <a:pt x="2875280" y="5452745"/>
                  </a:lnTo>
                  <a:lnTo>
                    <a:pt x="2875280" y="5363845"/>
                  </a:lnTo>
                  <a:lnTo>
                    <a:pt x="3010217" y="5363845"/>
                  </a:lnTo>
                  <a:lnTo>
                    <a:pt x="2965767" y="5273357"/>
                  </a:lnTo>
                  <a:lnTo>
                    <a:pt x="3010217" y="5273357"/>
                  </a:lnTo>
                  <a:lnTo>
                    <a:pt x="3100705" y="5363845"/>
                  </a:lnTo>
                  <a:lnTo>
                    <a:pt x="3054667" y="5498782"/>
                  </a:lnTo>
                  <a:lnTo>
                    <a:pt x="2965767" y="5633720"/>
                  </a:lnTo>
                  <a:lnTo>
                    <a:pt x="2740343" y="5768657"/>
                  </a:lnTo>
                  <a:lnTo>
                    <a:pt x="2737134" y="5763872"/>
                  </a:lnTo>
                  <a:lnTo>
                    <a:pt x="2701925" y="5797867"/>
                  </a:lnTo>
                  <a:lnTo>
                    <a:pt x="2252662" y="5932805"/>
                  </a:lnTo>
                  <a:lnTo>
                    <a:pt x="2208212" y="6067742"/>
                  </a:lnTo>
                  <a:lnTo>
                    <a:pt x="2117725" y="6067742"/>
                  </a:lnTo>
                  <a:lnTo>
                    <a:pt x="1847850" y="6202680"/>
                  </a:lnTo>
                  <a:lnTo>
                    <a:pt x="1847850" y="6293167"/>
                  </a:lnTo>
                  <a:lnTo>
                    <a:pt x="1801813" y="6248717"/>
                  </a:lnTo>
                  <a:lnTo>
                    <a:pt x="1801813" y="6202680"/>
                  </a:lnTo>
                  <a:lnTo>
                    <a:pt x="1757363" y="6202680"/>
                  </a:lnTo>
                  <a:lnTo>
                    <a:pt x="1666875" y="6113780"/>
                  </a:lnTo>
                  <a:lnTo>
                    <a:pt x="1577975" y="6067742"/>
                  </a:lnTo>
                  <a:lnTo>
                    <a:pt x="1577975" y="6023292"/>
                  </a:lnTo>
                  <a:lnTo>
                    <a:pt x="1487488" y="5978842"/>
                  </a:lnTo>
                  <a:lnTo>
                    <a:pt x="1443038" y="5888355"/>
                  </a:lnTo>
                  <a:lnTo>
                    <a:pt x="1397000" y="5888355"/>
                  </a:lnTo>
                  <a:lnTo>
                    <a:pt x="1397000" y="5803927"/>
                  </a:lnTo>
                  <a:lnTo>
                    <a:pt x="1395412" y="5805487"/>
                  </a:lnTo>
                  <a:lnTo>
                    <a:pt x="1392237" y="5753100"/>
                  </a:lnTo>
                  <a:lnTo>
                    <a:pt x="1352550" y="5713412"/>
                  </a:lnTo>
                  <a:lnTo>
                    <a:pt x="1306512" y="5715000"/>
                  </a:lnTo>
                  <a:lnTo>
                    <a:pt x="1258887" y="5672137"/>
                  </a:lnTo>
                  <a:lnTo>
                    <a:pt x="1258887" y="5618162"/>
                  </a:lnTo>
                  <a:lnTo>
                    <a:pt x="1219200" y="5532437"/>
                  </a:lnTo>
                  <a:lnTo>
                    <a:pt x="1171575" y="5534025"/>
                  </a:lnTo>
                  <a:lnTo>
                    <a:pt x="1081087" y="5441950"/>
                  </a:lnTo>
                  <a:lnTo>
                    <a:pt x="992187" y="5395912"/>
                  </a:lnTo>
                  <a:lnTo>
                    <a:pt x="901700" y="5443537"/>
                  </a:lnTo>
                  <a:lnTo>
                    <a:pt x="939800" y="5357812"/>
                  </a:lnTo>
                  <a:lnTo>
                    <a:pt x="896937" y="5353050"/>
                  </a:lnTo>
                  <a:lnTo>
                    <a:pt x="858837" y="5399087"/>
                  </a:lnTo>
                  <a:lnTo>
                    <a:pt x="814387" y="5400675"/>
                  </a:lnTo>
                  <a:lnTo>
                    <a:pt x="719137" y="5310187"/>
                  </a:lnTo>
                  <a:lnTo>
                    <a:pt x="723900" y="5262562"/>
                  </a:lnTo>
                  <a:lnTo>
                    <a:pt x="766762" y="5167312"/>
                  </a:lnTo>
                  <a:lnTo>
                    <a:pt x="768350" y="5081587"/>
                  </a:lnTo>
                  <a:lnTo>
                    <a:pt x="815975" y="5037137"/>
                  </a:lnTo>
                  <a:lnTo>
                    <a:pt x="854075" y="4857749"/>
                  </a:lnTo>
                  <a:lnTo>
                    <a:pt x="719137" y="4724399"/>
                  </a:lnTo>
                  <a:lnTo>
                    <a:pt x="720725" y="4586287"/>
                  </a:lnTo>
                  <a:lnTo>
                    <a:pt x="763587" y="4500562"/>
                  </a:lnTo>
                  <a:lnTo>
                    <a:pt x="677862" y="4271962"/>
                  </a:lnTo>
                  <a:lnTo>
                    <a:pt x="854075" y="4271962"/>
                  </a:lnTo>
                  <a:lnTo>
                    <a:pt x="992187" y="4141787"/>
                  </a:lnTo>
                  <a:lnTo>
                    <a:pt x="1039812" y="4138612"/>
                  </a:lnTo>
                  <a:lnTo>
                    <a:pt x="1081087" y="3998912"/>
                  </a:lnTo>
                  <a:lnTo>
                    <a:pt x="992187" y="3781425"/>
                  </a:lnTo>
                  <a:lnTo>
                    <a:pt x="901700" y="3733800"/>
                  </a:lnTo>
                  <a:lnTo>
                    <a:pt x="852487" y="3779837"/>
                  </a:lnTo>
                  <a:lnTo>
                    <a:pt x="811212" y="3871912"/>
                  </a:lnTo>
                  <a:lnTo>
                    <a:pt x="766762" y="3867150"/>
                  </a:lnTo>
                  <a:lnTo>
                    <a:pt x="763587" y="3779837"/>
                  </a:lnTo>
                  <a:lnTo>
                    <a:pt x="676275" y="3781425"/>
                  </a:lnTo>
                  <a:lnTo>
                    <a:pt x="719137" y="3729037"/>
                  </a:lnTo>
                  <a:lnTo>
                    <a:pt x="676275" y="3643312"/>
                  </a:lnTo>
                  <a:lnTo>
                    <a:pt x="811212" y="3551237"/>
                  </a:lnTo>
                  <a:lnTo>
                    <a:pt x="809625" y="3509962"/>
                  </a:lnTo>
                  <a:lnTo>
                    <a:pt x="854075" y="3465512"/>
                  </a:lnTo>
                  <a:lnTo>
                    <a:pt x="766762" y="3375025"/>
                  </a:lnTo>
                  <a:lnTo>
                    <a:pt x="720725" y="3375025"/>
                  </a:lnTo>
                  <a:lnTo>
                    <a:pt x="630237" y="3289300"/>
                  </a:lnTo>
                  <a:lnTo>
                    <a:pt x="449262" y="3332162"/>
                  </a:lnTo>
                  <a:lnTo>
                    <a:pt x="452437" y="3236912"/>
                  </a:lnTo>
                  <a:lnTo>
                    <a:pt x="358775" y="3195637"/>
                  </a:lnTo>
                  <a:lnTo>
                    <a:pt x="357187" y="3060700"/>
                  </a:lnTo>
                  <a:lnTo>
                    <a:pt x="223837" y="2924175"/>
                  </a:lnTo>
                  <a:lnTo>
                    <a:pt x="134937" y="2879725"/>
                  </a:lnTo>
                  <a:lnTo>
                    <a:pt x="0" y="2741612"/>
                  </a:lnTo>
                  <a:lnTo>
                    <a:pt x="49212" y="2652712"/>
                  </a:lnTo>
                  <a:lnTo>
                    <a:pt x="46037" y="2605087"/>
                  </a:lnTo>
                  <a:lnTo>
                    <a:pt x="92075" y="2430462"/>
                  </a:lnTo>
                  <a:lnTo>
                    <a:pt x="273050" y="2339975"/>
                  </a:lnTo>
                  <a:lnTo>
                    <a:pt x="361950" y="2386012"/>
                  </a:lnTo>
                  <a:lnTo>
                    <a:pt x="496887" y="2114550"/>
                  </a:lnTo>
                  <a:lnTo>
                    <a:pt x="361950" y="1979612"/>
                  </a:lnTo>
                  <a:lnTo>
                    <a:pt x="452437" y="1890713"/>
                  </a:lnTo>
                  <a:lnTo>
                    <a:pt x="317500" y="1844675"/>
                  </a:lnTo>
                  <a:lnTo>
                    <a:pt x="273050" y="1665287"/>
                  </a:lnTo>
                  <a:lnTo>
                    <a:pt x="496887" y="1574800"/>
                  </a:lnTo>
                  <a:lnTo>
                    <a:pt x="496887" y="1485900"/>
                  </a:lnTo>
                  <a:lnTo>
                    <a:pt x="542925" y="1304925"/>
                  </a:lnTo>
                  <a:lnTo>
                    <a:pt x="407987" y="1260475"/>
                  </a:lnTo>
                  <a:lnTo>
                    <a:pt x="452437" y="990600"/>
                  </a:lnTo>
                  <a:lnTo>
                    <a:pt x="542925" y="855662"/>
                  </a:lnTo>
                  <a:lnTo>
                    <a:pt x="452437" y="765175"/>
                  </a:lnTo>
                  <a:lnTo>
                    <a:pt x="496887" y="674688"/>
                  </a:lnTo>
                  <a:lnTo>
                    <a:pt x="587375" y="539750"/>
                  </a:lnTo>
                  <a:lnTo>
                    <a:pt x="722312" y="585787"/>
                  </a:lnTo>
                  <a:lnTo>
                    <a:pt x="812800" y="314325"/>
                  </a:lnTo>
                  <a:lnTo>
                    <a:pt x="766762" y="225425"/>
                  </a:lnTo>
                  <a:close/>
                </a:path>
              </a:pathLst>
            </a:custGeom>
            <a:solidFill>
              <a:srgbClr val="FF6600"/>
            </a:solidFill>
            <a:ln w="9525" algn="ctr">
              <a:solidFill>
                <a:schemeClr val="tx1"/>
              </a:solidFill>
              <a:round/>
              <a:headEnd/>
              <a:tailEnd/>
            </a:ln>
          </p:spPr>
          <p:txBody>
            <a:bodyPr lIns="65306" tIns="32653" rIns="65306" bIns="32653"/>
            <a:lstStyle/>
            <a:p>
              <a:pPr algn="ctr"/>
              <a:endParaRPr lang="ja-JP" altLang="en-US"/>
            </a:p>
          </p:txBody>
        </p:sp>
        <p:sp>
          <p:nvSpPr>
            <p:cNvPr id="1078" name="Freeform 8"/>
            <p:cNvSpPr/>
            <p:nvPr/>
          </p:nvSpPr>
          <p:spPr>
            <a:xfrm>
              <a:off x="4637088" y="4586288"/>
              <a:ext cx="63500" cy="1587"/>
            </a:xfrm>
            <a:custGeom>
              <a:avLst/>
              <a:gdLst>
                <a:gd name="T0" fmla="*/ 2147483520 w 56"/>
                <a:gd name="T1" fmla="*/ 0 h 1"/>
                <a:gd name="T2" fmla="*/ 0 w 56"/>
                <a:gd name="T3" fmla="*/ 0 h 1"/>
                <a:gd name="T4" fmla="*/ 2147483520 w 56"/>
                <a:gd name="T5" fmla="*/ 0 h 1"/>
                <a:gd name="T6" fmla="*/ 0 60000 65536"/>
                <a:gd name="T7" fmla="*/ 0 60000 65536"/>
                <a:gd name="T8" fmla="*/ 0 60000 65536"/>
                <a:gd name="T9" fmla="*/ 0 w 56"/>
                <a:gd name="T10" fmla="*/ 0 h 1"/>
                <a:gd name="T11" fmla="*/ 56 w 56"/>
                <a:gd name="T12" fmla="*/ 1 h 1"/>
              </a:gdLst>
              <a:ahLst/>
              <a:cxnLst>
                <a:cxn ang="T6">
                  <a:pos x="T0" y="T1"/>
                </a:cxn>
                <a:cxn ang="T7">
                  <a:pos x="T2" y="T3"/>
                </a:cxn>
                <a:cxn ang="T8">
                  <a:pos x="T4" y="T5"/>
                </a:cxn>
              </a:cxnLst>
              <a:rect l="T9" t="T10" r="T11" b="T12"/>
              <a:pathLst>
                <a:path w="56" h="1">
                  <a:moveTo>
                    <a:pt x="56" y="0"/>
                  </a:moveTo>
                  <a:lnTo>
                    <a:pt x="0" y="0"/>
                  </a:lnTo>
                  <a:lnTo>
                    <a:pt x="56" y="0"/>
                  </a:lnTo>
                  <a:close/>
                </a:path>
              </a:pathLst>
            </a:custGeom>
            <a:noFill/>
            <a:ln w="9525" cap="flat" cmpd="sng" algn="ctr">
              <a:solidFill>
                <a:schemeClr val="tx1"/>
              </a:solidFill>
              <a:prstDash val="solid"/>
              <a:round/>
              <a:headEnd/>
              <a:tailEnd/>
            </a:ln>
          </p:spPr>
          <p:txBody>
            <a:bodyPr/>
            <a:lstStyle/>
            <a:p>
              <a:endParaRPr lang="ja-JP" altLang="en-US"/>
            </a:p>
          </p:txBody>
        </p:sp>
        <p:sp>
          <p:nvSpPr>
            <p:cNvPr id="1079" name="Freeform 9" descr="横線 (破線)"/>
            <p:cNvSpPr/>
            <p:nvPr/>
          </p:nvSpPr>
          <p:spPr>
            <a:xfrm>
              <a:off x="3092450" y="2027238"/>
              <a:ext cx="1190625" cy="2249487"/>
            </a:xfrm>
            <a:custGeom>
              <a:avLst/>
              <a:gdLst>
                <a:gd name="T0" fmla="*/ 2147483520 w 1049"/>
                <a:gd name="T1" fmla="*/ 2147483520 h 1984"/>
                <a:gd name="T2" fmla="*/ 2147483520 w 1049"/>
                <a:gd name="T3" fmla="*/ 2147483520 h 1984"/>
                <a:gd name="T4" fmla="*/ 2147483520 w 1049"/>
                <a:gd name="T5" fmla="*/ 2147483520 h 1984"/>
                <a:gd name="T6" fmla="*/ 2147483520 w 1049"/>
                <a:gd name="T7" fmla="*/ 2147483520 h 1984"/>
                <a:gd name="T8" fmla="*/ 2147483520 w 1049"/>
                <a:gd name="T9" fmla="*/ 2147483520 h 1984"/>
                <a:gd name="T10" fmla="*/ 2147483520 w 1049"/>
                <a:gd name="T11" fmla="*/ 2147483520 h 1984"/>
                <a:gd name="T12" fmla="*/ 0 w 1049"/>
                <a:gd name="T13" fmla="*/ 2147483520 h 1984"/>
                <a:gd name="T14" fmla="*/ 2147483520 w 1049"/>
                <a:gd name="T15" fmla="*/ 2147483520 h 1984"/>
                <a:gd name="T16" fmla="*/ 2147483520 w 1049"/>
                <a:gd name="T17" fmla="*/ 2147483520 h 1984"/>
                <a:gd name="T18" fmla="*/ 2147483520 w 1049"/>
                <a:gd name="T19" fmla="*/ 2147483520 h 1984"/>
                <a:gd name="T20" fmla="*/ 0 w 1049"/>
                <a:gd name="T21" fmla="*/ 2147483520 h 1984"/>
                <a:gd name="T22" fmla="*/ 2147483520 w 1049"/>
                <a:gd name="T23" fmla="*/ 2147483520 h 1984"/>
                <a:gd name="T24" fmla="*/ 2147483520 w 1049"/>
                <a:gd name="T25" fmla="*/ 2147483520 h 1984"/>
                <a:gd name="T26" fmla="*/ 2147483520 w 1049"/>
                <a:gd name="T27" fmla="*/ 2147483520 h 1984"/>
                <a:gd name="T28" fmla="*/ 2147483520 w 1049"/>
                <a:gd name="T29" fmla="*/ 2147483520 h 1984"/>
                <a:gd name="T30" fmla="*/ 2147483520 w 1049"/>
                <a:gd name="T31" fmla="*/ 2147483520 h 1984"/>
                <a:gd name="T32" fmla="*/ 2147483520 w 1049"/>
                <a:gd name="T33" fmla="*/ 2147483520 h 1984"/>
                <a:gd name="T34" fmla="*/ 2147483520 w 1049"/>
                <a:gd name="T35" fmla="*/ 2147483520 h 1984"/>
                <a:gd name="T36" fmla="*/ 2147483520 w 1049"/>
                <a:gd name="T37" fmla="*/ 2147483520 h 1984"/>
                <a:gd name="T38" fmla="*/ 2147483520 w 1049"/>
                <a:gd name="T39" fmla="*/ 2147483520 h 1984"/>
                <a:gd name="T40" fmla="*/ 2147483520 w 1049"/>
                <a:gd name="T41" fmla="*/ 2147483520 h 1984"/>
                <a:gd name="T42" fmla="*/ 2147483520 w 1049"/>
                <a:gd name="T43" fmla="*/ 2147483520 h 1984"/>
                <a:gd name="T44" fmla="*/ 2147483520 w 1049"/>
                <a:gd name="T45" fmla="*/ 2147483520 h 1984"/>
                <a:gd name="T46" fmla="*/ 2147483520 w 1049"/>
                <a:gd name="T47" fmla="*/ 2147483520 h 1984"/>
                <a:gd name="T48" fmla="*/ 2147483520 w 1049"/>
                <a:gd name="T49" fmla="*/ 2147483520 h 1984"/>
                <a:gd name="T50" fmla="*/ 2147483520 w 1049"/>
                <a:gd name="T51" fmla="*/ 2147483520 h 1984"/>
                <a:gd name="T52" fmla="*/ 2147483520 w 1049"/>
                <a:gd name="T53" fmla="*/ 2147483520 h 1984"/>
                <a:gd name="T54" fmla="*/ 2147483520 w 1049"/>
                <a:gd name="T55" fmla="*/ 2147483520 h 1984"/>
                <a:gd name="T56" fmla="*/ 2147483520 w 1049"/>
                <a:gd name="T57" fmla="*/ 2147483520 h 1984"/>
                <a:gd name="T58" fmla="*/ 2147483520 w 1049"/>
                <a:gd name="T59" fmla="*/ 2147483520 h 1984"/>
                <a:gd name="T60" fmla="*/ 2147483520 w 1049"/>
                <a:gd name="T61" fmla="*/ 2147483520 h 1984"/>
                <a:gd name="T62" fmla="*/ 2147483520 w 1049"/>
                <a:gd name="T63" fmla="*/ 2147483520 h 1984"/>
                <a:gd name="T64" fmla="*/ 2147483520 w 1049"/>
                <a:gd name="T65" fmla="*/ 2147483520 h 1984"/>
                <a:gd name="T66" fmla="*/ 2147483520 w 1049"/>
                <a:gd name="T67" fmla="*/ 2147483520 h 1984"/>
                <a:gd name="T68" fmla="*/ 2147483520 w 1049"/>
                <a:gd name="T69" fmla="*/ 2147483520 h 1984"/>
                <a:gd name="T70" fmla="*/ 2147483520 w 1049"/>
                <a:gd name="T71" fmla="*/ 2147483520 h 1984"/>
                <a:gd name="T72" fmla="*/ 2147483520 w 1049"/>
                <a:gd name="T73" fmla="*/ 2147483520 h 1984"/>
                <a:gd name="T74" fmla="*/ 2147483520 w 1049"/>
                <a:gd name="T75" fmla="*/ 2147483520 h 1984"/>
                <a:gd name="T76" fmla="*/ 2147483520 w 1049"/>
                <a:gd name="T77" fmla="*/ 2147483520 h 1984"/>
                <a:gd name="T78" fmla="*/ 2147483520 w 1049"/>
                <a:gd name="T79" fmla="*/ 2147483520 h 1984"/>
                <a:gd name="T80" fmla="*/ 2147483520 w 1049"/>
                <a:gd name="T81" fmla="*/ 2147483520 h 1984"/>
                <a:gd name="T82" fmla="*/ 2147483520 w 1049"/>
                <a:gd name="T83" fmla="*/ 2147483520 h 19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9"/>
                <a:gd name="T127" fmla="*/ 0 h 1984"/>
                <a:gd name="T128" fmla="*/ 1049 w 1049"/>
                <a:gd name="T129" fmla="*/ 1984 h 19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9" h="1984">
                  <a:moveTo>
                    <a:pt x="198" y="1842"/>
                  </a:moveTo>
                  <a:lnTo>
                    <a:pt x="142" y="1786"/>
                  </a:lnTo>
                  <a:lnTo>
                    <a:pt x="57" y="1729"/>
                  </a:lnTo>
                  <a:lnTo>
                    <a:pt x="227" y="1644"/>
                  </a:lnTo>
                  <a:lnTo>
                    <a:pt x="227" y="1587"/>
                  </a:lnTo>
                  <a:lnTo>
                    <a:pt x="170" y="1530"/>
                  </a:lnTo>
                  <a:lnTo>
                    <a:pt x="170" y="1502"/>
                  </a:lnTo>
                  <a:lnTo>
                    <a:pt x="198" y="1474"/>
                  </a:lnTo>
                  <a:lnTo>
                    <a:pt x="198" y="1389"/>
                  </a:lnTo>
                  <a:lnTo>
                    <a:pt x="255" y="1304"/>
                  </a:lnTo>
                  <a:lnTo>
                    <a:pt x="170" y="1190"/>
                  </a:lnTo>
                  <a:lnTo>
                    <a:pt x="57" y="1190"/>
                  </a:lnTo>
                  <a:lnTo>
                    <a:pt x="57" y="1134"/>
                  </a:lnTo>
                  <a:lnTo>
                    <a:pt x="0" y="1077"/>
                  </a:lnTo>
                  <a:lnTo>
                    <a:pt x="0" y="964"/>
                  </a:lnTo>
                  <a:lnTo>
                    <a:pt x="113" y="822"/>
                  </a:lnTo>
                  <a:lnTo>
                    <a:pt x="170" y="765"/>
                  </a:lnTo>
                  <a:lnTo>
                    <a:pt x="170" y="652"/>
                  </a:lnTo>
                  <a:lnTo>
                    <a:pt x="57" y="567"/>
                  </a:lnTo>
                  <a:lnTo>
                    <a:pt x="85" y="538"/>
                  </a:lnTo>
                  <a:lnTo>
                    <a:pt x="57" y="482"/>
                  </a:lnTo>
                  <a:lnTo>
                    <a:pt x="0" y="482"/>
                  </a:lnTo>
                  <a:lnTo>
                    <a:pt x="28" y="425"/>
                  </a:lnTo>
                  <a:lnTo>
                    <a:pt x="85" y="397"/>
                  </a:lnTo>
                  <a:lnTo>
                    <a:pt x="57" y="283"/>
                  </a:lnTo>
                  <a:lnTo>
                    <a:pt x="113" y="255"/>
                  </a:lnTo>
                  <a:lnTo>
                    <a:pt x="113" y="141"/>
                  </a:lnTo>
                  <a:lnTo>
                    <a:pt x="198" y="141"/>
                  </a:lnTo>
                  <a:lnTo>
                    <a:pt x="198" y="85"/>
                  </a:lnTo>
                  <a:lnTo>
                    <a:pt x="283" y="28"/>
                  </a:lnTo>
                  <a:lnTo>
                    <a:pt x="340" y="0"/>
                  </a:lnTo>
                  <a:lnTo>
                    <a:pt x="397" y="56"/>
                  </a:lnTo>
                  <a:lnTo>
                    <a:pt x="397" y="85"/>
                  </a:lnTo>
                  <a:lnTo>
                    <a:pt x="368" y="141"/>
                  </a:lnTo>
                  <a:lnTo>
                    <a:pt x="454" y="226"/>
                  </a:lnTo>
                  <a:lnTo>
                    <a:pt x="510" y="255"/>
                  </a:lnTo>
                  <a:lnTo>
                    <a:pt x="567" y="311"/>
                  </a:lnTo>
                  <a:lnTo>
                    <a:pt x="595" y="340"/>
                  </a:lnTo>
                  <a:lnTo>
                    <a:pt x="595" y="425"/>
                  </a:lnTo>
                  <a:lnTo>
                    <a:pt x="652" y="453"/>
                  </a:lnTo>
                  <a:lnTo>
                    <a:pt x="652" y="510"/>
                  </a:lnTo>
                  <a:lnTo>
                    <a:pt x="765" y="482"/>
                  </a:lnTo>
                  <a:lnTo>
                    <a:pt x="822" y="538"/>
                  </a:lnTo>
                  <a:lnTo>
                    <a:pt x="850" y="538"/>
                  </a:lnTo>
                  <a:lnTo>
                    <a:pt x="907" y="595"/>
                  </a:lnTo>
                  <a:lnTo>
                    <a:pt x="879" y="623"/>
                  </a:lnTo>
                  <a:lnTo>
                    <a:pt x="879" y="652"/>
                  </a:lnTo>
                  <a:lnTo>
                    <a:pt x="794" y="708"/>
                  </a:lnTo>
                  <a:lnTo>
                    <a:pt x="822" y="765"/>
                  </a:lnTo>
                  <a:lnTo>
                    <a:pt x="794" y="793"/>
                  </a:lnTo>
                  <a:lnTo>
                    <a:pt x="850" y="793"/>
                  </a:lnTo>
                  <a:lnTo>
                    <a:pt x="850" y="850"/>
                  </a:lnTo>
                  <a:lnTo>
                    <a:pt x="879" y="850"/>
                  </a:lnTo>
                  <a:lnTo>
                    <a:pt x="907" y="793"/>
                  </a:lnTo>
                  <a:lnTo>
                    <a:pt x="935" y="765"/>
                  </a:lnTo>
                  <a:lnTo>
                    <a:pt x="992" y="793"/>
                  </a:lnTo>
                  <a:lnTo>
                    <a:pt x="1049" y="935"/>
                  </a:lnTo>
                  <a:lnTo>
                    <a:pt x="1021" y="1020"/>
                  </a:lnTo>
                  <a:lnTo>
                    <a:pt x="992" y="1020"/>
                  </a:lnTo>
                  <a:lnTo>
                    <a:pt x="907" y="1105"/>
                  </a:lnTo>
                  <a:lnTo>
                    <a:pt x="794" y="1105"/>
                  </a:lnTo>
                  <a:lnTo>
                    <a:pt x="850" y="1247"/>
                  </a:lnTo>
                  <a:lnTo>
                    <a:pt x="822" y="1304"/>
                  </a:lnTo>
                  <a:lnTo>
                    <a:pt x="822" y="1389"/>
                  </a:lnTo>
                  <a:lnTo>
                    <a:pt x="907" y="1474"/>
                  </a:lnTo>
                  <a:lnTo>
                    <a:pt x="879" y="1587"/>
                  </a:lnTo>
                  <a:lnTo>
                    <a:pt x="794" y="1502"/>
                  </a:lnTo>
                  <a:lnTo>
                    <a:pt x="737" y="1502"/>
                  </a:lnTo>
                  <a:lnTo>
                    <a:pt x="765" y="1559"/>
                  </a:lnTo>
                  <a:lnTo>
                    <a:pt x="709" y="1587"/>
                  </a:lnTo>
                  <a:lnTo>
                    <a:pt x="709" y="1530"/>
                  </a:lnTo>
                  <a:lnTo>
                    <a:pt x="652" y="1530"/>
                  </a:lnTo>
                  <a:lnTo>
                    <a:pt x="624" y="1672"/>
                  </a:lnTo>
                  <a:lnTo>
                    <a:pt x="567" y="1701"/>
                  </a:lnTo>
                  <a:lnTo>
                    <a:pt x="567" y="1757"/>
                  </a:lnTo>
                  <a:lnTo>
                    <a:pt x="510" y="1871"/>
                  </a:lnTo>
                  <a:lnTo>
                    <a:pt x="454" y="1899"/>
                  </a:lnTo>
                  <a:lnTo>
                    <a:pt x="454" y="1956"/>
                  </a:lnTo>
                  <a:lnTo>
                    <a:pt x="425" y="1984"/>
                  </a:lnTo>
                  <a:lnTo>
                    <a:pt x="340" y="1956"/>
                  </a:lnTo>
                  <a:lnTo>
                    <a:pt x="340" y="1899"/>
                  </a:lnTo>
                  <a:lnTo>
                    <a:pt x="340" y="1871"/>
                  </a:lnTo>
                  <a:lnTo>
                    <a:pt x="283" y="1871"/>
                  </a:lnTo>
                  <a:lnTo>
                    <a:pt x="255" y="1842"/>
                  </a:lnTo>
                  <a:lnTo>
                    <a:pt x="198" y="1842"/>
                  </a:lnTo>
                  <a:close/>
                </a:path>
              </a:pathLst>
            </a:custGeom>
            <a:pattFill prst="wdDnDiag">
              <a:fgClr>
                <a:srgbClr val="0000FF"/>
              </a:fgClr>
              <a:bgClr>
                <a:srgbClr val="FFFFFF"/>
              </a:bgClr>
            </a:pattFill>
            <a:ln w="9525" algn="ctr">
              <a:solidFill>
                <a:schemeClr val="tx1"/>
              </a:solidFill>
              <a:round/>
              <a:headEnd/>
              <a:tailEnd/>
            </a:ln>
          </p:spPr>
          <p:txBody>
            <a:bodyPr lIns="65306" tIns="32653" rIns="65306" bIns="32653"/>
            <a:lstStyle/>
            <a:p>
              <a:pPr algn="ctr"/>
              <a:endParaRPr lang="ja-JP" altLang="en-US"/>
            </a:p>
          </p:txBody>
        </p:sp>
        <p:sp>
          <p:nvSpPr>
            <p:cNvPr id="1080" name="Freeform 10" descr="横線 (破線)"/>
            <p:cNvSpPr/>
            <p:nvPr/>
          </p:nvSpPr>
          <p:spPr>
            <a:xfrm>
              <a:off x="3157538" y="3717925"/>
              <a:ext cx="1190625" cy="1704975"/>
            </a:xfrm>
            <a:custGeom>
              <a:avLst/>
              <a:gdLst>
                <a:gd name="T0" fmla="*/ 2147483520 w 1049"/>
                <a:gd name="T1" fmla="*/ 2147483520 h 1503"/>
                <a:gd name="T2" fmla="*/ 0 w 1049"/>
                <a:gd name="T3" fmla="*/ 2147483520 h 1503"/>
                <a:gd name="T4" fmla="*/ 0 w 1049"/>
                <a:gd name="T5" fmla="*/ 2147483520 h 1503"/>
                <a:gd name="T6" fmla="*/ 2147483520 w 1049"/>
                <a:gd name="T7" fmla="*/ 2147483520 h 1503"/>
                <a:gd name="T8" fmla="*/ 2147483520 w 1049"/>
                <a:gd name="T9" fmla="*/ 2147483520 h 1503"/>
                <a:gd name="T10" fmla="*/ 2147483520 w 1049"/>
                <a:gd name="T11" fmla="*/ 2147483520 h 1503"/>
                <a:gd name="T12" fmla="*/ 2147483520 w 1049"/>
                <a:gd name="T13" fmla="*/ 2147483520 h 1503"/>
                <a:gd name="T14" fmla="*/ 2147483520 w 1049"/>
                <a:gd name="T15" fmla="*/ 2147483520 h 1503"/>
                <a:gd name="T16" fmla="*/ 2147483520 w 1049"/>
                <a:gd name="T17" fmla="*/ 2147483520 h 1503"/>
                <a:gd name="T18" fmla="*/ 2147483520 w 1049"/>
                <a:gd name="T19" fmla="*/ 2147483520 h 1503"/>
                <a:gd name="T20" fmla="*/ 2147483520 w 1049"/>
                <a:gd name="T21" fmla="*/ 2147483520 h 1503"/>
                <a:gd name="T22" fmla="*/ 2147483520 w 1049"/>
                <a:gd name="T23" fmla="*/ 2147483520 h 1503"/>
                <a:gd name="T24" fmla="*/ 2147483520 w 1049"/>
                <a:gd name="T25" fmla="*/ 2147483520 h 1503"/>
                <a:gd name="T26" fmla="*/ 2147483520 w 1049"/>
                <a:gd name="T27" fmla="*/ 2147483520 h 1503"/>
                <a:gd name="T28" fmla="*/ 2147483520 w 1049"/>
                <a:gd name="T29" fmla="*/ 2147483520 h 1503"/>
                <a:gd name="T30" fmla="*/ 2147483520 w 1049"/>
                <a:gd name="T31" fmla="*/ 2147483520 h 1503"/>
                <a:gd name="T32" fmla="*/ 2147483520 w 1049"/>
                <a:gd name="T33" fmla="*/ 2147483520 h 1503"/>
                <a:gd name="T34" fmla="*/ 2147483520 w 1049"/>
                <a:gd name="T35" fmla="*/ 2147483520 h 1503"/>
                <a:gd name="T36" fmla="*/ 2147483520 w 1049"/>
                <a:gd name="T37" fmla="*/ 2147483520 h 1503"/>
                <a:gd name="T38" fmla="*/ 2147483520 w 1049"/>
                <a:gd name="T39" fmla="*/ 2147483520 h 1503"/>
                <a:gd name="T40" fmla="*/ 2147483520 w 1049"/>
                <a:gd name="T41" fmla="*/ 2147483520 h 1503"/>
                <a:gd name="T42" fmla="*/ 2147483520 w 1049"/>
                <a:gd name="T43" fmla="*/ 2147483520 h 1503"/>
                <a:gd name="T44" fmla="*/ 2147483520 w 1049"/>
                <a:gd name="T45" fmla="*/ 2147483520 h 1503"/>
                <a:gd name="T46" fmla="*/ 2147483520 w 1049"/>
                <a:gd name="T47" fmla="*/ 2147483520 h 1503"/>
                <a:gd name="T48" fmla="*/ 2147483520 w 1049"/>
                <a:gd name="T49" fmla="*/ 2147483520 h 1503"/>
                <a:gd name="T50" fmla="*/ 2147483520 w 1049"/>
                <a:gd name="T51" fmla="*/ 2147483520 h 1503"/>
                <a:gd name="T52" fmla="*/ 2147483520 w 1049"/>
                <a:gd name="T53" fmla="*/ 2147483520 h 1503"/>
                <a:gd name="T54" fmla="*/ 2147483520 w 1049"/>
                <a:gd name="T55" fmla="*/ 2147483520 h 1503"/>
                <a:gd name="T56" fmla="*/ 2147483520 w 1049"/>
                <a:gd name="T57" fmla="*/ 2147483520 h 1503"/>
                <a:gd name="T58" fmla="*/ 2147483520 w 1049"/>
                <a:gd name="T59" fmla="*/ 2147483520 h 1503"/>
                <a:gd name="T60" fmla="*/ 2147483520 w 1049"/>
                <a:gd name="T61" fmla="*/ 2147483520 h 1503"/>
                <a:gd name="T62" fmla="*/ 2147483520 w 1049"/>
                <a:gd name="T63" fmla="*/ 0 h 1503"/>
                <a:gd name="T64" fmla="*/ 2147483520 w 1049"/>
                <a:gd name="T65" fmla="*/ 2147483520 h 1503"/>
                <a:gd name="T66" fmla="*/ 2147483520 w 1049"/>
                <a:gd name="T67" fmla="*/ 2147483520 h 1503"/>
                <a:gd name="T68" fmla="*/ 2147483520 w 1049"/>
                <a:gd name="T69" fmla="*/ 2147483520 h 1503"/>
                <a:gd name="T70" fmla="*/ 2147483520 w 1049"/>
                <a:gd name="T71" fmla="*/ 2147483520 h 1503"/>
                <a:gd name="T72" fmla="*/ 2147483520 w 1049"/>
                <a:gd name="T73" fmla="*/ 2147483520 h 1503"/>
                <a:gd name="T74" fmla="*/ 2147483520 w 1049"/>
                <a:gd name="T75" fmla="*/ 2147483520 h 1503"/>
                <a:gd name="T76" fmla="*/ 2147483520 w 1049"/>
                <a:gd name="T77" fmla="*/ 2147483520 h 1503"/>
                <a:gd name="T78" fmla="*/ 2147483520 w 1049"/>
                <a:gd name="T79" fmla="*/ 2147483520 h 15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9"/>
                <a:gd name="T121" fmla="*/ 0 h 1503"/>
                <a:gd name="T122" fmla="*/ 1049 w 1049"/>
                <a:gd name="T123" fmla="*/ 1503 h 15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9" h="1503">
                  <a:moveTo>
                    <a:pt x="141" y="340"/>
                  </a:moveTo>
                  <a:lnTo>
                    <a:pt x="85" y="397"/>
                  </a:lnTo>
                  <a:lnTo>
                    <a:pt x="28" y="425"/>
                  </a:lnTo>
                  <a:lnTo>
                    <a:pt x="0" y="482"/>
                  </a:lnTo>
                  <a:lnTo>
                    <a:pt x="28" y="624"/>
                  </a:lnTo>
                  <a:lnTo>
                    <a:pt x="0" y="681"/>
                  </a:lnTo>
                  <a:lnTo>
                    <a:pt x="85" y="681"/>
                  </a:lnTo>
                  <a:lnTo>
                    <a:pt x="141" y="737"/>
                  </a:lnTo>
                  <a:lnTo>
                    <a:pt x="113" y="794"/>
                  </a:lnTo>
                  <a:lnTo>
                    <a:pt x="198" y="851"/>
                  </a:lnTo>
                  <a:lnTo>
                    <a:pt x="198" y="907"/>
                  </a:lnTo>
                  <a:lnTo>
                    <a:pt x="141" y="964"/>
                  </a:lnTo>
                  <a:lnTo>
                    <a:pt x="141" y="1077"/>
                  </a:lnTo>
                  <a:lnTo>
                    <a:pt x="255" y="1106"/>
                  </a:lnTo>
                  <a:lnTo>
                    <a:pt x="255" y="1162"/>
                  </a:lnTo>
                  <a:lnTo>
                    <a:pt x="340" y="1191"/>
                  </a:lnTo>
                  <a:lnTo>
                    <a:pt x="397" y="1248"/>
                  </a:lnTo>
                  <a:lnTo>
                    <a:pt x="397" y="1333"/>
                  </a:lnTo>
                  <a:lnTo>
                    <a:pt x="425" y="1333"/>
                  </a:lnTo>
                  <a:lnTo>
                    <a:pt x="453" y="1418"/>
                  </a:lnTo>
                  <a:lnTo>
                    <a:pt x="510" y="1418"/>
                  </a:lnTo>
                  <a:lnTo>
                    <a:pt x="510" y="1361"/>
                  </a:lnTo>
                  <a:lnTo>
                    <a:pt x="538" y="1389"/>
                  </a:lnTo>
                  <a:lnTo>
                    <a:pt x="567" y="1446"/>
                  </a:lnTo>
                  <a:lnTo>
                    <a:pt x="623" y="1446"/>
                  </a:lnTo>
                  <a:lnTo>
                    <a:pt x="652" y="1418"/>
                  </a:lnTo>
                  <a:lnTo>
                    <a:pt x="765" y="1418"/>
                  </a:lnTo>
                  <a:lnTo>
                    <a:pt x="964" y="1503"/>
                  </a:lnTo>
                  <a:lnTo>
                    <a:pt x="964" y="1474"/>
                  </a:lnTo>
                  <a:lnTo>
                    <a:pt x="992" y="1446"/>
                  </a:lnTo>
                  <a:lnTo>
                    <a:pt x="964" y="1389"/>
                  </a:lnTo>
                  <a:lnTo>
                    <a:pt x="1049" y="1389"/>
                  </a:lnTo>
                  <a:lnTo>
                    <a:pt x="992" y="1304"/>
                  </a:lnTo>
                  <a:lnTo>
                    <a:pt x="907" y="1276"/>
                  </a:lnTo>
                  <a:lnTo>
                    <a:pt x="907" y="1248"/>
                  </a:lnTo>
                  <a:lnTo>
                    <a:pt x="964" y="1248"/>
                  </a:lnTo>
                  <a:lnTo>
                    <a:pt x="964" y="1191"/>
                  </a:lnTo>
                  <a:lnTo>
                    <a:pt x="878" y="1191"/>
                  </a:lnTo>
                  <a:lnTo>
                    <a:pt x="907" y="1162"/>
                  </a:lnTo>
                  <a:lnTo>
                    <a:pt x="878" y="1134"/>
                  </a:lnTo>
                  <a:lnTo>
                    <a:pt x="850" y="1077"/>
                  </a:lnTo>
                  <a:lnTo>
                    <a:pt x="822" y="1049"/>
                  </a:lnTo>
                  <a:lnTo>
                    <a:pt x="822" y="992"/>
                  </a:lnTo>
                  <a:lnTo>
                    <a:pt x="737" y="907"/>
                  </a:lnTo>
                  <a:lnTo>
                    <a:pt x="680" y="879"/>
                  </a:lnTo>
                  <a:lnTo>
                    <a:pt x="680" y="851"/>
                  </a:lnTo>
                  <a:lnTo>
                    <a:pt x="680" y="822"/>
                  </a:lnTo>
                  <a:lnTo>
                    <a:pt x="680" y="794"/>
                  </a:lnTo>
                  <a:lnTo>
                    <a:pt x="623" y="766"/>
                  </a:lnTo>
                  <a:lnTo>
                    <a:pt x="623" y="737"/>
                  </a:lnTo>
                  <a:lnTo>
                    <a:pt x="652" y="681"/>
                  </a:lnTo>
                  <a:lnTo>
                    <a:pt x="652" y="567"/>
                  </a:lnTo>
                  <a:lnTo>
                    <a:pt x="680" y="482"/>
                  </a:lnTo>
                  <a:lnTo>
                    <a:pt x="737" y="454"/>
                  </a:lnTo>
                  <a:lnTo>
                    <a:pt x="765" y="369"/>
                  </a:lnTo>
                  <a:lnTo>
                    <a:pt x="765" y="340"/>
                  </a:lnTo>
                  <a:lnTo>
                    <a:pt x="737" y="284"/>
                  </a:lnTo>
                  <a:lnTo>
                    <a:pt x="765" y="255"/>
                  </a:lnTo>
                  <a:lnTo>
                    <a:pt x="765" y="227"/>
                  </a:lnTo>
                  <a:lnTo>
                    <a:pt x="793" y="170"/>
                  </a:lnTo>
                  <a:lnTo>
                    <a:pt x="793" y="114"/>
                  </a:lnTo>
                  <a:lnTo>
                    <a:pt x="822" y="85"/>
                  </a:lnTo>
                  <a:lnTo>
                    <a:pt x="737" y="0"/>
                  </a:lnTo>
                  <a:lnTo>
                    <a:pt x="680" y="0"/>
                  </a:lnTo>
                  <a:lnTo>
                    <a:pt x="708" y="57"/>
                  </a:lnTo>
                  <a:lnTo>
                    <a:pt x="652" y="85"/>
                  </a:lnTo>
                  <a:lnTo>
                    <a:pt x="652" y="28"/>
                  </a:lnTo>
                  <a:lnTo>
                    <a:pt x="595" y="28"/>
                  </a:lnTo>
                  <a:lnTo>
                    <a:pt x="567" y="170"/>
                  </a:lnTo>
                  <a:lnTo>
                    <a:pt x="510" y="199"/>
                  </a:lnTo>
                  <a:lnTo>
                    <a:pt x="510" y="255"/>
                  </a:lnTo>
                  <a:lnTo>
                    <a:pt x="453" y="369"/>
                  </a:lnTo>
                  <a:lnTo>
                    <a:pt x="397" y="397"/>
                  </a:lnTo>
                  <a:lnTo>
                    <a:pt x="397" y="454"/>
                  </a:lnTo>
                  <a:lnTo>
                    <a:pt x="368" y="482"/>
                  </a:lnTo>
                  <a:lnTo>
                    <a:pt x="283" y="454"/>
                  </a:lnTo>
                  <a:lnTo>
                    <a:pt x="283" y="369"/>
                  </a:lnTo>
                  <a:lnTo>
                    <a:pt x="226" y="369"/>
                  </a:lnTo>
                  <a:lnTo>
                    <a:pt x="198" y="340"/>
                  </a:lnTo>
                  <a:lnTo>
                    <a:pt x="141" y="340"/>
                  </a:lnTo>
                  <a:close/>
                </a:path>
              </a:pathLst>
            </a:custGeom>
            <a:pattFill prst="wdDnDiag">
              <a:fgClr>
                <a:srgbClr val="0000FF"/>
              </a:fgClr>
              <a:bgClr>
                <a:srgbClr val="FFFFFF"/>
              </a:bgClr>
            </a:pattFill>
            <a:ln w="9525" algn="ctr">
              <a:solidFill>
                <a:schemeClr val="tx1"/>
              </a:solidFill>
              <a:round/>
              <a:headEnd/>
              <a:tailEnd/>
            </a:ln>
          </p:spPr>
          <p:txBody>
            <a:bodyPr lIns="65306" tIns="32653" rIns="65306" bIns="32653"/>
            <a:lstStyle/>
            <a:p>
              <a:pPr algn="ctr"/>
              <a:endParaRPr lang="ja-JP" altLang="en-US"/>
            </a:p>
          </p:txBody>
        </p:sp>
        <p:sp>
          <p:nvSpPr>
            <p:cNvPr id="1081" name="Freeform 11"/>
            <p:cNvSpPr/>
            <p:nvPr/>
          </p:nvSpPr>
          <p:spPr>
            <a:xfrm>
              <a:off x="4251325" y="5292725"/>
              <a:ext cx="320675" cy="385763"/>
            </a:xfrm>
            <a:custGeom>
              <a:avLst/>
              <a:gdLst>
                <a:gd name="T0" fmla="*/ 2147483520 w 283"/>
                <a:gd name="T1" fmla="*/ 0 h 340"/>
                <a:gd name="T2" fmla="*/ 0 w 283"/>
                <a:gd name="T3" fmla="*/ 0 h 340"/>
                <a:gd name="T4" fmla="*/ 2147483520 w 283"/>
                <a:gd name="T5" fmla="*/ 2147483520 h 340"/>
                <a:gd name="T6" fmla="*/ 0 w 283"/>
                <a:gd name="T7" fmla="*/ 2147483520 h 340"/>
                <a:gd name="T8" fmla="*/ 0 w 283"/>
                <a:gd name="T9" fmla="*/ 2147483520 h 340"/>
                <a:gd name="T10" fmla="*/ 2147483520 w 283"/>
                <a:gd name="T11" fmla="*/ 2147483520 h 340"/>
                <a:gd name="T12" fmla="*/ 2147483520 w 283"/>
                <a:gd name="T13" fmla="*/ 2147483520 h 340"/>
                <a:gd name="T14" fmla="*/ 2147483520 w 283"/>
                <a:gd name="T15" fmla="*/ 2147483520 h 340"/>
                <a:gd name="T16" fmla="*/ 2147483520 w 283"/>
                <a:gd name="T17" fmla="*/ 2147483520 h 340"/>
                <a:gd name="T18" fmla="*/ 2147483520 w 283"/>
                <a:gd name="T19" fmla="*/ 2147483520 h 340"/>
                <a:gd name="T20" fmla="*/ 2147483520 w 283"/>
                <a:gd name="T21" fmla="*/ 2147483520 h 340"/>
                <a:gd name="T22" fmla="*/ 2147483520 w 283"/>
                <a:gd name="T23" fmla="*/ 2147483520 h 340"/>
                <a:gd name="T24" fmla="*/ 2147483520 w 283"/>
                <a:gd name="T25" fmla="*/ 2147483520 h 340"/>
                <a:gd name="T26" fmla="*/ 2147483520 w 283"/>
                <a:gd name="T27" fmla="*/ 0 h 3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3"/>
                <a:gd name="T43" fmla="*/ 0 h 340"/>
                <a:gd name="T44" fmla="*/ 283 w 283"/>
                <a:gd name="T45" fmla="*/ 340 h 3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3" h="340">
                  <a:moveTo>
                    <a:pt x="85" y="0"/>
                  </a:moveTo>
                  <a:lnTo>
                    <a:pt x="0" y="0"/>
                  </a:lnTo>
                  <a:lnTo>
                    <a:pt x="28" y="57"/>
                  </a:lnTo>
                  <a:lnTo>
                    <a:pt x="0" y="85"/>
                  </a:lnTo>
                  <a:lnTo>
                    <a:pt x="0" y="114"/>
                  </a:lnTo>
                  <a:lnTo>
                    <a:pt x="56" y="170"/>
                  </a:lnTo>
                  <a:lnTo>
                    <a:pt x="56" y="227"/>
                  </a:lnTo>
                  <a:lnTo>
                    <a:pt x="85" y="255"/>
                  </a:lnTo>
                  <a:lnTo>
                    <a:pt x="28" y="312"/>
                  </a:lnTo>
                  <a:lnTo>
                    <a:pt x="56" y="340"/>
                  </a:lnTo>
                  <a:lnTo>
                    <a:pt x="113" y="284"/>
                  </a:lnTo>
                  <a:lnTo>
                    <a:pt x="283" y="199"/>
                  </a:lnTo>
                  <a:lnTo>
                    <a:pt x="85" y="29"/>
                  </a:lnTo>
                  <a:lnTo>
                    <a:pt x="85" y="0"/>
                  </a:lnTo>
                  <a:close/>
                </a:path>
              </a:pathLst>
            </a:custGeom>
            <a:solidFill>
              <a:srgbClr val="FFCC99"/>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082" name="Freeform 12"/>
            <p:cNvSpPr/>
            <p:nvPr/>
          </p:nvSpPr>
          <p:spPr>
            <a:xfrm>
              <a:off x="4283075" y="4586288"/>
              <a:ext cx="546100" cy="931862"/>
            </a:xfrm>
            <a:custGeom>
              <a:avLst/>
              <a:gdLst>
                <a:gd name="T0" fmla="*/ 2147483520 w 482"/>
                <a:gd name="T1" fmla="*/ 2147483520 h 822"/>
                <a:gd name="T2" fmla="*/ 2147483520 w 482"/>
                <a:gd name="T3" fmla="*/ 2147483520 h 822"/>
                <a:gd name="T4" fmla="*/ 2147483520 w 482"/>
                <a:gd name="T5" fmla="*/ 2147483520 h 822"/>
                <a:gd name="T6" fmla="*/ 0 w 482"/>
                <a:gd name="T7" fmla="*/ 2147483520 h 822"/>
                <a:gd name="T8" fmla="*/ 2147483520 w 482"/>
                <a:gd name="T9" fmla="*/ 2147483520 h 822"/>
                <a:gd name="T10" fmla="*/ 2147483520 w 482"/>
                <a:gd name="T11" fmla="*/ 2147483520 h 822"/>
                <a:gd name="T12" fmla="*/ 2147483520 w 482"/>
                <a:gd name="T13" fmla="*/ 2147483520 h 822"/>
                <a:gd name="T14" fmla="*/ 2147483520 w 482"/>
                <a:gd name="T15" fmla="*/ 2147483520 h 822"/>
                <a:gd name="T16" fmla="*/ 2147483520 w 482"/>
                <a:gd name="T17" fmla="*/ 2147483520 h 822"/>
                <a:gd name="T18" fmla="*/ 2147483520 w 482"/>
                <a:gd name="T19" fmla="*/ 2147483520 h 822"/>
                <a:gd name="T20" fmla="*/ 2147483520 w 482"/>
                <a:gd name="T21" fmla="*/ 2147483520 h 822"/>
                <a:gd name="T22" fmla="*/ 2147483520 w 482"/>
                <a:gd name="T23" fmla="*/ 2147483520 h 822"/>
                <a:gd name="T24" fmla="*/ 2147483520 w 482"/>
                <a:gd name="T25" fmla="*/ 2147483520 h 822"/>
                <a:gd name="T26" fmla="*/ 2147483520 w 482"/>
                <a:gd name="T27" fmla="*/ 2147483520 h 822"/>
                <a:gd name="T28" fmla="*/ 2147483520 w 482"/>
                <a:gd name="T29" fmla="*/ 2147483520 h 822"/>
                <a:gd name="T30" fmla="*/ 2147483520 w 482"/>
                <a:gd name="T31" fmla="*/ 2147483520 h 822"/>
                <a:gd name="T32" fmla="*/ 2147483520 w 482"/>
                <a:gd name="T33" fmla="*/ 2147483520 h 822"/>
                <a:gd name="T34" fmla="*/ 2147483520 w 482"/>
                <a:gd name="T35" fmla="*/ 2147483520 h 822"/>
                <a:gd name="T36" fmla="*/ 2147483520 w 482"/>
                <a:gd name="T37" fmla="*/ 2147483520 h 822"/>
                <a:gd name="T38" fmla="*/ 2147483520 w 482"/>
                <a:gd name="T39" fmla="*/ 2147483520 h 822"/>
                <a:gd name="T40" fmla="*/ 2147483520 w 482"/>
                <a:gd name="T41" fmla="*/ 2147483520 h 822"/>
                <a:gd name="T42" fmla="*/ 2147483520 w 482"/>
                <a:gd name="T43" fmla="*/ 2147483520 h 822"/>
                <a:gd name="T44" fmla="*/ 2147483520 w 482"/>
                <a:gd name="T45" fmla="*/ 2147483520 h 822"/>
                <a:gd name="T46" fmla="*/ 2147483520 w 482"/>
                <a:gd name="T47" fmla="*/ 0 h 822"/>
                <a:gd name="T48" fmla="*/ 2147483520 w 482"/>
                <a:gd name="T49" fmla="*/ 2147483520 h 822"/>
                <a:gd name="T50" fmla="*/ 2147483520 w 482"/>
                <a:gd name="T51" fmla="*/ 2147483520 h 822"/>
                <a:gd name="T52" fmla="*/ 2147483520 w 482"/>
                <a:gd name="T53" fmla="*/ 2147483520 h 822"/>
                <a:gd name="T54" fmla="*/ 2147483520 w 482"/>
                <a:gd name="T55" fmla="*/ 2147483520 h 822"/>
                <a:gd name="T56" fmla="*/ 2147483520 w 482"/>
                <a:gd name="T57" fmla="*/ 2147483520 h 822"/>
                <a:gd name="T58" fmla="*/ 2147483520 w 482"/>
                <a:gd name="T59" fmla="*/ 2147483520 h 822"/>
                <a:gd name="T60" fmla="*/ 2147483520 w 482"/>
                <a:gd name="T61" fmla="*/ 2147483520 h 822"/>
                <a:gd name="T62" fmla="*/ 2147483520 w 482"/>
                <a:gd name="T63" fmla="*/ 2147483520 h 822"/>
                <a:gd name="T64" fmla="*/ 2147483520 w 482"/>
                <a:gd name="T65" fmla="*/ 2147483520 h 822"/>
                <a:gd name="T66" fmla="*/ 2147483520 w 482"/>
                <a:gd name="T67" fmla="*/ 2147483520 h 822"/>
                <a:gd name="T68" fmla="*/ 2147483520 w 482"/>
                <a:gd name="T69" fmla="*/ 2147483520 h 822"/>
                <a:gd name="T70" fmla="*/ 2147483520 w 482"/>
                <a:gd name="T71" fmla="*/ 2147483520 h 822"/>
                <a:gd name="T72" fmla="*/ 2147483520 w 482"/>
                <a:gd name="T73" fmla="*/ 2147483520 h 822"/>
                <a:gd name="T74" fmla="*/ 2147483520 w 482"/>
                <a:gd name="T75" fmla="*/ 2147483520 h 822"/>
                <a:gd name="T76" fmla="*/ 2147483520 w 482"/>
                <a:gd name="T77" fmla="*/ 2147483520 h 822"/>
                <a:gd name="T78" fmla="*/ 2147483520 w 482"/>
                <a:gd name="T79" fmla="*/ 2147483520 h 8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2"/>
                <a:gd name="T121" fmla="*/ 0 h 822"/>
                <a:gd name="T122" fmla="*/ 482 w 482"/>
                <a:gd name="T123" fmla="*/ 822 h 8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2" h="822">
                  <a:moveTo>
                    <a:pt x="255" y="822"/>
                  </a:moveTo>
                  <a:lnTo>
                    <a:pt x="57" y="652"/>
                  </a:lnTo>
                  <a:lnTo>
                    <a:pt x="57" y="623"/>
                  </a:lnTo>
                  <a:lnTo>
                    <a:pt x="0" y="538"/>
                  </a:lnTo>
                  <a:lnTo>
                    <a:pt x="57" y="538"/>
                  </a:lnTo>
                  <a:lnTo>
                    <a:pt x="57" y="510"/>
                  </a:lnTo>
                  <a:lnTo>
                    <a:pt x="85" y="510"/>
                  </a:lnTo>
                  <a:lnTo>
                    <a:pt x="113" y="538"/>
                  </a:lnTo>
                  <a:lnTo>
                    <a:pt x="198" y="482"/>
                  </a:lnTo>
                  <a:lnTo>
                    <a:pt x="170" y="482"/>
                  </a:lnTo>
                  <a:lnTo>
                    <a:pt x="142" y="425"/>
                  </a:lnTo>
                  <a:lnTo>
                    <a:pt x="198" y="425"/>
                  </a:lnTo>
                  <a:lnTo>
                    <a:pt x="170" y="311"/>
                  </a:lnTo>
                  <a:lnTo>
                    <a:pt x="142" y="283"/>
                  </a:lnTo>
                  <a:lnTo>
                    <a:pt x="170" y="255"/>
                  </a:lnTo>
                  <a:lnTo>
                    <a:pt x="255" y="226"/>
                  </a:lnTo>
                  <a:lnTo>
                    <a:pt x="227" y="198"/>
                  </a:lnTo>
                  <a:lnTo>
                    <a:pt x="255" y="141"/>
                  </a:lnTo>
                  <a:lnTo>
                    <a:pt x="227" y="113"/>
                  </a:lnTo>
                  <a:lnTo>
                    <a:pt x="312" y="85"/>
                  </a:lnTo>
                  <a:lnTo>
                    <a:pt x="368" y="85"/>
                  </a:lnTo>
                  <a:lnTo>
                    <a:pt x="397" y="56"/>
                  </a:lnTo>
                  <a:lnTo>
                    <a:pt x="312" y="28"/>
                  </a:lnTo>
                  <a:lnTo>
                    <a:pt x="368" y="0"/>
                  </a:lnTo>
                  <a:lnTo>
                    <a:pt x="425" y="56"/>
                  </a:lnTo>
                  <a:lnTo>
                    <a:pt x="453" y="56"/>
                  </a:lnTo>
                  <a:lnTo>
                    <a:pt x="453" y="85"/>
                  </a:lnTo>
                  <a:lnTo>
                    <a:pt x="482" y="113"/>
                  </a:lnTo>
                  <a:lnTo>
                    <a:pt x="425" y="170"/>
                  </a:lnTo>
                  <a:lnTo>
                    <a:pt x="425" y="198"/>
                  </a:lnTo>
                  <a:lnTo>
                    <a:pt x="397" y="226"/>
                  </a:lnTo>
                  <a:lnTo>
                    <a:pt x="425" y="283"/>
                  </a:lnTo>
                  <a:lnTo>
                    <a:pt x="397" y="283"/>
                  </a:lnTo>
                  <a:lnTo>
                    <a:pt x="368" y="368"/>
                  </a:lnTo>
                  <a:lnTo>
                    <a:pt x="397" y="368"/>
                  </a:lnTo>
                  <a:lnTo>
                    <a:pt x="453" y="482"/>
                  </a:lnTo>
                  <a:lnTo>
                    <a:pt x="340" y="595"/>
                  </a:lnTo>
                  <a:lnTo>
                    <a:pt x="283" y="708"/>
                  </a:lnTo>
                  <a:lnTo>
                    <a:pt x="283" y="765"/>
                  </a:lnTo>
                  <a:lnTo>
                    <a:pt x="255" y="822"/>
                  </a:lnTo>
                  <a:close/>
                </a:path>
              </a:pathLst>
            </a:custGeom>
            <a:solidFill>
              <a:srgbClr val="FF6600"/>
            </a:solidFill>
            <a:ln w="9525" algn="ctr">
              <a:solidFill>
                <a:schemeClr val="tx1"/>
              </a:solidFill>
              <a:round/>
              <a:headEnd/>
              <a:tailEnd/>
            </a:ln>
          </p:spPr>
          <p:txBody>
            <a:bodyPr lIns="65306" tIns="32653" rIns="65306" bIns="32653"/>
            <a:lstStyle/>
            <a:p>
              <a:pPr algn="ctr"/>
              <a:endParaRPr lang="ja-JP" altLang="en-US"/>
            </a:p>
          </p:txBody>
        </p:sp>
        <p:sp>
          <p:nvSpPr>
            <p:cNvPr id="1083" name="Freeform 14" descr="右下がり対角線 (太)"/>
            <p:cNvSpPr/>
            <p:nvPr/>
          </p:nvSpPr>
          <p:spPr>
            <a:xfrm>
              <a:off x="3863975" y="4006850"/>
              <a:ext cx="868363" cy="1190625"/>
            </a:xfrm>
            <a:custGeom>
              <a:avLst/>
              <a:gdLst>
                <a:gd name="T0" fmla="*/ 2147483520 w 766"/>
                <a:gd name="T1" fmla="*/ 2147483520 h 1049"/>
                <a:gd name="T2" fmla="*/ 2147483520 w 766"/>
                <a:gd name="T3" fmla="*/ 2147483520 h 1049"/>
                <a:gd name="T4" fmla="*/ 2147483520 w 766"/>
                <a:gd name="T5" fmla="*/ 2147483520 h 1049"/>
                <a:gd name="T6" fmla="*/ 2147483520 w 766"/>
                <a:gd name="T7" fmla="*/ 2147483520 h 1049"/>
                <a:gd name="T8" fmla="*/ 0 w 766"/>
                <a:gd name="T9" fmla="*/ 2147483520 h 1049"/>
                <a:gd name="T10" fmla="*/ 2147483520 w 766"/>
                <a:gd name="T11" fmla="*/ 2147483520 h 1049"/>
                <a:gd name="T12" fmla="*/ 2147483520 w 766"/>
                <a:gd name="T13" fmla="*/ 2147483520 h 1049"/>
                <a:gd name="T14" fmla="*/ 2147483520 w 766"/>
                <a:gd name="T15" fmla="*/ 2147483520 h 1049"/>
                <a:gd name="T16" fmla="*/ 2147483520 w 766"/>
                <a:gd name="T17" fmla="*/ 2147483520 h 1049"/>
                <a:gd name="T18" fmla="*/ 2147483520 w 766"/>
                <a:gd name="T19" fmla="*/ 2147483520 h 1049"/>
                <a:gd name="T20" fmla="*/ 2147483520 w 766"/>
                <a:gd name="T21" fmla="*/ 2147483520 h 1049"/>
                <a:gd name="T22" fmla="*/ 2147483520 w 766"/>
                <a:gd name="T23" fmla="*/ 2147483520 h 1049"/>
                <a:gd name="T24" fmla="*/ 2147483520 w 766"/>
                <a:gd name="T25" fmla="*/ 2147483520 h 1049"/>
                <a:gd name="T26" fmla="*/ 2147483520 w 766"/>
                <a:gd name="T27" fmla="*/ 2147483520 h 1049"/>
                <a:gd name="T28" fmla="*/ 2147483520 w 766"/>
                <a:gd name="T29" fmla="*/ 2147483520 h 1049"/>
                <a:gd name="T30" fmla="*/ 2147483520 w 766"/>
                <a:gd name="T31" fmla="*/ 2147483520 h 1049"/>
                <a:gd name="T32" fmla="*/ 2147483520 w 766"/>
                <a:gd name="T33" fmla="*/ 2147483520 h 1049"/>
                <a:gd name="T34" fmla="*/ 2147483520 w 766"/>
                <a:gd name="T35" fmla="*/ 2147483520 h 1049"/>
                <a:gd name="T36" fmla="*/ 2147483520 w 766"/>
                <a:gd name="T37" fmla="*/ 2147483520 h 1049"/>
                <a:gd name="T38" fmla="*/ 2147483520 w 766"/>
                <a:gd name="T39" fmla="*/ 2147483520 h 1049"/>
                <a:gd name="T40" fmla="*/ 2147483520 w 766"/>
                <a:gd name="T41" fmla="*/ 2147483520 h 1049"/>
                <a:gd name="T42" fmla="*/ 2147483520 w 766"/>
                <a:gd name="T43" fmla="*/ 2147483520 h 1049"/>
                <a:gd name="T44" fmla="*/ 2147483520 w 766"/>
                <a:gd name="T45" fmla="*/ 2147483520 h 1049"/>
                <a:gd name="T46" fmla="*/ 2147483520 w 766"/>
                <a:gd name="T47" fmla="*/ 2147483520 h 1049"/>
                <a:gd name="T48" fmla="*/ 2147483520 w 766"/>
                <a:gd name="T49" fmla="*/ 2147483520 h 1049"/>
                <a:gd name="T50" fmla="*/ 2147483520 w 766"/>
                <a:gd name="T51" fmla="*/ 2147483520 h 1049"/>
                <a:gd name="T52" fmla="*/ 2147483520 w 766"/>
                <a:gd name="T53" fmla="*/ 2147483520 h 1049"/>
                <a:gd name="T54" fmla="*/ 2147483520 w 766"/>
                <a:gd name="T55" fmla="*/ 2147483520 h 1049"/>
                <a:gd name="T56" fmla="*/ 2147483520 w 766"/>
                <a:gd name="T57" fmla="*/ 2147483520 h 1049"/>
                <a:gd name="T58" fmla="*/ 2147483520 w 766"/>
                <a:gd name="T59" fmla="*/ 2147483520 h 1049"/>
                <a:gd name="T60" fmla="*/ 2147483520 w 766"/>
                <a:gd name="T61" fmla="*/ 2147483520 h 1049"/>
                <a:gd name="T62" fmla="*/ 2147483520 w 766"/>
                <a:gd name="T63" fmla="*/ 2147483520 h 10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66"/>
                <a:gd name="T97" fmla="*/ 0 h 1049"/>
                <a:gd name="T98" fmla="*/ 766 w 766"/>
                <a:gd name="T99" fmla="*/ 1049 h 10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66" h="1049">
                  <a:moveTo>
                    <a:pt x="142" y="0"/>
                  </a:moveTo>
                  <a:lnTo>
                    <a:pt x="114" y="29"/>
                  </a:lnTo>
                  <a:lnTo>
                    <a:pt x="142" y="85"/>
                  </a:lnTo>
                  <a:lnTo>
                    <a:pt x="142" y="114"/>
                  </a:lnTo>
                  <a:lnTo>
                    <a:pt x="114" y="199"/>
                  </a:lnTo>
                  <a:lnTo>
                    <a:pt x="57" y="227"/>
                  </a:lnTo>
                  <a:lnTo>
                    <a:pt x="29" y="284"/>
                  </a:lnTo>
                  <a:lnTo>
                    <a:pt x="29" y="426"/>
                  </a:lnTo>
                  <a:lnTo>
                    <a:pt x="0" y="482"/>
                  </a:lnTo>
                  <a:lnTo>
                    <a:pt x="0" y="511"/>
                  </a:lnTo>
                  <a:lnTo>
                    <a:pt x="57" y="539"/>
                  </a:lnTo>
                  <a:lnTo>
                    <a:pt x="57" y="624"/>
                  </a:lnTo>
                  <a:lnTo>
                    <a:pt x="114" y="652"/>
                  </a:lnTo>
                  <a:lnTo>
                    <a:pt x="199" y="737"/>
                  </a:lnTo>
                  <a:lnTo>
                    <a:pt x="199" y="794"/>
                  </a:lnTo>
                  <a:lnTo>
                    <a:pt x="227" y="822"/>
                  </a:lnTo>
                  <a:lnTo>
                    <a:pt x="255" y="879"/>
                  </a:lnTo>
                  <a:lnTo>
                    <a:pt x="284" y="907"/>
                  </a:lnTo>
                  <a:lnTo>
                    <a:pt x="255" y="936"/>
                  </a:lnTo>
                  <a:lnTo>
                    <a:pt x="341" y="936"/>
                  </a:lnTo>
                  <a:lnTo>
                    <a:pt x="341" y="993"/>
                  </a:lnTo>
                  <a:lnTo>
                    <a:pt x="284" y="993"/>
                  </a:lnTo>
                  <a:lnTo>
                    <a:pt x="284" y="1021"/>
                  </a:lnTo>
                  <a:lnTo>
                    <a:pt x="369" y="1049"/>
                  </a:lnTo>
                  <a:lnTo>
                    <a:pt x="426" y="1049"/>
                  </a:lnTo>
                  <a:lnTo>
                    <a:pt x="426" y="1021"/>
                  </a:lnTo>
                  <a:lnTo>
                    <a:pt x="454" y="1021"/>
                  </a:lnTo>
                  <a:lnTo>
                    <a:pt x="482" y="1049"/>
                  </a:lnTo>
                  <a:lnTo>
                    <a:pt x="567" y="993"/>
                  </a:lnTo>
                  <a:lnTo>
                    <a:pt x="539" y="993"/>
                  </a:lnTo>
                  <a:lnTo>
                    <a:pt x="511" y="936"/>
                  </a:lnTo>
                  <a:lnTo>
                    <a:pt x="567" y="936"/>
                  </a:lnTo>
                  <a:lnTo>
                    <a:pt x="539" y="822"/>
                  </a:lnTo>
                  <a:lnTo>
                    <a:pt x="511" y="794"/>
                  </a:lnTo>
                  <a:lnTo>
                    <a:pt x="539" y="766"/>
                  </a:lnTo>
                  <a:lnTo>
                    <a:pt x="624" y="737"/>
                  </a:lnTo>
                  <a:lnTo>
                    <a:pt x="596" y="709"/>
                  </a:lnTo>
                  <a:lnTo>
                    <a:pt x="624" y="652"/>
                  </a:lnTo>
                  <a:lnTo>
                    <a:pt x="596" y="624"/>
                  </a:lnTo>
                  <a:lnTo>
                    <a:pt x="681" y="596"/>
                  </a:lnTo>
                  <a:lnTo>
                    <a:pt x="737" y="596"/>
                  </a:lnTo>
                  <a:lnTo>
                    <a:pt x="766" y="567"/>
                  </a:lnTo>
                  <a:lnTo>
                    <a:pt x="681" y="539"/>
                  </a:lnTo>
                  <a:lnTo>
                    <a:pt x="737" y="511"/>
                  </a:lnTo>
                  <a:lnTo>
                    <a:pt x="681" y="482"/>
                  </a:lnTo>
                  <a:lnTo>
                    <a:pt x="681" y="454"/>
                  </a:lnTo>
                  <a:lnTo>
                    <a:pt x="624" y="426"/>
                  </a:lnTo>
                  <a:lnTo>
                    <a:pt x="596" y="369"/>
                  </a:lnTo>
                  <a:lnTo>
                    <a:pt x="567" y="340"/>
                  </a:lnTo>
                  <a:lnTo>
                    <a:pt x="567" y="312"/>
                  </a:lnTo>
                  <a:lnTo>
                    <a:pt x="567" y="284"/>
                  </a:lnTo>
                  <a:lnTo>
                    <a:pt x="539" y="255"/>
                  </a:lnTo>
                  <a:lnTo>
                    <a:pt x="511" y="255"/>
                  </a:lnTo>
                  <a:lnTo>
                    <a:pt x="482" y="227"/>
                  </a:lnTo>
                  <a:lnTo>
                    <a:pt x="482" y="199"/>
                  </a:lnTo>
                  <a:lnTo>
                    <a:pt x="454" y="142"/>
                  </a:lnTo>
                  <a:lnTo>
                    <a:pt x="426" y="142"/>
                  </a:lnTo>
                  <a:lnTo>
                    <a:pt x="369" y="85"/>
                  </a:lnTo>
                  <a:lnTo>
                    <a:pt x="312" y="57"/>
                  </a:lnTo>
                  <a:lnTo>
                    <a:pt x="255" y="85"/>
                  </a:lnTo>
                  <a:lnTo>
                    <a:pt x="284" y="29"/>
                  </a:lnTo>
                  <a:lnTo>
                    <a:pt x="255" y="29"/>
                  </a:lnTo>
                  <a:lnTo>
                    <a:pt x="227" y="57"/>
                  </a:lnTo>
                  <a:lnTo>
                    <a:pt x="199" y="57"/>
                  </a:lnTo>
                  <a:lnTo>
                    <a:pt x="142" y="0"/>
                  </a:lnTo>
                  <a:close/>
                </a:path>
              </a:pathLst>
            </a:custGeom>
            <a:pattFill prst="wdDnDiag">
              <a:fgClr>
                <a:srgbClr val="0000FF"/>
              </a:fgClr>
              <a:bgClr>
                <a:schemeClr val="bg1"/>
              </a:bgClr>
            </a:pattFill>
            <a:ln w="9525" cap="flat" cmpd="sng" algn="ctr">
              <a:solidFill>
                <a:schemeClr val="tx1"/>
              </a:solidFill>
              <a:prstDash val="solid"/>
              <a:round/>
              <a:headEnd type="none" w="med" len="med"/>
              <a:tailEnd type="none" w="med" len="med"/>
            </a:ln>
          </p:spPr>
          <p:txBody>
            <a:bodyPr/>
            <a:lstStyle/>
            <a:p>
              <a:endParaRPr lang="ja-JP" altLang="en-US"/>
            </a:p>
          </p:txBody>
        </p:sp>
        <p:sp>
          <p:nvSpPr>
            <p:cNvPr id="1084" name="Freeform 15"/>
            <p:cNvSpPr/>
            <p:nvPr/>
          </p:nvSpPr>
          <p:spPr>
            <a:xfrm>
              <a:off x="3768725" y="5326063"/>
              <a:ext cx="579438" cy="1093787"/>
            </a:xfrm>
            <a:custGeom>
              <a:avLst/>
              <a:gdLst>
                <a:gd name="T0" fmla="*/ 2147483520 w 511"/>
                <a:gd name="T1" fmla="*/ 2147483520 h 964"/>
                <a:gd name="T2" fmla="*/ 2147483520 w 511"/>
                <a:gd name="T3" fmla="*/ 2147483520 h 964"/>
                <a:gd name="T4" fmla="*/ 0 w 511"/>
                <a:gd name="T5" fmla="*/ 2147483520 h 964"/>
                <a:gd name="T6" fmla="*/ 0 w 511"/>
                <a:gd name="T7" fmla="*/ 2147483520 h 964"/>
                <a:gd name="T8" fmla="*/ 2147483520 w 511"/>
                <a:gd name="T9" fmla="*/ 2147483520 h 964"/>
                <a:gd name="T10" fmla="*/ 2147483520 w 511"/>
                <a:gd name="T11" fmla="*/ 2147483520 h 964"/>
                <a:gd name="T12" fmla="*/ 2147483520 w 511"/>
                <a:gd name="T13" fmla="*/ 2147483520 h 964"/>
                <a:gd name="T14" fmla="*/ 2147483520 w 511"/>
                <a:gd name="T15" fmla="*/ 2147483520 h 964"/>
                <a:gd name="T16" fmla="*/ 2147483520 w 511"/>
                <a:gd name="T17" fmla="*/ 2147483520 h 964"/>
                <a:gd name="T18" fmla="*/ 2147483520 w 511"/>
                <a:gd name="T19" fmla="*/ 2147483520 h 964"/>
                <a:gd name="T20" fmla="*/ 2147483520 w 511"/>
                <a:gd name="T21" fmla="*/ 2147483520 h 964"/>
                <a:gd name="T22" fmla="*/ 2147483520 w 511"/>
                <a:gd name="T23" fmla="*/ 2147483520 h 964"/>
                <a:gd name="T24" fmla="*/ 2147483520 w 511"/>
                <a:gd name="T25" fmla="*/ 2147483520 h 964"/>
                <a:gd name="T26" fmla="*/ 2147483520 w 511"/>
                <a:gd name="T27" fmla="*/ 2147483520 h 964"/>
                <a:gd name="T28" fmla="*/ 2147483520 w 511"/>
                <a:gd name="T29" fmla="*/ 2147483520 h 964"/>
                <a:gd name="T30" fmla="*/ 2147483520 w 511"/>
                <a:gd name="T31" fmla="*/ 2147483520 h 964"/>
                <a:gd name="T32" fmla="*/ 2147483520 w 511"/>
                <a:gd name="T33" fmla="*/ 2147483520 h 964"/>
                <a:gd name="T34" fmla="*/ 2147483520 w 511"/>
                <a:gd name="T35" fmla="*/ 2147483520 h 964"/>
                <a:gd name="T36" fmla="*/ 2147483520 w 511"/>
                <a:gd name="T37" fmla="*/ 2147483520 h 964"/>
                <a:gd name="T38" fmla="*/ 2147483520 w 511"/>
                <a:gd name="T39" fmla="*/ 2147483520 h 964"/>
                <a:gd name="T40" fmla="*/ 2147483520 w 511"/>
                <a:gd name="T41" fmla="*/ 2147483520 h 964"/>
                <a:gd name="T42" fmla="*/ 2147483520 w 511"/>
                <a:gd name="T43" fmla="*/ 2147483520 h 964"/>
                <a:gd name="T44" fmla="*/ 2147483520 w 511"/>
                <a:gd name="T45" fmla="*/ 2147483520 h 964"/>
                <a:gd name="T46" fmla="*/ 2147483520 w 511"/>
                <a:gd name="T47" fmla="*/ 2147483520 h 964"/>
                <a:gd name="T48" fmla="*/ 2147483520 w 511"/>
                <a:gd name="T49" fmla="*/ 2147483520 h 964"/>
                <a:gd name="T50" fmla="*/ 2147483520 w 511"/>
                <a:gd name="T51" fmla="*/ 2147483520 h 964"/>
                <a:gd name="T52" fmla="*/ 2147483520 w 511"/>
                <a:gd name="T53" fmla="*/ 2147483520 h 964"/>
                <a:gd name="T54" fmla="*/ 2147483520 w 511"/>
                <a:gd name="T55" fmla="*/ 2147483520 h 964"/>
                <a:gd name="T56" fmla="*/ 2147483520 w 511"/>
                <a:gd name="T57" fmla="*/ 2147483520 h 964"/>
                <a:gd name="T58" fmla="*/ 2147483520 w 511"/>
                <a:gd name="T59" fmla="*/ 2147483520 h 964"/>
                <a:gd name="T60" fmla="*/ 2147483520 w 511"/>
                <a:gd name="T61" fmla="*/ 2147483520 h 964"/>
                <a:gd name="T62" fmla="*/ 2147483520 w 511"/>
                <a:gd name="T63" fmla="*/ 2147483520 h 964"/>
                <a:gd name="T64" fmla="*/ 2147483520 w 511"/>
                <a:gd name="T65" fmla="*/ 2147483520 h 964"/>
                <a:gd name="T66" fmla="*/ 2147483520 w 511"/>
                <a:gd name="T67" fmla="*/ 2147483520 h 964"/>
                <a:gd name="T68" fmla="*/ 2147483520 w 511"/>
                <a:gd name="T69" fmla="*/ 2147483520 h 964"/>
                <a:gd name="T70" fmla="*/ 2147483520 w 511"/>
                <a:gd name="T71" fmla="*/ 2147483520 h 964"/>
                <a:gd name="T72" fmla="*/ 2147483520 w 511"/>
                <a:gd name="T73" fmla="*/ 2147483520 h 964"/>
                <a:gd name="T74" fmla="*/ 2147483520 w 511"/>
                <a:gd name="T75" fmla="*/ 2147483520 h 964"/>
                <a:gd name="T76" fmla="*/ 2147483520 w 511"/>
                <a:gd name="T77" fmla="*/ 2147483520 h 964"/>
                <a:gd name="T78" fmla="*/ 2147483520 w 511"/>
                <a:gd name="T79" fmla="*/ 0 h 964"/>
                <a:gd name="T80" fmla="*/ 2147483520 w 511"/>
                <a:gd name="T81" fmla="*/ 0 h 964"/>
                <a:gd name="T82" fmla="*/ 2147483520 w 511"/>
                <a:gd name="T83" fmla="*/ 2147483520 h 964"/>
                <a:gd name="T84" fmla="*/ 2147483520 w 511"/>
                <a:gd name="T85" fmla="*/ 2147483520 h 9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1"/>
                <a:gd name="T130" fmla="*/ 0 h 964"/>
                <a:gd name="T131" fmla="*/ 511 w 511"/>
                <a:gd name="T132" fmla="*/ 964 h 9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1" h="964">
                  <a:moveTo>
                    <a:pt x="29" y="28"/>
                  </a:moveTo>
                  <a:lnTo>
                    <a:pt x="29" y="170"/>
                  </a:lnTo>
                  <a:lnTo>
                    <a:pt x="0" y="170"/>
                  </a:lnTo>
                  <a:lnTo>
                    <a:pt x="0" y="255"/>
                  </a:lnTo>
                  <a:lnTo>
                    <a:pt x="29" y="283"/>
                  </a:lnTo>
                  <a:lnTo>
                    <a:pt x="29" y="368"/>
                  </a:lnTo>
                  <a:lnTo>
                    <a:pt x="29" y="425"/>
                  </a:lnTo>
                  <a:lnTo>
                    <a:pt x="57" y="453"/>
                  </a:lnTo>
                  <a:lnTo>
                    <a:pt x="29" y="482"/>
                  </a:lnTo>
                  <a:lnTo>
                    <a:pt x="57" y="538"/>
                  </a:lnTo>
                  <a:lnTo>
                    <a:pt x="114" y="567"/>
                  </a:lnTo>
                  <a:lnTo>
                    <a:pt x="170" y="623"/>
                  </a:lnTo>
                  <a:lnTo>
                    <a:pt x="170" y="652"/>
                  </a:lnTo>
                  <a:lnTo>
                    <a:pt x="199" y="680"/>
                  </a:lnTo>
                  <a:lnTo>
                    <a:pt x="227" y="737"/>
                  </a:lnTo>
                  <a:lnTo>
                    <a:pt x="170" y="765"/>
                  </a:lnTo>
                  <a:lnTo>
                    <a:pt x="142" y="822"/>
                  </a:lnTo>
                  <a:lnTo>
                    <a:pt x="142" y="878"/>
                  </a:lnTo>
                  <a:lnTo>
                    <a:pt x="170" y="907"/>
                  </a:lnTo>
                  <a:lnTo>
                    <a:pt x="227" y="907"/>
                  </a:lnTo>
                  <a:lnTo>
                    <a:pt x="255" y="964"/>
                  </a:lnTo>
                  <a:lnTo>
                    <a:pt x="312" y="935"/>
                  </a:lnTo>
                  <a:lnTo>
                    <a:pt x="340" y="907"/>
                  </a:lnTo>
                  <a:lnTo>
                    <a:pt x="340" y="878"/>
                  </a:lnTo>
                  <a:lnTo>
                    <a:pt x="312" y="878"/>
                  </a:lnTo>
                  <a:lnTo>
                    <a:pt x="312" y="907"/>
                  </a:lnTo>
                  <a:lnTo>
                    <a:pt x="284" y="907"/>
                  </a:lnTo>
                  <a:lnTo>
                    <a:pt x="255" y="822"/>
                  </a:lnTo>
                  <a:lnTo>
                    <a:pt x="255" y="737"/>
                  </a:lnTo>
                  <a:lnTo>
                    <a:pt x="284" y="652"/>
                  </a:lnTo>
                  <a:lnTo>
                    <a:pt x="312" y="595"/>
                  </a:lnTo>
                  <a:lnTo>
                    <a:pt x="340" y="510"/>
                  </a:lnTo>
                  <a:lnTo>
                    <a:pt x="340" y="453"/>
                  </a:lnTo>
                  <a:lnTo>
                    <a:pt x="482" y="311"/>
                  </a:lnTo>
                  <a:lnTo>
                    <a:pt x="454" y="283"/>
                  </a:lnTo>
                  <a:lnTo>
                    <a:pt x="511" y="226"/>
                  </a:lnTo>
                  <a:lnTo>
                    <a:pt x="482" y="198"/>
                  </a:lnTo>
                  <a:lnTo>
                    <a:pt x="482" y="141"/>
                  </a:lnTo>
                  <a:lnTo>
                    <a:pt x="426" y="85"/>
                  </a:lnTo>
                  <a:lnTo>
                    <a:pt x="227" y="0"/>
                  </a:lnTo>
                  <a:lnTo>
                    <a:pt x="114" y="0"/>
                  </a:lnTo>
                  <a:lnTo>
                    <a:pt x="85" y="28"/>
                  </a:lnTo>
                  <a:lnTo>
                    <a:pt x="29" y="28"/>
                  </a:lnTo>
                  <a:close/>
                </a:path>
              </a:pathLst>
            </a:custGeom>
            <a:solidFill>
              <a:srgbClr val="FFCC99"/>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085" name="Freeform 16"/>
            <p:cNvSpPr/>
            <p:nvPr/>
          </p:nvSpPr>
          <p:spPr>
            <a:xfrm>
              <a:off x="3478213" y="5903913"/>
              <a:ext cx="804862" cy="642937"/>
            </a:xfrm>
            <a:custGeom>
              <a:avLst/>
              <a:gdLst>
                <a:gd name="T0" fmla="*/ 2147483520 w 709"/>
                <a:gd name="T1" fmla="*/ 2147483520 h 567"/>
                <a:gd name="T2" fmla="*/ 2147483520 w 709"/>
                <a:gd name="T3" fmla="*/ 0 h 567"/>
                <a:gd name="T4" fmla="*/ 2147483520 w 709"/>
                <a:gd name="T5" fmla="*/ 2147483520 h 567"/>
                <a:gd name="T6" fmla="*/ 2147483520 w 709"/>
                <a:gd name="T7" fmla="*/ 2147483520 h 567"/>
                <a:gd name="T8" fmla="*/ 2147483520 w 709"/>
                <a:gd name="T9" fmla="*/ 2147483520 h 567"/>
                <a:gd name="T10" fmla="*/ 2147483520 w 709"/>
                <a:gd name="T11" fmla="*/ 2147483520 h 567"/>
                <a:gd name="T12" fmla="*/ 2147483520 w 709"/>
                <a:gd name="T13" fmla="*/ 2147483520 h 567"/>
                <a:gd name="T14" fmla="*/ 2147483520 w 709"/>
                <a:gd name="T15" fmla="*/ 2147483520 h 567"/>
                <a:gd name="T16" fmla="*/ 2147483520 w 709"/>
                <a:gd name="T17" fmla="*/ 2147483520 h 567"/>
                <a:gd name="T18" fmla="*/ 0 w 709"/>
                <a:gd name="T19" fmla="*/ 2147483520 h 567"/>
                <a:gd name="T20" fmla="*/ 0 w 709"/>
                <a:gd name="T21" fmla="*/ 2147483520 h 567"/>
                <a:gd name="T22" fmla="*/ 2147483520 w 709"/>
                <a:gd name="T23" fmla="*/ 2147483520 h 567"/>
                <a:gd name="T24" fmla="*/ 2147483520 w 709"/>
                <a:gd name="T25" fmla="*/ 2147483520 h 567"/>
                <a:gd name="T26" fmla="*/ 2147483520 w 709"/>
                <a:gd name="T27" fmla="*/ 2147483520 h 567"/>
                <a:gd name="T28" fmla="*/ 2147483520 w 709"/>
                <a:gd name="T29" fmla="*/ 2147483520 h 567"/>
                <a:gd name="T30" fmla="*/ 2147483520 w 709"/>
                <a:gd name="T31" fmla="*/ 2147483520 h 567"/>
                <a:gd name="T32" fmla="*/ 2147483520 w 709"/>
                <a:gd name="T33" fmla="*/ 2147483520 h 567"/>
                <a:gd name="T34" fmla="*/ 2147483520 w 709"/>
                <a:gd name="T35" fmla="*/ 2147483520 h 567"/>
                <a:gd name="T36" fmla="*/ 2147483520 w 709"/>
                <a:gd name="T37" fmla="*/ 2147483520 h 567"/>
                <a:gd name="T38" fmla="*/ 2147483520 w 709"/>
                <a:gd name="T39" fmla="*/ 2147483520 h 567"/>
                <a:gd name="T40" fmla="*/ 2147483520 w 709"/>
                <a:gd name="T41" fmla="*/ 2147483520 h 567"/>
                <a:gd name="T42" fmla="*/ 2147483520 w 709"/>
                <a:gd name="T43" fmla="*/ 2147483520 h 567"/>
                <a:gd name="T44" fmla="*/ 2147483520 w 709"/>
                <a:gd name="T45" fmla="*/ 2147483520 h 567"/>
                <a:gd name="T46" fmla="*/ 2147483520 w 709"/>
                <a:gd name="T47" fmla="*/ 2147483520 h 567"/>
                <a:gd name="T48" fmla="*/ 2147483520 w 709"/>
                <a:gd name="T49" fmla="*/ 2147483520 h 567"/>
                <a:gd name="T50" fmla="*/ 2147483520 w 709"/>
                <a:gd name="T51" fmla="*/ 2147483520 h 567"/>
                <a:gd name="T52" fmla="*/ 2147483520 w 709"/>
                <a:gd name="T53" fmla="*/ 2147483520 h 567"/>
                <a:gd name="T54" fmla="*/ 2147483520 w 709"/>
                <a:gd name="T55" fmla="*/ 2147483520 h 567"/>
                <a:gd name="T56" fmla="*/ 2147483520 w 709"/>
                <a:gd name="T57" fmla="*/ 2147483520 h 567"/>
                <a:gd name="T58" fmla="*/ 2147483520 w 709"/>
                <a:gd name="T59" fmla="*/ 2147483520 h 567"/>
                <a:gd name="T60" fmla="*/ 2147483520 w 709"/>
                <a:gd name="T61" fmla="*/ 2147483520 h 567"/>
                <a:gd name="T62" fmla="*/ 2147483520 w 709"/>
                <a:gd name="T63" fmla="*/ 2147483520 h 567"/>
                <a:gd name="T64" fmla="*/ 2147483520 w 709"/>
                <a:gd name="T65" fmla="*/ 2147483520 h 567"/>
                <a:gd name="T66" fmla="*/ 2147483520 w 709"/>
                <a:gd name="T67" fmla="*/ 2147483520 h 567"/>
                <a:gd name="T68" fmla="*/ 2147483520 w 709"/>
                <a:gd name="T69" fmla="*/ 2147483520 h 567"/>
                <a:gd name="T70" fmla="*/ 2147483520 w 709"/>
                <a:gd name="T71" fmla="*/ 2147483520 h 567"/>
                <a:gd name="T72" fmla="*/ 2147483520 w 709"/>
                <a:gd name="T73" fmla="*/ 2147483520 h 567"/>
                <a:gd name="T74" fmla="*/ 2147483520 w 709"/>
                <a:gd name="T75" fmla="*/ 2147483520 h 5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9"/>
                <a:gd name="T115" fmla="*/ 0 h 567"/>
                <a:gd name="T116" fmla="*/ 709 w 709"/>
                <a:gd name="T117" fmla="*/ 567 h 5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9" h="567">
                  <a:moveTo>
                    <a:pt x="312" y="28"/>
                  </a:moveTo>
                  <a:lnTo>
                    <a:pt x="255" y="0"/>
                  </a:lnTo>
                  <a:lnTo>
                    <a:pt x="199" y="28"/>
                  </a:lnTo>
                  <a:lnTo>
                    <a:pt x="199" y="57"/>
                  </a:lnTo>
                  <a:lnTo>
                    <a:pt x="170" y="85"/>
                  </a:lnTo>
                  <a:lnTo>
                    <a:pt x="142" y="170"/>
                  </a:lnTo>
                  <a:lnTo>
                    <a:pt x="114" y="170"/>
                  </a:lnTo>
                  <a:lnTo>
                    <a:pt x="114" y="227"/>
                  </a:lnTo>
                  <a:lnTo>
                    <a:pt x="28" y="198"/>
                  </a:lnTo>
                  <a:lnTo>
                    <a:pt x="0" y="255"/>
                  </a:lnTo>
                  <a:lnTo>
                    <a:pt x="0" y="312"/>
                  </a:lnTo>
                  <a:lnTo>
                    <a:pt x="425" y="482"/>
                  </a:lnTo>
                  <a:lnTo>
                    <a:pt x="510" y="539"/>
                  </a:lnTo>
                  <a:lnTo>
                    <a:pt x="567" y="539"/>
                  </a:lnTo>
                  <a:lnTo>
                    <a:pt x="681" y="567"/>
                  </a:lnTo>
                  <a:lnTo>
                    <a:pt x="709" y="510"/>
                  </a:lnTo>
                  <a:lnTo>
                    <a:pt x="652" y="482"/>
                  </a:lnTo>
                  <a:lnTo>
                    <a:pt x="652" y="454"/>
                  </a:lnTo>
                  <a:lnTo>
                    <a:pt x="624" y="482"/>
                  </a:lnTo>
                  <a:lnTo>
                    <a:pt x="624" y="454"/>
                  </a:lnTo>
                  <a:lnTo>
                    <a:pt x="595" y="454"/>
                  </a:lnTo>
                  <a:lnTo>
                    <a:pt x="595" y="425"/>
                  </a:lnTo>
                  <a:lnTo>
                    <a:pt x="624" y="425"/>
                  </a:lnTo>
                  <a:lnTo>
                    <a:pt x="624" y="397"/>
                  </a:lnTo>
                  <a:lnTo>
                    <a:pt x="595" y="397"/>
                  </a:lnTo>
                  <a:lnTo>
                    <a:pt x="567" y="425"/>
                  </a:lnTo>
                  <a:lnTo>
                    <a:pt x="510" y="454"/>
                  </a:lnTo>
                  <a:lnTo>
                    <a:pt x="482" y="397"/>
                  </a:lnTo>
                  <a:lnTo>
                    <a:pt x="425" y="397"/>
                  </a:lnTo>
                  <a:lnTo>
                    <a:pt x="397" y="368"/>
                  </a:lnTo>
                  <a:lnTo>
                    <a:pt x="397" y="312"/>
                  </a:lnTo>
                  <a:lnTo>
                    <a:pt x="425" y="255"/>
                  </a:lnTo>
                  <a:lnTo>
                    <a:pt x="482" y="227"/>
                  </a:lnTo>
                  <a:lnTo>
                    <a:pt x="454" y="170"/>
                  </a:lnTo>
                  <a:lnTo>
                    <a:pt x="425" y="142"/>
                  </a:lnTo>
                  <a:lnTo>
                    <a:pt x="425" y="113"/>
                  </a:lnTo>
                  <a:lnTo>
                    <a:pt x="369" y="57"/>
                  </a:lnTo>
                  <a:lnTo>
                    <a:pt x="312" y="28"/>
                  </a:lnTo>
                  <a:close/>
                </a:path>
              </a:pathLst>
            </a:custGeom>
            <a:solidFill>
              <a:srgbClr val="FFCC99"/>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086" name="Freeform 17" descr="横線 (破線)"/>
            <p:cNvSpPr/>
            <p:nvPr/>
          </p:nvSpPr>
          <p:spPr>
            <a:xfrm>
              <a:off x="3317875" y="5229225"/>
              <a:ext cx="514350" cy="931863"/>
            </a:xfrm>
            <a:custGeom>
              <a:avLst/>
              <a:gdLst>
                <a:gd name="T0" fmla="*/ 2147483520 w 454"/>
                <a:gd name="T1" fmla="*/ 0 h 822"/>
                <a:gd name="T2" fmla="*/ 2147483520 w 454"/>
                <a:gd name="T3" fmla="*/ 0 h 822"/>
                <a:gd name="T4" fmla="*/ 2147483520 w 454"/>
                <a:gd name="T5" fmla="*/ 2147483520 h 822"/>
                <a:gd name="T6" fmla="*/ 2147483520 w 454"/>
                <a:gd name="T7" fmla="*/ 2147483520 h 822"/>
                <a:gd name="T8" fmla="*/ 2147483520 w 454"/>
                <a:gd name="T9" fmla="*/ 2147483520 h 822"/>
                <a:gd name="T10" fmla="*/ 2147483520 w 454"/>
                <a:gd name="T11" fmla="*/ 2147483520 h 822"/>
                <a:gd name="T12" fmla="*/ 2147483520 w 454"/>
                <a:gd name="T13" fmla="*/ 2147483520 h 822"/>
                <a:gd name="T14" fmla="*/ 2147483520 w 454"/>
                <a:gd name="T15" fmla="*/ 2147483520 h 822"/>
                <a:gd name="T16" fmla="*/ 2147483520 w 454"/>
                <a:gd name="T17" fmla="*/ 2147483520 h 822"/>
                <a:gd name="T18" fmla="*/ 2147483520 w 454"/>
                <a:gd name="T19" fmla="*/ 2147483520 h 822"/>
                <a:gd name="T20" fmla="*/ 2147483520 w 454"/>
                <a:gd name="T21" fmla="*/ 2147483520 h 822"/>
                <a:gd name="T22" fmla="*/ 2147483520 w 454"/>
                <a:gd name="T23" fmla="*/ 2147483520 h 822"/>
                <a:gd name="T24" fmla="*/ 2147483520 w 454"/>
                <a:gd name="T25" fmla="*/ 2147483520 h 822"/>
                <a:gd name="T26" fmla="*/ 2147483520 w 454"/>
                <a:gd name="T27" fmla="*/ 2147483520 h 822"/>
                <a:gd name="T28" fmla="*/ 2147483520 w 454"/>
                <a:gd name="T29" fmla="*/ 2147483520 h 822"/>
                <a:gd name="T30" fmla="*/ 2147483520 w 454"/>
                <a:gd name="T31" fmla="*/ 2147483520 h 822"/>
                <a:gd name="T32" fmla="*/ 2147483520 w 454"/>
                <a:gd name="T33" fmla="*/ 2147483520 h 822"/>
                <a:gd name="T34" fmla="*/ 2147483520 w 454"/>
                <a:gd name="T35" fmla="*/ 2147483520 h 822"/>
                <a:gd name="T36" fmla="*/ 2147483520 w 454"/>
                <a:gd name="T37" fmla="*/ 2147483520 h 822"/>
                <a:gd name="T38" fmla="*/ 2147483520 w 454"/>
                <a:gd name="T39" fmla="*/ 2147483520 h 822"/>
                <a:gd name="T40" fmla="*/ 2147483520 w 454"/>
                <a:gd name="T41" fmla="*/ 2147483520 h 822"/>
                <a:gd name="T42" fmla="*/ 2147483520 w 454"/>
                <a:gd name="T43" fmla="*/ 2147483520 h 822"/>
                <a:gd name="T44" fmla="*/ 2147483520 w 454"/>
                <a:gd name="T45" fmla="*/ 2147483520 h 822"/>
                <a:gd name="T46" fmla="*/ 2147483520 w 454"/>
                <a:gd name="T47" fmla="*/ 2147483520 h 822"/>
                <a:gd name="T48" fmla="*/ 2147483520 w 454"/>
                <a:gd name="T49" fmla="*/ 2147483520 h 822"/>
                <a:gd name="T50" fmla="*/ 2147483520 w 454"/>
                <a:gd name="T51" fmla="*/ 2147483520 h 822"/>
                <a:gd name="T52" fmla="*/ 2147483520 w 454"/>
                <a:gd name="T53" fmla="*/ 2147483520 h 822"/>
                <a:gd name="T54" fmla="*/ 2147483520 w 454"/>
                <a:gd name="T55" fmla="*/ 2147483520 h 822"/>
                <a:gd name="T56" fmla="*/ 2147483520 w 454"/>
                <a:gd name="T57" fmla="*/ 2147483520 h 822"/>
                <a:gd name="T58" fmla="*/ 2147483520 w 454"/>
                <a:gd name="T59" fmla="*/ 2147483520 h 822"/>
                <a:gd name="T60" fmla="*/ 2147483520 w 454"/>
                <a:gd name="T61" fmla="*/ 2147483520 h 822"/>
                <a:gd name="T62" fmla="*/ 2147483520 w 454"/>
                <a:gd name="T63" fmla="*/ 2147483520 h 822"/>
                <a:gd name="T64" fmla="*/ 2147483520 w 454"/>
                <a:gd name="T65" fmla="*/ 2147483520 h 822"/>
                <a:gd name="T66" fmla="*/ 2147483520 w 454"/>
                <a:gd name="T67" fmla="*/ 2147483520 h 822"/>
                <a:gd name="T68" fmla="*/ 0 w 454"/>
                <a:gd name="T69" fmla="*/ 2147483520 h 822"/>
                <a:gd name="T70" fmla="*/ 2147483520 w 454"/>
                <a:gd name="T71" fmla="*/ 2147483520 h 822"/>
                <a:gd name="T72" fmla="*/ 2147483520 w 454"/>
                <a:gd name="T73" fmla="*/ 2147483520 h 822"/>
                <a:gd name="T74" fmla="*/ 2147483520 w 454"/>
                <a:gd name="T75" fmla="*/ 2147483520 h 822"/>
                <a:gd name="T76" fmla="*/ 2147483520 w 454"/>
                <a:gd name="T77" fmla="*/ 2147483520 h 822"/>
                <a:gd name="T78" fmla="*/ 2147483520 w 454"/>
                <a:gd name="T79" fmla="*/ 2147483520 h 822"/>
                <a:gd name="T80" fmla="*/ 2147483520 w 454"/>
                <a:gd name="T81" fmla="*/ 2147483520 h 822"/>
                <a:gd name="T82" fmla="*/ 2147483520 w 454"/>
                <a:gd name="T83" fmla="*/ 2147483520 h 822"/>
                <a:gd name="T84" fmla="*/ 2147483520 w 454"/>
                <a:gd name="T85" fmla="*/ 2147483520 h 822"/>
                <a:gd name="T86" fmla="*/ 2147483520 w 454"/>
                <a:gd name="T87" fmla="*/ 2147483520 h 822"/>
                <a:gd name="T88" fmla="*/ 2147483520 w 454"/>
                <a:gd name="T89" fmla="*/ 0 h 8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4"/>
                <a:gd name="T136" fmla="*/ 0 h 822"/>
                <a:gd name="T137" fmla="*/ 454 w 454"/>
                <a:gd name="T138" fmla="*/ 822 h 8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4" h="822">
                  <a:moveTo>
                    <a:pt x="256" y="0"/>
                  </a:moveTo>
                  <a:lnTo>
                    <a:pt x="284" y="0"/>
                  </a:lnTo>
                  <a:lnTo>
                    <a:pt x="312" y="85"/>
                  </a:lnTo>
                  <a:lnTo>
                    <a:pt x="369" y="85"/>
                  </a:lnTo>
                  <a:lnTo>
                    <a:pt x="369" y="28"/>
                  </a:lnTo>
                  <a:lnTo>
                    <a:pt x="397" y="56"/>
                  </a:lnTo>
                  <a:lnTo>
                    <a:pt x="426" y="113"/>
                  </a:lnTo>
                  <a:lnTo>
                    <a:pt x="426" y="255"/>
                  </a:lnTo>
                  <a:lnTo>
                    <a:pt x="397" y="255"/>
                  </a:lnTo>
                  <a:lnTo>
                    <a:pt x="397" y="340"/>
                  </a:lnTo>
                  <a:lnTo>
                    <a:pt x="426" y="368"/>
                  </a:lnTo>
                  <a:lnTo>
                    <a:pt x="426" y="510"/>
                  </a:lnTo>
                  <a:lnTo>
                    <a:pt x="454" y="538"/>
                  </a:lnTo>
                  <a:lnTo>
                    <a:pt x="426" y="567"/>
                  </a:lnTo>
                  <a:lnTo>
                    <a:pt x="454" y="623"/>
                  </a:lnTo>
                  <a:lnTo>
                    <a:pt x="397" y="595"/>
                  </a:lnTo>
                  <a:lnTo>
                    <a:pt x="341" y="623"/>
                  </a:lnTo>
                  <a:lnTo>
                    <a:pt x="341" y="652"/>
                  </a:lnTo>
                  <a:lnTo>
                    <a:pt x="312" y="680"/>
                  </a:lnTo>
                  <a:lnTo>
                    <a:pt x="284" y="765"/>
                  </a:lnTo>
                  <a:lnTo>
                    <a:pt x="256" y="765"/>
                  </a:lnTo>
                  <a:lnTo>
                    <a:pt x="256" y="822"/>
                  </a:lnTo>
                  <a:lnTo>
                    <a:pt x="170" y="793"/>
                  </a:lnTo>
                  <a:lnTo>
                    <a:pt x="199" y="765"/>
                  </a:lnTo>
                  <a:lnTo>
                    <a:pt x="170" y="708"/>
                  </a:lnTo>
                  <a:lnTo>
                    <a:pt x="142" y="708"/>
                  </a:lnTo>
                  <a:lnTo>
                    <a:pt x="114" y="737"/>
                  </a:lnTo>
                  <a:lnTo>
                    <a:pt x="142" y="680"/>
                  </a:lnTo>
                  <a:lnTo>
                    <a:pt x="114" y="623"/>
                  </a:lnTo>
                  <a:lnTo>
                    <a:pt x="170" y="595"/>
                  </a:lnTo>
                  <a:lnTo>
                    <a:pt x="114" y="567"/>
                  </a:lnTo>
                  <a:lnTo>
                    <a:pt x="114" y="510"/>
                  </a:lnTo>
                  <a:lnTo>
                    <a:pt x="85" y="510"/>
                  </a:lnTo>
                  <a:lnTo>
                    <a:pt x="57" y="453"/>
                  </a:lnTo>
                  <a:lnTo>
                    <a:pt x="0" y="396"/>
                  </a:lnTo>
                  <a:lnTo>
                    <a:pt x="85" y="368"/>
                  </a:lnTo>
                  <a:lnTo>
                    <a:pt x="29" y="255"/>
                  </a:lnTo>
                  <a:lnTo>
                    <a:pt x="57" y="226"/>
                  </a:lnTo>
                  <a:lnTo>
                    <a:pt x="142" y="170"/>
                  </a:lnTo>
                  <a:lnTo>
                    <a:pt x="170" y="113"/>
                  </a:lnTo>
                  <a:lnTo>
                    <a:pt x="199" y="113"/>
                  </a:lnTo>
                  <a:lnTo>
                    <a:pt x="199" y="85"/>
                  </a:lnTo>
                  <a:lnTo>
                    <a:pt x="199" y="56"/>
                  </a:lnTo>
                  <a:lnTo>
                    <a:pt x="256" y="56"/>
                  </a:lnTo>
                  <a:lnTo>
                    <a:pt x="256" y="0"/>
                  </a:lnTo>
                  <a:close/>
                </a:path>
              </a:pathLst>
            </a:custGeom>
            <a:pattFill prst="dashHorz">
              <a:fgClr>
                <a:srgbClr val="0000FF"/>
              </a:fgClr>
              <a:bgClr>
                <a:srgbClr val="FFFFFF"/>
              </a:bgClr>
            </a:pattFill>
            <a:ln w="9525" algn="ctr">
              <a:solidFill>
                <a:schemeClr val="tx1"/>
              </a:solidFill>
              <a:round/>
              <a:headEnd/>
              <a:tailEnd/>
            </a:ln>
          </p:spPr>
          <p:txBody>
            <a:bodyPr lIns="65306" tIns="32653" rIns="65306" bIns="32653"/>
            <a:lstStyle/>
            <a:p>
              <a:pPr algn="ctr"/>
              <a:endParaRPr lang="ja-JP" altLang="en-US"/>
            </a:p>
          </p:txBody>
        </p:sp>
        <p:sp>
          <p:nvSpPr>
            <p:cNvPr id="1087" name="Freeform 18" descr="横線 (破線)"/>
            <p:cNvSpPr/>
            <p:nvPr/>
          </p:nvSpPr>
          <p:spPr>
            <a:xfrm>
              <a:off x="2386013" y="5165725"/>
              <a:ext cx="771525" cy="963613"/>
            </a:xfrm>
            <a:custGeom>
              <a:avLst/>
              <a:gdLst>
                <a:gd name="T0" fmla="*/ 2147483520 w 681"/>
                <a:gd name="T1" fmla="*/ 2147483520 h 850"/>
                <a:gd name="T2" fmla="*/ 2147483520 w 681"/>
                <a:gd name="T3" fmla="*/ 2147483520 h 850"/>
                <a:gd name="T4" fmla="*/ 2147483520 w 681"/>
                <a:gd name="T5" fmla="*/ 2147483520 h 850"/>
                <a:gd name="T6" fmla="*/ 2147483520 w 681"/>
                <a:gd name="T7" fmla="*/ 2147483520 h 850"/>
                <a:gd name="T8" fmla="*/ 2147483520 w 681"/>
                <a:gd name="T9" fmla="*/ 2147483520 h 850"/>
                <a:gd name="T10" fmla="*/ 2147483520 w 681"/>
                <a:gd name="T11" fmla="*/ 2147483520 h 850"/>
                <a:gd name="T12" fmla="*/ 2147483520 w 681"/>
                <a:gd name="T13" fmla="*/ 2147483520 h 850"/>
                <a:gd name="T14" fmla="*/ 2147483520 w 681"/>
                <a:gd name="T15" fmla="*/ 2147483520 h 850"/>
                <a:gd name="T16" fmla="*/ 2147483520 w 681"/>
                <a:gd name="T17" fmla="*/ 2147483520 h 850"/>
                <a:gd name="T18" fmla="*/ 2147483520 w 681"/>
                <a:gd name="T19" fmla="*/ 2147483520 h 850"/>
                <a:gd name="T20" fmla="*/ 2147483520 w 681"/>
                <a:gd name="T21" fmla="*/ 2147483520 h 850"/>
                <a:gd name="T22" fmla="*/ 2147483520 w 681"/>
                <a:gd name="T23" fmla="*/ 2147483520 h 850"/>
                <a:gd name="T24" fmla="*/ 2147483520 w 681"/>
                <a:gd name="T25" fmla="*/ 2147483520 h 850"/>
                <a:gd name="T26" fmla="*/ 2147483520 w 681"/>
                <a:gd name="T27" fmla="*/ 2147483520 h 850"/>
                <a:gd name="T28" fmla="*/ 2147483520 w 681"/>
                <a:gd name="T29" fmla="*/ 2147483520 h 850"/>
                <a:gd name="T30" fmla="*/ 2147483520 w 681"/>
                <a:gd name="T31" fmla="*/ 2147483520 h 850"/>
                <a:gd name="T32" fmla="*/ 2147483520 w 681"/>
                <a:gd name="T33" fmla="*/ 2147483520 h 850"/>
                <a:gd name="T34" fmla="*/ 2147483520 w 681"/>
                <a:gd name="T35" fmla="*/ 2147483520 h 850"/>
                <a:gd name="T36" fmla="*/ 2147483520 w 681"/>
                <a:gd name="T37" fmla="*/ 2147483520 h 850"/>
                <a:gd name="T38" fmla="*/ 2147483520 w 681"/>
                <a:gd name="T39" fmla="*/ 2147483520 h 850"/>
                <a:gd name="T40" fmla="*/ 0 w 681"/>
                <a:gd name="T41" fmla="*/ 2147483520 h 850"/>
                <a:gd name="T42" fmla="*/ 0 w 681"/>
                <a:gd name="T43" fmla="*/ 2147483520 h 850"/>
                <a:gd name="T44" fmla="*/ 2147483520 w 681"/>
                <a:gd name="T45" fmla="*/ 2147483520 h 850"/>
                <a:gd name="T46" fmla="*/ 2147483520 w 681"/>
                <a:gd name="T47" fmla="*/ 2147483520 h 850"/>
                <a:gd name="T48" fmla="*/ 2147483520 w 681"/>
                <a:gd name="T49" fmla="*/ 2147483520 h 850"/>
                <a:gd name="T50" fmla="*/ 2147483520 w 681"/>
                <a:gd name="T51" fmla="*/ 2147483520 h 850"/>
                <a:gd name="T52" fmla="*/ 2147483520 w 681"/>
                <a:gd name="T53" fmla="*/ 2147483520 h 850"/>
                <a:gd name="T54" fmla="*/ 2147483520 w 681"/>
                <a:gd name="T55" fmla="*/ 2147483520 h 850"/>
                <a:gd name="T56" fmla="*/ 2147483520 w 681"/>
                <a:gd name="T57" fmla="*/ 2147483520 h 850"/>
                <a:gd name="T58" fmla="*/ 2147483520 w 681"/>
                <a:gd name="T59" fmla="*/ 2147483520 h 850"/>
                <a:gd name="T60" fmla="*/ 2147483520 w 681"/>
                <a:gd name="T61" fmla="*/ 2147483520 h 850"/>
                <a:gd name="T62" fmla="*/ 2147483520 w 681"/>
                <a:gd name="T63" fmla="*/ 0 h 850"/>
                <a:gd name="T64" fmla="*/ 2147483520 w 681"/>
                <a:gd name="T65" fmla="*/ 0 h 850"/>
                <a:gd name="T66" fmla="*/ 2147483520 w 681"/>
                <a:gd name="T67" fmla="*/ 2147483520 h 850"/>
                <a:gd name="T68" fmla="*/ 2147483520 w 681"/>
                <a:gd name="T69" fmla="*/ 2147483520 h 850"/>
                <a:gd name="T70" fmla="*/ 2147483520 w 681"/>
                <a:gd name="T71" fmla="*/ 2147483520 h 850"/>
                <a:gd name="T72" fmla="*/ 2147483520 w 681"/>
                <a:gd name="T73" fmla="*/ 2147483520 h 850"/>
                <a:gd name="T74" fmla="*/ 2147483520 w 681"/>
                <a:gd name="T75" fmla="*/ 2147483520 h 850"/>
                <a:gd name="T76" fmla="*/ 2147483520 w 681"/>
                <a:gd name="T77" fmla="*/ 2147483520 h 850"/>
                <a:gd name="T78" fmla="*/ 2147483520 w 681"/>
                <a:gd name="T79" fmla="*/ 2147483520 h 850"/>
                <a:gd name="T80" fmla="*/ 2147483520 w 681"/>
                <a:gd name="T81" fmla="*/ 2147483520 h 850"/>
                <a:gd name="T82" fmla="*/ 2147483520 w 681"/>
                <a:gd name="T83" fmla="*/ 2147483520 h 850"/>
                <a:gd name="T84" fmla="*/ 2147483520 w 681"/>
                <a:gd name="T85" fmla="*/ 2147483520 h 850"/>
                <a:gd name="T86" fmla="*/ 2147483520 w 681"/>
                <a:gd name="T87" fmla="*/ 2147483520 h 850"/>
                <a:gd name="T88" fmla="*/ 2147483520 w 681"/>
                <a:gd name="T89" fmla="*/ 2147483520 h 850"/>
                <a:gd name="T90" fmla="*/ 2147483520 w 681"/>
                <a:gd name="T91" fmla="*/ 2147483520 h 850"/>
                <a:gd name="T92" fmla="*/ 2147483520 w 681"/>
                <a:gd name="T93" fmla="*/ 2147483520 h 850"/>
                <a:gd name="T94" fmla="*/ 2147483520 w 681"/>
                <a:gd name="T95" fmla="*/ 2147483520 h 850"/>
                <a:gd name="T96" fmla="*/ 2147483520 w 681"/>
                <a:gd name="T97" fmla="*/ 2147483520 h 850"/>
                <a:gd name="T98" fmla="*/ 2147483520 w 681"/>
                <a:gd name="T99" fmla="*/ 2147483520 h 850"/>
                <a:gd name="T100" fmla="*/ 2147483520 w 681"/>
                <a:gd name="T101" fmla="*/ 2147483520 h 850"/>
                <a:gd name="T102" fmla="*/ 2147483520 w 681"/>
                <a:gd name="T103" fmla="*/ 2147483520 h 850"/>
                <a:gd name="T104" fmla="*/ 2147483520 w 681"/>
                <a:gd name="T105" fmla="*/ 2147483520 h 850"/>
                <a:gd name="T106" fmla="*/ 2147483520 w 681"/>
                <a:gd name="T107" fmla="*/ 2147483520 h 850"/>
                <a:gd name="T108" fmla="*/ 2147483520 w 681"/>
                <a:gd name="T109" fmla="*/ 2147483520 h 8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1"/>
                <a:gd name="T166" fmla="*/ 0 h 850"/>
                <a:gd name="T167" fmla="*/ 681 w 681"/>
                <a:gd name="T168" fmla="*/ 850 h 8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1" h="850">
                  <a:moveTo>
                    <a:pt x="511" y="850"/>
                  </a:moveTo>
                  <a:lnTo>
                    <a:pt x="312" y="822"/>
                  </a:lnTo>
                  <a:lnTo>
                    <a:pt x="255" y="850"/>
                  </a:lnTo>
                  <a:lnTo>
                    <a:pt x="199" y="822"/>
                  </a:lnTo>
                  <a:lnTo>
                    <a:pt x="255" y="794"/>
                  </a:lnTo>
                  <a:lnTo>
                    <a:pt x="255" y="765"/>
                  </a:lnTo>
                  <a:lnTo>
                    <a:pt x="255" y="709"/>
                  </a:lnTo>
                  <a:lnTo>
                    <a:pt x="199" y="680"/>
                  </a:lnTo>
                  <a:lnTo>
                    <a:pt x="227" y="624"/>
                  </a:lnTo>
                  <a:lnTo>
                    <a:pt x="199" y="624"/>
                  </a:lnTo>
                  <a:lnTo>
                    <a:pt x="227" y="595"/>
                  </a:lnTo>
                  <a:lnTo>
                    <a:pt x="199" y="510"/>
                  </a:lnTo>
                  <a:lnTo>
                    <a:pt x="227" y="453"/>
                  </a:lnTo>
                  <a:lnTo>
                    <a:pt x="199" y="397"/>
                  </a:lnTo>
                  <a:lnTo>
                    <a:pt x="142" y="425"/>
                  </a:lnTo>
                  <a:lnTo>
                    <a:pt x="142" y="368"/>
                  </a:lnTo>
                  <a:lnTo>
                    <a:pt x="142" y="255"/>
                  </a:lnTo>
                  <a:lnTo>
                    <a:pt x="85" y="227"/>
                  </a:lnTo>
                  <a:lnTo>
                    <a:pt x="85" y="255"/>
                  </a:lnTo>
                  <a:lnTo>
                    <a:pt x="29" y="227"/>
                  </a:lnTo>
                  <a:lnTo>
                    <a:pt x="0" y="142"/>
                  </a:lnTo>
                  <a:lnTo>
                    <a:pt x="0" y="85"/>
                  </a:lnTo>
                  <a:lnTo>
                    <a:pt x="85" y="28"/>
                  </a:lnTo>
                  <a:lnTo>
                    <a:pt x="114" y="57"/>
                  </a:lnTo>
                  <a:lnTo>
                    <a:pt x="170" y="57"/>
                  </a:lnTo>
                  <a:lnTo>
                    <a:pt x="170" y="142"/>
                  </a:lnTo>
                  <a:lnTo>
                    <a:pt x="142" y="170"/>
                  </a:lnTo>
                  <a:lnTo>
                    <a:pt x="170" y="198"/>
                  </a:lnTo>
                  <a:lnTo>
                    <a:pt x="227" y="142"/>
                  </a:lnTo>
                  <a:lnTo>
                    <a:pt x="255" y="142"/>
                  </a:lnTo>
                  <a:lnTo>
                    <a:pt x="312" y="142"/>
                  </a:lnTo>
                  <a:lnTo>
                    <a:pt x="369" y="0"/>
                  </a:lnTo>
                  <a:lnTo>
                    <a:pt x="397" y="0"/>
                  </a:lnTo>
                  <a:lnTo>
                    <a:pt x="397" y="57"/>
                  </a:lnTo>
                  <a:lnTo>
                    <a:pt x="397" y="113"/>
                  </a:lnTo>
                  <a:lnTo>
                    <a:pt x="369" y="198"/>
                  </a:lnTo>
                  <a:lnTo>
                    <a:pt x="482" y="312"/>
                  </a:lnTo>
                  <a:lnTo>
                    <a:pt x="454" y="368"/>
                  </a:lnTo>
                  <a:lnTo>
                    <a:pt x="511" y="368"/>
                  </a:lnTo>
                  <a:lnTo>
                    <a:pt x="539" y="397"/>
                  </a:lnTo>
                  <a:lnTo>
                    <a:pt x="596" y="425"/>
                  </a:lnTo>
                  <a:lnTo>
                    <a:pt x="596" y="397"/>
                  </a:lnTo>
                  <a:lnTo>
                    <a:pt x="652" y="425"/>
                  </a:lnTo>
                  <a:lnTo>
                    <a:pt x="681" y="453"/>
                  </a:lnTo>
                  <a:lnTo>
                    <a:pt x="539" y="539"/>
                  </a:lnTo>
                  <a:lnTo>
                    <a:pt x="539" y="567"/>
                  </a:lnTo>
                  <a:lnTo>
                    <a:pt x="567" y="567"/>
                  </a:lnTo>
                  <a:lnTo>
                    <a:pt x="539" y="595"/>
                  </a:lnTo>
                  <a:lnTo>
                    <a:pt x="567" y="595"/>
                  </a:lnTo>
                  <a:lnTo>
                    <a:pt x="482" y="652"/>
                  </a:lnTo>
                  <a:lnTo>
                    <a:pt x="482" y="709"/>
                  </a:lnTo>
                  <a:lnTo>
                    <a:pt x="425" y="709"/>
                  </a:lnTo>
                  <a:lnTo>
                    <a:pt x="425" y="737"/>
                  </a:lnTo>
                  <a:lnTo>
                    <a:pt x="482" y="765"/>
                  </a:lnTo>
                  <a:lnTo>
                    <a:pt x="511" y="850"/>
                  </a:lnTo>
                  <a:close/>
                </a:path>
              </a:pathLst>
            </a:custGeom>
            <a:pattFill prst="dashHorz">
              <a:fgClr>
                <a:srgbClr val="0000FF"/>
              </a:fgClr>
              <a:bgClr>
                <a:schemeClr val="bg1"/>
              </a:bgClr>
            </a:pattFill>
            <a:ln w="9525" algn="ctr">
              <a:solidFill>
                <a:schemeClr val="tx1"/>
              </a:solidFill>
              <a:round/>
              <a:headEnd/>
              <a:tailEnd/>
            </a:ln>
          </p:spPr>
          <p:txBody>
            <a:bodyPr lIns="65306" tIns="32653" rIns="65306" bIns="32653"/>
            <a:lstStyle/>
            <a:p>
              <a:pPr algn="ctr"/>
              <a:endParaRPr lang="ja-JP" altLang="en-US"/>
            </a:p>
          </p:txBody>
        </p:sp>
        <p:sp>
          <p:nvSpPr>
            <p:cNvPr id="1088" name="Freeform 20" descr="右下がり対角線 (太)"/>
            <p:cNvSpPr/>
            <p:nvPr/>
          </p:nvSpPr>
          <p:spPr>
            <a:xfrm>
              <a:off x="2803525" y="4618038"/>
              <a:ext cx="804863" cy="1639887"/>
            </a:xfrm>
            <a:custGeom>
              <a:avLst/>
              <a:gdLst>
                <a:gd name="T0" fmla="*/ 2147483520 w 709"/>
                <a:gd name="T1" fmla="*/ 2147483520 h 1446"/>
                <a:gd name="T2" fmla="*/ 2147483520 w 709"/>
                <a:gd name="T3" fmla="*/ 2147483520 h 1446"/>
                <a:gd name="T4" fmla="*/ 2147483520 w 709"/>
                <a:gd name="T5" fmla="*/ 2147483520 h 1446"/>
                <a:gd name="T6" fmla="*/ 2147483520 w 709"/>
                <a:gd name="T7" fmla="*/ 2147483520 h 1446"/>
                <a:gd name="T8" fmla="*/ 2147483520 w 709"/>
                <a:gd name="T9" fmla="*/ 2147483520 h 1446"/>
                <a:gd name="T10" fmla="*/ 2147483520 w 709"/>
                <a:gd name="T11" fmla="*/ 2147483520 h 1446"/>
                <a:gd name="T12" fmla="*/ 2147483520 w 709"/>
                <a:gd name="T13" fmla="*/ 2147483520 h 1446"/>
                <a:gd name="T14" fmla="*/ 2147483520 w 709"/>
                <a:gd name="T15" fmla="*/ 2147483520 h 1446"/>
                <a:gd name="T16" fmla="*/ 2147483520 w 709"/>
                <a:gd name="T17" fmla="*/ 2147483520 h 1446"/>
                <a:gd name="T18" fmla="*/ 2147483520 w 709"/>
                <a:gd name="T19" fmla="*/ 2147483520 h 1446"/>
                <a:gd name="T20" fmla="*/ 0 w 709"/>
                <a:gd name="T21" fmla="*/ 2147483520 h 1446"/>
                <a:gd name="T22" fmla="*/ 2147483520 w 709"/>
                <a:gd name="T23" fmla="*/ 2147483520 h 1446"/>
                <a:gd name="T24" fmla="*/ 2147483520 w 709"/>
                <a:gd name="T25" fmla="*/ 2147483520 h 1446"/>
                <a:gd name="T26" fmla="*/ 2147483520 w 709"/>
                <a:gd name="T27" fmla="*/ 2147483520 h 1446"/>
                <a:gd name="T28" fmla="*/ 2147483520 w 709"/>
                <a:gd name="T29" fmla="*/ 2147483520 h 1446"/>
                <a:gd name="T30" fmla="*/ 2147483520 w 709"/>
                <a:gd name="T31" fmla="*/ 2147483520 h 1446"/>
                <a:gd name="T32" fmla="*/ 2147483520 w 709"/>
                <a:gd name="T33" fmla="*/ 0 h 1446"/>
                <a:gd name="T34" fmla="*/ 2147483520 w 709"/>
                <a:gd name="T35" fmla="*/ 0 h 1446"/>
                <a:gd name="T36" fmla="*/ 2147483520 w 709"/>
                <a:gd name="T37" fmla="*/ 2147483520 h 1446"/>
                <a:gd name="T38" fmla="*/ 2147483520 w 709"/>
                <a:gd name="T39" fmla="*/ 2147483520 h 1446"/>
                <a:gd name="T40" fmla="*/ 2147483520 w 709"/>
                <a:gd name="T41" fmla="*/ 2147483520 h 1446"/>
                <a:gd name="T42" fmla="*/ 2147483520 w 709"/>
                <a:gd name="T43" fmla="*/ 2147483520 h 1446"/>
                <a:gd name="T44" fmla="*/ 2147483520 w 709"/>
                <a:gd name="T45" fmla="*/ 2147483520 h 1446"/>
                <a:gd name="T46" fmla="*/ 2147483520 w 709"/>
                <a:gd name="T47" fmla="*/ 2147483520 h 1446"/>
                <a:gd name="T48" fmla="*/ 2147483520 w 709"/>
                <a:gd name="T49" fmla="*/ 2147483520 h 1446"/>
                <a:gd name="T50" fmla="*/ 2147483520 w 709"/>
                <a:gd name="T51" fmla="*/ 2147483520 h 1446"/>
                <a:gd name="T52" fmla="*/ 2147483520 w 709"/>
                <a:gd name="T53" fmla="*/ 2147483520 h 1446"/>
                <a:gd name="T54" fmla="*/ 2147483520 w 709"/>
                <a:gd name="T55" fmla="*/ 2147483520 h 1446"/>
                <a:gd name="T56" fmla="*/ 2147483520 w 709"/>
                <a:gd name="T57" fmla="*/ 2147483520 h 1446"/>
                <a:gd name="T58" fmla="*/ 2147483520 w 709"/>
                <a:gd name="T59" fmla="*/ 2147483520 h 1446"/>
                <a:gd name="T60" fmla="*/ 2147483520 w 709"/>
                <a:gd name="T61" fmla="*/ 2147483520 h 1446"/>
                <a:gd name="T62" fmla="*/ 2147483520 w 709"/>
                <a:gd name="T63" fmla="*/ 2147483520 h 1446"/>
                <a:gd name="T64" fmla="*/ 2147483520 w 709"/>
                <a:gd name="T65" fmla="*/ 2147483520 h 1446"/>
                <a:gd name="T66" fmla="*/ 2147483520 w 709"/>
                <a:gd name="T67" fmla="*/ 2147483520 h 1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9"/>
                <a:gd name="T103" fmla="*/ 0 h 1446"/>
                <a:gd name="T104" fmla="*/ 709 w 709"/>
                <a:gd name="T105" fmla="*/ 1446 h 1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9" h="1446">
                  <a:moveTo>
                    <a:pt x="595" y="1446"/>
                  </a:moveTo>
                  <a:lnTo>
                    <a:pt x="198" y="1332"/>
                  </a:lnTo>
                  <a:lnTo>
                    <a:pt x="142" y="1332"/>
                  </a:lnTo>
                  <a:lnTo>
                    <a:pt x="113" y="1247"/>
                  </a:lnTo>
                  <a:lnTo>
                    <a:pt x="56" y="1219"/>
                  </a:lnTo>
                  <a:lnTo>
                    <a:pt x="56" y="1191"/>
                  </a:lnTo>
                  <a:lnTo>
                    <a:pt x="113" y="1191"/>
                  </a:lnTo>
                  <a:lnTo>
                    <a:pt x="113" y="1134"/>
                  </a:lnTo>
                  <a:lnTo>
                    <a:pt x="198" y="1077"/>
                  </a:lnTo>
                  <a:lnTo>
                    <a:pt x="170" y="1077"/>
                  </a:lnTo>
                  <a:lnTo>
                    <a:pt x="198" y="1049"/>
                  </a:lnTo>
                  <a:lnTo>
                    <a:pt x="170" y="1049"/>
                  </a:lnTo>
                  <a:lnTo>
                    <a:pt x="170" y="1021"/>
                  </a:lnTo>
                  <a:lnTo>
                    <a:pt x="312" y="935"/>
                  </a:lnTo>
                  <a:lnTo>
                    <a:pt x="283" y="907"/>
                  </a:lnTo>
                  <a:lnTo>
                    <a:pt x="227" y="879"/>
                  </a:lnTo>
                  <a:lnTo>
                    <a:pt x="227" y="907"/>
                  </a:lnTo>
                  <a:lnTo>
                    <a:pt x="170" y="879"/>
                  </a:lnTo>
                  <a:lnTo>
                    <a:pt x="142" y="850"/>
                  </a:lnTo>
                  <a:lnTo>
                    <a:pt x="85" y="850"/>
                  </a:lnTo>
                  <a:lnTo>
                    <a:pt x="113" y="794"/>
                  </a:lnTo>
                  <a:lnTo>
                    <a:pt x="0" y="680"/>
                  </a:lnTo>
                  <a:lnTo>
                    <a:pt x="28" y="595"/>
                  </a:lnTo>
                  <a:lnTo>
                    <a:pt x="28" y="482"/>
                  </a:lnTo>
                  <a:lnTo>
                    <a:pt x="56" y="454"/>
                  </a:lnTo>
                  <a:lnTo>
                    <a:pt x="56" y="397"/>
                  </a:lnTo>
                  <a:lnTo>
                    <a:pt x="85" y="397"/>
                  </a:lnTo>
                  <a:lnTo>
                    <a:pt x="85" y="340"/>
                  </a:lnTo>
                  <a:lnTo>
                    <a:pt x="113" y="312"/>
                  </a:lnTo>
                  <a:lnTo>
                    <a:pt x="113" y="283"/>
                  </a:lnTo>
                  <a:lnTo>
                    <a:pt x="198" y="198"/>
                  </a:lnTo>
                  <a:lnTo>
                    <a:pt x="255" y="113"/>
                  </a:lnTo>
                  <a:lnTo>
                    <a:pt x="312" y="57"/>
                  </a:lnTo>
                  <a:lnTo>
                    <a:pt x="312" y="0"/>
                  </a:lnTo>
                  <a:lnTo>
                    <a:pt x="368" y="28"/>
                  </a:lnTo>
                  <a:lnTo>
                    <a:pt x="425" y="0"/>
                  </a:lnTo>
                  <a:lnTo>
                    <a:pt x="510" y="57"/>
                  </a:lnTo>
                  <a:lnTo>
                    <a:pt x="510" y="113"/>
                  </a:lnTo>
                  <a:lnTo>
                    <a:pt x="453" y="170"/>
                  </a:lnTo>
                  <a:lnTo>
                    <a:pt x="453" y="283"/>
                  </a:lnTo>
                  <a:lnTo>
                    <a:pt x="567" y="312"/>
                  </a:lnTo>
                  <a:lnTo>
                    <a:pt x="567" y="368"/>
                  </a:lnTo>
                  <a:lnTo>
                    <a:pt x="652" y="397"/>
                  </a:lnTo>
                  <a:lnTo>
                    <a:pt x="709" y="454"/>
                  </a:lnTo>
                  <a:lnTo>
                    <a:pt x="709" y="595"/>
                  </a:lnTo>
                  <a:lnTo>
                    <a:pt x="680" y="595"/>
                  </a:lnTo>
                  <a:lnTo>
                    <a:pt x="652" y="595"/>
                  </a:lnTo>
                  <a:lnTo>
                    <a:pt x="652" y="652"/>
                  </a:lnTo>
                  <a:lnTo>
                    <a:pt x="623" y="652"/>
                  </a:lnTo>
                  <a:lnTo>
                    <a:pt x="595" y="709"/>
                  </a:lnTo>
                  <a:lnTo>
                    <a:pt x="510" y="765"/>
                  </a:lnTo>
                  <a:lnTo>
                    <a:pt x="482" y="794"/>
                  </a:lnTo>
                  <a:lnTo>
                    <a:pt x="538" y="907"/>
                  </a:lnTo>
                  <a:lnTo>
                    <a:pt x="453" y="935"/>
                  </a:lnTo>
                  <a:lnTo>
                    <a:pt x="510" y="992"/>
                  </a:lnTo>
                  <a:lnTo>
                    <a:pt x="538" y="1049"/>
                  </a:lnTo>
                  <a:lnTo>
                    <a:pt x="567" y="1049"/>
                  </a:lnTo>
                  <a:lnTo>
                    <a:pt x="567" y="1106"/>
                  </a:lnTo>
                  <a:lnTo>
                    <a:pt x="623" y="1134"/>
                  </a:lnTo>
                  <a:lnTo>
                    <a:pt x="567" y="1162"/>
                  </a:lnTo>
                  <a:lnTo>
                    <a:pt x="595" y="1219"/>
                  </a:lnTo>
                  <a:lnTo>
                    <a:pt x="567" y="1276"/>
                  </a:lnTo>
                  <a:lnTo>
                    <a:pt x="595" y="1247"/>
                  </a:lnTo>
                  <a:lnTo>
                    <a:pt x="623" y="1247"/>
                  </a:lnTo>
                  <a:lnTo>
                    <a:pt x="652" y="1304"/>
                  </a:lnTo>
                  <a:lnTo>
                    <a:pt x="623" y="1332"/>
                  </a:lnTo>
                  <a:lnTo>
                    <a:pt x="595" y="1389"/>
                  </a:lnTo>
                  <a:lnTo>
                    <a:pt x="595" y="1446"/>
                  </a:lnTo>
                  <a:close/>
                </a:path>
              </a:pathLst>
            </a:custGeom>
            <a:pattFill prst="wdDnDiag">
              <a:fgClr>
                <a:srgbClr val="0000FF"/>
              </a:fgClr>
              <a:bgClr>
                <a:schemeClr val="bg1"/>
              </a:bgClr>
            </a:pattFill>
            <a:ln w="9525" cap="flat" cmpd="sng" algn="ctr">
              <a:solidFill>
                <a:schemeClr val="tx1"/>
              </a:solidFill>
              <a:prstDash val="solid"/>
              <a:round/>
              <a:headEnd type="none" w="med" len="med"/>
              <a:tailEnd type="none" w="med" len="med"/>
            </a:ln>
          </p:spPr>
          <p:txBody>
            <a:bodyPr/>
            <a:lstStyle/>
            <a:p>
              <a:endParaRPr lang="ja-JP" altLang="en-US"/>
            </a:p>
          </p:txBody>
        </p:sp>
        <p:sp>
          <p:nvSpPr>
            <p:cNvPr id="1089" name="Freeform 22" descr="右下がり対角線 (太)"/>
            <p:cNvSpPr/>
            <p:nvPr/>
          </p:nvSpPr>
          <p:spPr>
            <a:xfrm>
              <a:off x="2065338" y="4779963"/>
              <a:ext cx="609600" cy="1444625"/>
            </a:xfrm>
            <a:custGeom>
              <a:avLst/>
              <a:gdLst>
                <a:gd name="T0" fmla="*/ 0 w 538"/>
                <a:gd name="T1" fmla="*/ 2147483520 h 1275"/>
                <a:gd name="T2" fmla="*/ 0 w 538"/>
                <a:gd name="T3" fmla="*/ 2147483520 h 1275"/>
                <a:gd name="T4" fmla="*/ 2147483520 w 538"/>
                <a:gd name="T5" fmla="*/ 2147483520 h 1275"/>
                <a:gd name="T6" fmla="*/ 2147483520 w 538"/>
                <a:gd name="T7" fmla="*/ 2147483520 h 1275"/>
                <a:gd name="T8" fmla="*/ 2147483520 w 538"/>
                <a:gd name="T9" fmla="*/ 2147483520 h 1275"/>
                <a:gd name="T10" fmla="*/ 2147483520 w 538"/>
                <a:gd name="T11" fmla="*/ 2147483520 h 1275"/>
                <a:gd name="T12" fmla="*/ 2147483520 w 538"/>
                <a:gd name="T13" fmla="*/ 2147483520 h 1275"/>
                <a:gd name="T14" fmla="*/ 2147483520 w 538"/>
                <a:gd name="T15" fmla="*/ 2147483520 h 1275"/>
                <a:gd name="T16" fmla="*/ 2147483520 w 538"/>
                <a:gd name="T17" fmla="*/ 2147483520 h 1275"/>
                <a:gd name="T18" fmla="*/ 2147483520 w 538"/>
                <a:gd name="T19" fmla="*/ 2147483520 h 1275"/>
                <a:gd name="T20" fmla="*/ 2147483520 w 538"/>
                <a:gd name="T21" fmla="*/ 2147483520 h 1275"/>
                <a:gd name="T22" fmla="*/ 2147483520 w 538"/>
                <a:gd name="T23" fmla="*/ 2147483520 h 1275"/>
                <a:gd name="T24" fmla="*/ 2147483520 w 538"/>
                <a:gd name="T25" fmla="*/ 2147483520 h 1275"/>
                <a:gd name="T26" fmla="*/ 2147483520 w 538"/>
                <a:gd name="T27" fmla="*/ 2147483520 h 1275"/>
                <a:gd name="T28" fmla="*/ 2147483520 w 538"/>
                <a:gd name="T29" fmla="*/ 2147483520 h 1275"/>
                <a:gd name="T30" fmla="*/ 2147483520 w 538"/>
                <a:gd name="T31" fmla="*/ 2147483520 h 1275"/>
                <a:gd name="T32" fmla="*/ 2147483520 w 538"/>
                <a:gd name="T33" fmla="*/ 2147483520 h 1275"/>
                <a:gd name="T34" fmla="*/ 2147483520 w 538"/>
                <a:gd name="T35" fmla="*/ 2147483520 h 1275"/>
                <a:gd name="T36" fmla="*/ 2147483520 w 538"/>
                <a:gd name="T37" fmla="*/ 2147483520 h 1275"/>
                <a:gd name="T38" fmla="*/ 2147483520 w 538"/>
                <a:gd name="T39" fmla="*/ 2147483520 h 1275"/>
                <a:gd name="T40" fmla="*/ 2147483520 w 538"/>
                <a:gd name="T41" fmla="*/ 2147483520 h 1275"/>
                <a:gd name="T42" fmla="*/ 2147483520 w 538"/>
                <a:gd name="T43" fmla="*/ 0 h 1275"/>
                <a:gd name="T44" fmla="*/ 2147483520 w 538"/>
                <a:gd name="T45" fmla="*/ 0 h 1275"/>
                <a:gd name="T46" fmla="*/ 2147483520 w 538"/>
                <a:gd name="T47" fmla="*/ 2147483520 h 1275"/>
                <a:gd name="T48" fmla="*/ 2147483520 w 538"/>
                <a:gd name="T49" fmla="*/ 2147483520 h 1275"/>
                <a:gd name="T50" fmla="*/ 2147483520 w 538"/>
                <a:gd name="T51" fmla="*/ 2147483520 h 1275"/>
                <a:gd name="T52" fmla="*/ 2147483520 w 538"/>
                <a:gd name="T53" fmla="*/ 2147483520 h 1275"/>
                <a:gd name="T54" fmla="*/ 2147483520 w 538"/>
                <a:gd name="T55" fmla="*/ 2147483520 h 1275"/>
                <a:gd name="T56" fmla="*/ 2147483520 w 538"/>
                <a:gd name="T57" fmla="*/ 2147483520 h 1275"/>
                <a:gd name="T58" fmla="*/ 2147483520 w 538"/>
                <a:gd name="T59" fmla="*/ 2147483520 h 1275"/>
                <a:gd name="T60" fmla="*/ 2147483520 w 538"/>
                <a:gd name="T61" fmla="*/ 2147483520 h 1275"/>
                <a:gd name="T62" fmla="*/ 2147483520 w 538"/>
                <a:gd name="T63" fmla="*/ 2147483520 h 1275"/>
                <a:gd name="T64" fmla="*/ 2147483520 w 538"/>
                <a:gd name="T65" fmla="*/ 2147483520 h 1275"/>
                <a:gd name="T66" fmla="*/ 2147483520 w 538"/>
                <a:gd name="T67" fmla="*/ 2147483520 h 1275"/>
                <a:gd name="T68" fmla="*/ 2147483520 w 538"/>
                <a:gd name="T69" fmla="*/ 2147483520 h 1275"/>
                <a:gd name="T70" fmla="*/ 2147483520 w 538"/>
                <a:gd name="T71" fmla="*/ 2147483520 h 1275"/>
                <a:gd name="T72" fmla="*/ 2147483520 w 538"/>
                <a:gd name="T73" fmla="*/ 2147483520 h 1275"/>
                <a:gd name="T74" fmla="*/ 2147483520 w 538"/>
                <a:gd name="T75" fmla="*/ 2147483520 h 1275"/>
                <a:gd name="T76" fmla="*/ 2147483520 w 538"/>
                <a:gd name="T77" fmla="*/ 2147483520 h 1275"/>
                <a:gd name="T78" fmla="*/ 2147483520 w 538"/>
                <a:gd name="T79" fmla="*/ 2147483520 h 1275"/>
                <a:gd name="T80" fmla="*/ 2147483520 w 538"/>
                <a:gd name="T81" fmla="*/ 2147483520 h 1275"/>
                <a:gd name="T82" fmla="*/ 2147483520 w 538"/>
                <a:gd name="T83" fmla="*/ 2147483520 h 1275"/>
                <a:gd name="T84" fmla="*/ 2147483520 w 538"/>
                <a:gd name="T85" fmla="*/ 2147483520 h 1275"/>
                <a:gd name="T86" fmla="*/ 2147483520 w 538"/>
                <a:gd name="T87" fmla="*/ 2147483520 h 1275"/>
                <a:gd name="T88" fmla="*/ 2147483520 w 538"/>
                <a:gd name="T89" fmla="*/ 2147483520 h 1275"/>
                <a:gd name="T90" fmla="*/ 2147483520 w 538"/>
                <a:gd name="T91" fmla="*/ 2147483520 h 1275"/>
                <a:gd name="T92" fmla="*/ 2147483520 w 538"/>
                <a:gd name="T93" fmla="*/ 2147483520 h 1275"/>
                <a:gd name="T94" fmla="*/ 2147483520 w 538"/>
                <a:gd name="T95" fmla="*/ 2147483520 h 1275"/>
                <a:gd name="T96" fmla="*/ 2147483520 w 538"/>
                <a:gd name="T97" fmla="*/ 2147483520 h 1275"/>
                <a:gd name="T98" fmla="*/ 2147483520 w 538"/>
                <a:gd name="T99" fmla="*/ 2147483520 h 1275"/>
                <a:gd name="T100" fmla="*/ 2147483520 w 538"/>
                <a:gd name="T101" fmla="*/ 2147483520 h 1275"/>
                <a:gd name="T102" fmla="*/ 2147483520 w 538"/>
                <a:gd name="T103" fmla="*/ 2147483520 h 1275"/>
                <a:gd name="T104" fmla="*/ 2147483520 w 538"/>
                <a:gd name="T105" fmla="*/ 2147483520 h 1275"/>
                <a:gd name="T106" fmla="*/ 2147483520 w 538"/>
                <a:gd name="T107" fmla="*/ 2147483520 h 1275"/>
                <a:gd name="T108" fmla="*/ 2147483520 w 538"/>
                <a:gd name="T109" fmla="*/ 2147483520 h 1275"/>
                <a:gd name="T110" fmla="*/ 0 w 538"/>
                <a:gd name="T111" fmla="*/ 2147483520 h 1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8"/>
                <a:gd name="T169" fmla="*/ 0 h 1275"/>
                <a:gd name="T170" fmla="*/ 538 w 538"/>
                <a:gd name="T171" fmla="*/ 1275 h 1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8" h="1275">
                  <a:moveTo>
                    <a:pt x="0" y="1275"/>
                  </a:moveTo>
                  <a:lnTo>
                    <a:pt x="0" y="1162"/>
                  </a:lnTo>
                  <a:lnTo>
                    <a:pt x="28" y="1020"/>
                  </a:lnTo>
                  <a:lnTo>
                    <a:pt x="56" y="992"/>
                  </a:lnTo>
                  <a:lnTo>
                    <a:pt x="56" y="935"/>
                  </a:lnTo>
                  <a:lnTo>
                    <a:pt x="85" y="850"/>
                  </a:lnTo>
                  <a:lnTo>
                    <a:pt x="85" y="765"/>
                  </a:lnTo>
                  <a:lnTo>
                    <a:pt x="141" y="708"/>
                  </a:lnTo>
                  <a:lnTo>
                    <a:pt x="141" y="623"/>
                  </a:lnTo>
                  <a:lnTo>
                    <a:pt x="170" y="567"/>
                  </a:lnTo>
                  <a:lnTo>
                    <a:pt x="141" y="510"/>
                  </a:lnTo>
                  <a:lnTo>
                    <a:pt x="170" y="368"/>
                  </a:lnTo>
                  <a:lnTo>
                    <a:pt x="170" y="255"/>
                  </a:lnTo>
                  <a:lnTo>
                    <a:pt x="141" y="198"/>
                  </a:lnTo>
                  <a:lnTo>
                    <a:pt x="170" y="170"/>
                  </a:lnTo>
                  <a:lnTo>
                    <a:pt x="227" y="141"/>
                  </a:lnTo>
                  <a:lnTo>
                    <a:pt x="255" y="113"/>
                  </a:lnTo>
                  <a:lnTo>
                    <a:pt x="283" y="113"/>
                  </a:lnTo>
                  <a:lnTo>
                    <a:pt x="283" y="85"/>
                  </a:lnTo>
                  <a:lnTo>
                    <a:pt x="312" y="56"/>
                  </a:lnTo>
                  <a:lnTo>
                    <a:pt x="453" y="28"/>
                  </a:lnTo>
                  <a:lnTo>
                    <a:pt x="510" y="0"/>
                  </a:lnTo>
                  <a:lnTo>
                    <a:pt x="538" y="0"/>
                  </a:lnTo>
                  <a:lnTo>
                    <a:pt x="538" y="28"/>
                  </a:lnTo>
                  <a:lnTo>
                    <a:pt x="482" y="56"/>
                  </a:lnTo>
                  <a:lnTo>
                    <a:pt x="453" y="141"/>
                  </a:lnTo>
                  <a:lnTo>
                    <a:pt x="397" y="170"/>
                  </a:lnTo>
                  <a:lnTo>
                    <a:pt x="397" y="198"/>
                  </a:lnTo>
                  <a:lnTo>
                    <a:pt x="425" y="226"/>
                  </a:lnTo>
                  <a:lnTo>
                    <a:pt x="368" y="255"/>
                  </a:lnTo>
                  <a:lnTo>
                    <a:pt x="397" y="283"/>
                  </a:lnTo>
                  <a:lnTo>
                    <a:pt x="368" y="312"/>
                  </a:lnTo>
                  <a:lnTo>
                    <a:pt x="368" y="340"/>
                  </a:lnTo>
                  <a:lnTo>
                    <a:pt x="368" y="368"/>
                  </a:lnTo>
                  <a:lnTo>
                    <a:pt x="283" y="425"/>
                  </a:lnTo>
                  <a:lnTo>
                    <a:pt x="283" y="482"/>
                  </a:lnTo>
                  <a:lnTo>
                    <a:pt x="312" y="567"/>
                  </a:lnTo>
                  <a:lnTo>
                    <a:pt x="368" y="595"/>
                  </a:lnTo>
                  <a:lnTo>
                    <a:pt x="368" y="567"/>
                  </a:lnTo>
                  <a:lnTo>
                    <a:pt x="425" y="595"/>
                  </a:lnTo>
                  <a:lnTo>
                    <a:pt x="425" y="737"/>
                  </a:lnTo>
                  <a:lnTo>
                    <a:pt x="425" y="765"/>
                  </a:lnTo>
                  <a:lnTo>
                    <a:pt x="482" y="737"/>
                  </a:lnTo>
                  <a:lnTo>
                    <a:pt x="510" y="793"/>
                  </a:lnTo>
                  <a:lnTo>
                    <a:pt x="482" y="850"/>
                  </a:lnTo>
                  <a:lnTo>
                    <a:pt x="510" y="935"/>
                  </a:lnTo>
                  <a:lnTo>
                    <a:pt x="482" y="964"/>
                  </a:lnTo>
                  <a:lnTo>
                    <a:pt x="510" y="964"/>
                  </a:lnTo>
                  <a:lnTo>
                    <a:pt x="482" y="1020"/>
                  </a:lnTo>
                  <a:lnTo>
                    <a:pt x="538" y="1049"/>
                  </a:lnTo>
                  <a:lnTo>
                    <a:pt x="538" y="1134"/>
                  </a:lnTo>
                  <a:lnTo>
                    <a:pt x="482" y="1162"/>
                  </a:lnTo>
                  <a:lnTo>
                    <a:pt x="453" y="1190"/>
                  </a:lnTo>
                  <a:lnTo>
                    <a:pt x="283" y="1219"/>
                  </a:lnTo>
                  <a:lnTo>
                    <a:pt x="85" y="1275"/>
                  </a:lnTo>
                  <a:lnTo>
                    <a:pt x="0" y="1275"/>
                  </a:lnTo>
                  <a:close/>
                </a:path>
              </a:pathLst>
            </a:custGeom>
            <a:pattFill prst="wdDnDiag">
              <a:fgClr>
                <a:srgbClr val="0000FF"/>
              </a:fgClr>
              <a:bgClr>
                <a:schemeClr val="bg1"/>
              </a:bgClr>
            </a:pattFill>
            <a:ln w="9525" cap="flat" cmpd="sng" algn="ctr">
              <a:solidFill>
                <a:schemeClr val="tx1"/>
              </a:solidFill>
              <a:prstDash val="solid"/>
              <a:round/>
              <a:headEnd type="none" w="med" len="med"/>
              <a:tailEnd type="none" w="med" len="med"/>
            </a:ln>
          </p:spPr>
          <p:txBody>
            <a:bodyPr/>
            <a:lstStyle/>
            <a:p>
              <a:endParaRPr lang="ja-JP" altLang="en-US"/>
            </a:p>
          </p:txBody>
        </p:sp>
        <p:sp>
          <p:nvSpPr>
            <p:cNvPr id="1090" name="Freeform 26" descr="横線 (破線)"/>
            <p:cNvSpPr/>
            <p:nvPr/>
          </p:nvSpPr>
          <p:spPr>
            <a:xfrm>
              <a:off x="522288" y="5389563"/>
              <a:ext cx="577850" cy="676275"/>
            </a:xfrm>
            <a:custGeom>
              <a:avLst/>
              <a:gdLst>
                <a:gd name="T0" fmla="*/ 2147483520 w 510"/>
                <a:gd name="T1" fmla="*/ 0 h 596"/>
                <a:gd name="T2" fmla="*/ 2147483520 w 510"/>
                <a:gd name="T3" fmla="*/ 2147483520 h 596"/>
                <a:gd name="T4" fmla="*/ 2147483520 w 510"/>
                <a:gd name="T5" fmla="*/ 2147483520 h 596"/>
                <a:gd name="T6" fmla="*/ 2147483520 w 510"/>
                <a:gd name="T7" fmla="*/ 2147483520 h 596"/>
                <a:gd name="T8" fmla="*/ 2147483520 w 510"/>
                <a:gd name="T9" fmla="*/ 2147483520 h 596"/>
                <a:gd name="T10" fmla="*/ 2147483520 w 510"/>
                <a:gd name="T11" fmla="*/ 2147483520 h 596"/>
                <a:gd name="T12" fmla="*/ 2147483520 w 510"/>
                <a:gd name="T13" fmla="*/ 2147483520 h 596"/>
                <a:gd name="T14" fmla="*/ 2147483520 w 510"/>
                <a:gd name="T15" fmla="*/ 2147483520 h 596"/>
                <a:gd name="T16" fmla="*/ 2147483520 w 510"/>
                <a:gd name="T17" fmla="*/ 2147483520 h 596"/>
                <a:gd name="T18" fmla="*/ 2147483520 w 510"/>
                <a:gd name="T19" fmla="*/ 2147483520 h 596"/>
                <a:gd name="T20" fmla="*/ 2147483520 w 510"/>
                <a:gd name="T21" fmla="*/ 2147483520 h 596"/>
                <a:gd name="T22" fmla="*/ 2147483520 w 510"/>
                <a:gd name="T23" fmla="*/ 2147483520 h 596"/>
                <a:gd name="T24" fmla="*/ 2147483520 w 510"/>
                <a:gd name="T25" fmla="*/ 2147483520 h 596"/>
                <a:gd name="T26" fmla="*/ 2147483520 w 510"/>
                <a:gd name="T27" fmla="*/ 2147483520 h 596"/>
                <a:gd name="T28" fmla="*/ 2147483520 w 510"/>
                <a:gd name="T29" fmla="*/ 2147483520 h 596"/>
                <a:gd name="T30" fmla="*/ 2147483520 w 510"/>
                <a:gd name="T31" fmla="*/ 2147483520 h 596"/>
                <a:gd name="T32" fmla="*/ 2147483520 w 510"/>
                <a:gd name="T33" fmla="*/ 2147483520 h 596"/>
                <a:gd name="T34" fmla="*/ 2147483520 w 510"/>
                <a:gd name="T35" fmla="*/ 2147483520 h 596"/>
                <a:gd name="T36" fmla="*/ 2147483520 w 510"/>
                <a:gd name="T37" fmla="*/ 2147483520 h 596"/>
                <a:gd name="T38" fmla="*/ 2147483520 w 510"/>
                <a:gd name="T39" fmla="*/ 2147483520 h 596"/>
                <a:gd name="T40" fmla="*/ 2147483520 w 510"/>
                <a:gd name="T41" fmla="*/ 2147483520 h 596"/>
                <a:gd name="T42" fmla="*/ 2147483520 w 510"/>
                <a:gd name="T43" fmla="*/ 2147483520 h 596"/>
                <a:gd name="T44" fmla="*/ 2147483520 w 510"/>
                <a:gd name="T45" fmla="*/ 2147483520 h 596"/>
                <a:gd name="T46" fmla="*/ 2147483520 w 510"/>
                <a:gd name="T47" fmla="*/ 2147483520 h 596"/>
                <a:gd name="T48" fmla="*/ 2147483520 w 510"/>
                <a:gd name="T49" fmla="*/ 2147483520 h 596"/>
                <a:gd name="T50" fmla="*/ 2147483520 w 510"/>
                <a:gd name="T51" fmla="*/ 2147483520 h 596"/>
                <a:gd name="T52" fmla="*/ 2147483520 w 510"/>
                <a:gd name="T53" fmla="*/ 2147483520 h 596"/>
                <a:gd name="T54" fmla="*/ 0 w 510"/>
                <a:gd name="T55" fmla="*/ 2147483520 h 596"/>
                <a:gd name="T56" fmla="*/ 2147483520 w 510"/>
                <a:gd name="T57" fmla="*/ 2147483520 h 596"/>
                <a:gd name="T58" fmla="*/ 0 w 510"/>
                <a:gd name="T59" fmla="*/ 2147483520 h 596"/>
                <a:gd name="T60" fmla="*/ 2147483520 w 510"/>
                <a:gd name="T61" fmla="*/ 0 h 596"/>
                <a:gd name="T62" fmla="*/ 2147483520 w 510"/>
                <a:gd name="T63" fmla="*/ 0 h 5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0"/>
                <a:gd name="T97" fmla="*/ 0 h 596"/>
                <a:gd name="T98" fmla="*/ 510 w 510"/>
                <a:gd name="T99" fmla="*/ 596 h 5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0" h="596">
                  <a:moveTo>
                    <a:pt x="85" y="0"/>
                  </a:moveTo>
                  <a:lnTo>
                    <a:pt x="142" y="57"/>
                  </a:lnTo>
                  <a:lnTo>
                    <a:pt x="227" y="85"/>
                  </a:lnTo>
                  <a:lnTo>
                    <a:pt x="312" y="57"/>
                  </a:lnTo>
                  <a:lnTo>
                    <a:pt x="340" y="114"/>
                  </a:lnTo>
                  <a:lnTo>
                    <a:pt x="227" y="114"/>
                  </a:lnTo>
                  <a:lnTo>
                    <a:pt x="170" y="170"/>
                  </a:lnTo>
                  <a:lnTo>
                    <a:pt x="283" y="170"/>
                  </a:lnTo>
                  <a:lnTo>
                    <a:pt x="255" y="199"/>
                  </a:lnTo>
                  <a:lnTo>
                    <a:pt x="283" y="227"/>
                  </a:lnTo>
                  <a:lnTo>
                    <a:pt x="312" y="284"/>
                  </a:lnTo>
                  <a:lnTo>
                    <a:pt x="227" y="284"/>
                  </a:lnTo>
                  <a:lnTo>
                    <a:pt x="255" y="312"/>
                  </a:lnTo>
                  <a:lnTo>
                    <a:pt x="312" y="369"/>
                  </a:lnTo>
                  <a:lnTo>
                    <a:pt x="312" y="341"/>
                  </a:lnTo>
                  <a:lnTo>
                    <a:pt x="368" y="341"/>
                  </a:lnTo>
                  <a:lnTo>
                    <a:pt x="368" y="397"/>
                  </a:lnTo>
                  <a:lnTo>
                    <a:pt x="397" y="454"/>
                  </a:lnTo>
                  <a:lnTo>
                    <a:pt x="454" y="454"/>
                  </a:lnTo>
                  <a:lnTo>
                    <a:pt x="454" y="511"/>
                  </a:lnTo>
                  <a:lnTo>
                    <a:pt x="510" y="567"/>
                  </a:lnTo>
                  <a:lnTo>
                    <a:pt x="397" y="567"/>
                  </a:lnTo>
                  <a:lnTo>
                    <a:pt x="57" y="596"/>
                  </a:lnTo>
                  <a:lnTo>
                    <a:pt x="57" y="539"/>
                  </a:lnTo>
                  <a:lnTo>
                    <a:pt x="85" y="454"/>
                  </a:lnTo>
                  <a:lnTo>
                    <a:pt x="28" y="284"/>
                  </a:lnTo>
                  <a:lnTo>
                    <a:pt x="28" y="255"/>
                  </a:lnTo>
                  <a:lnTo>
                    <a:pt x="0" y="170"/>
                  </a:lnTo>
                  <a:lnTo>
                    <a:pt x="28" y="85"/>
                  </a:lnTo>
                  <a:lnTo>
                    <a:pt x="0" y="57"/>
                  </a:lnTo>
                  <a:lnTo>
                    <a:pt x="28" y="0"/>
                  </a:lnTo>
                  <a:lnTo>
                    <a:pt x="85" y="0"/>
                  </a:lnTo>
                  <a:close/>
                </a:path>
              </a:pathLst>
            </a:custGeom>
            <a:pattFill prst="wdDnDiag">
              <a:fgClr>
                <a:srgbClr val="0000FF"/>
              </a:fgClr>
              <a:bgClr>
                <a:schemeClr val="bg1"/>
              </a:bgClr>
            </a:pattFill>
            <a:ln w="9525" cap="flat" cmpd="sng" algn="ctr">
              <a:solidFill>
                <a:schemeClr val="tx1"/>
              </a:solidFill>
              <a:prstDash val="solid"/>
              <a:round/>
              <a:headEnd type="none" w="med" len="med"/>
              <a:tailEnd type="none" w="med" len="med"/>
            </a:ln>
          </p:spPr>
          <p:txBody>
            <a:bodyPr/>
            <a:lstStyle/>
            <a:p>
              <a:endParaRPr lang="ja-JP" altLang="en-US"/>
            </a:p>
          </p:txBody>
        </p:sp>
        <p:sp>
          <p:nvSpPr>
            <p:cNvPr id="1091" name="Freeform 34"/>
            <p:cNvSpPr/>
            <p:nvPr/>
          </p:nvSpPr>
          <p:spPr>
            <a:xfrm>
              <a:off x="7432675" y="3397250"/>
              <a:ext cx="161925" cy="255588"/>
            </a:xfrm>
            <a:custGeom>
              <a:avLst/>
              <a:gdLst>
                <a:gd name="T0" fmla="*/ 2147483520 w 142"/>
                <a:gd name="T1" fmla="*/ 2147483520 h 226"/>
                <a:gd name="T2" fmla="*/ 2147483520 w 142"/>
                <a:gd name="T3" fmla="*/ 2147483520 h 226"/>
                <a:gd name="T4" fmla="*/ 2147483520 w 142"/>
                <a:gd name="T5" fmla="*/ 2147483520 h 226"/>
                <a:gd name="T6" fmla="*/ 2147483520 w 142"/>
                <a:gd name="T7" fmla="*/ 2147483520 h 226"/>
                <a:gd name="T8" fmla="*/ 2147483520 w 142"/>
                <a:gd name="T9" fmla="*/ 2147483520 h 226"/>
                <a:gd name="T10" fmla="*/ 2147483520 w 142"/>
                <a:gd name="T11" fmla="*/ 2147483520 h 226"/>
                <a:gd name="T12" fmla="*/ 2147483520 w 142"/>
                <a:gd name="T13" fmla="*/ 2147483520 h 226"/>
                <a:gd name="T14" fmla="*/ 0 w 142"/>
                <a:gd name="T15" fmla="*/ 2147483520 h 226"/>
                <a:gd name="T16" fmla="*/ 2147483520 w 142"/>
                <a:gd name="T17" fmla="*/ 0 h 226"/>
                <a:gd name="T18" fmla="*/ 2147483520 w 142"/>
                <a:gd name="T19" fmla="*/ 2147483520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226"/>
                <a:gd name="T32" fmla="*/ 142 w 142"/>
                <a:gd name="T33" fmla="*/ 226 h 2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226">
                  <a:moveTo>
                    <a:pt x="85" y="28"/>
                  </a:moveTo>
                  <a:lnTo>
                    <a:pt x="142" y="85"/>
                  </a:lnTo>
                  <a:lnTo>
                    <a:pt x="142" y="141"/>
                  </a:lnTo>
                  <a:lnTo>
                    <a:pt x="114" y="198"/>
                  </a:lnTo>
                  <a:lnTo>
                    <a:pt x="85" y="226"/>
                  </a:lnTo>
                  <a:lnTo>
                    <a:pt x="28" y="226"/>
                  </a:lnTo>
                  <a:lnTo>
                    <a:pt x="28" y="170"/>
                  </a:lnTo>
                  <a:lnTo>
                    <a:pt x="0" y="113"/>
                  </a:lnTo>
                  <a:lnTo>
                    <a:pt x="28" y="0"/>
                  </a:lnTo>
                  <a:lnTo>
                    <a:pt x="85" y="28"/>
                  </a:lnTo>
                  <a:close/>
                </a:path>
              </a:pathLst>
            </a:custGeom>
            <a:solidFill>
              <a:srgbClr val="FFCC99"/>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092" name="Freeform 35" descr="横線 (破線)"/>
            <p:cNvSpPr/>
            <p:nvPr/>
          </p:nvSpPr>
          <p:spPr>
            <a:xfrm>
              <a:off x="7529513" y="2978150"/>
              <a:ext cx="577850" cy="674688"/>
            </a:xfrm>
            <a:custGeom>
              <a:avLst/>
              <a:gdLst>
                <a:gd name="T0" fmla="*/ 2147483520 w 510"/>
                <a:gd name="T1" fmla="*/ 0 h 595"/>
                <a:gd name="T2" fmla="*/ 2147483520 w 510"/>
                <a:gd name="T3" fmla="*/ 2147483520 h 595"/>
                <a:gd name="T4" fmla="*/ 2147483520 w 510"/>
                <a:gd name="T5" fmla="*/ 2147483520 h 595"/>
                <a:gd name="T6" fmla="*/ 2147483520 w 510"/>
                <a:gd name="T7" fmla="*/ 2147483520 h 595"/>
                <a:gd name="T8" fmla="*/ 2147483520 w 510"/>
                <a:gd name="T9" fmla="*/ 2147483520 h 595"/>
                <a:gd name="T10" fmla="*/ 2147483520 w 510"/>
                <a:gd name="T11" fmla="*/ 2147483520 h 595"/>
                <a:gd name="T12" fmla="*/ 2147483520 w 510"/>
                <a:gd name="T13" fmla="*/ 2147483520 h 595"/>
                <a:gd name="T14" fmla="*/ 2147483520 w 510"/>
                <a:gd name="T15" fmla="*/ 2147483520 h 595"/>
                <a:gd name="T16" fmla="*/ 0 w 510"/>
                <a:gd name="T17" fmla="*/ 2147483520 h 595"/>
                <a:gd name="T18" fmla="*/ 2147483520 w 510"/>
                <a:gd name="T19" fmla="*/ 2147483520 h 595"/>
                <a:gd name="T20" fmla="*/ 2147483520 w 510"/>
                <a:gd name="T21" fmla="*/ 2147483520 h 595"/>
                <a:gd name="T22" fmla="*/ 2147483520 w 510"/>
                <a:gd name="T23" fmla="*/ 2147483520 h 595"/>
                <a:gd name="T24" fmla="*/ 2147483520 w 510"/>
                <a:gd name="T25" fmla="*/ 2147483520 h 595"/>
                <a:gd name="T26" fmla="*/ 2147483520 w 510"/>
                <a:gd name="T27" fmla="*/ 2147483520 h 595"/>
                <a:gd name="T28" fmla="*/ 2147483520 w 510"/>
                <a:gd name="T29" fmla="*/ 2147483520 h 595"/>
                <a:gd name="T30" fmla="*/ 2147483520 w 510"/>
                <a:gd name="T31" fmla="*/ 2147483520 h 595"/>
                <a:gd name="T32" fmla="*/ 2147483520 w 510"/>
                <a:gd name="T33" fmla="*/ 2147483520 h 595"/>
                <a:gd name="T34" fmla="*/ 2147483520 w 510"/>
                <a:gd name="T35" fmla="*/ 2147483520 h 595"/>
                <a:gd name="T36" fmla="*/ 2147483520 w 510"/>
                <a:gd name="T37" fmla="*/ 2147483520 h 595"/>
                <a:gd name="T38" fmla="*/ 2147483520 w 510"/>
                <a:gd name="T39" fmla="*/ 2147483520 h 595"/>
                <a:gd name="T40" fmla="*/ 2147483520 w 510"/>
                <a:gd name="T41" fmla="*/ 2147483520 h 595"/>
                <a:gd name="T42" fmla="*/ 2147483520 w 510"/>
                <a:gd name="T43" fmla="*/ 2147483520 h 595"/>
                <a:gd name="T44" fmla="*/ 2147483520 w 510"/>
                <a:gd name="T45" fmla="*/ 0 h 5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0"/>
                <a:gd name="T70" fmla="*/ 0 h 595"/>
                <a:gd name="T71" fmla="*/ 510 w 510"/>
                <a:gd name="T72" fmla="*/ 595 h 5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0" h="595">
                  <a:moveTo>
                    <a:pt x="425" y="0"/>
                  </a:moveTo>
                  <a:lnTo>
                    <a:pt x="340" y="57"/>
                  </a:lnTo>
                  <a:lnTo>
                    <a:pt x="284" y="57"/>
                  </a:lnTo>
                  <a:lnTo>
                    <a:pt x="199" y="114"/>
                  </a:lnTo>
                  <a:lnTo>
                    <a:pt x="142" y="85"/>
                  </a:lnTo>
                  <a:lnTo>
                    <a:pt x="85" y="114"/>
                  </a:lnTo>
                  <a:lnTo>
                    <a:pt x="29" y="199"/>
                  </a:lnTo>
                  <a:lnTo>
                    <a:pt x="57" y="312"/>
                  </a:lnTo>
                  <a:lnTo>
                    <a:pt x="0" y="397"/>
                  </a:lnTo>
                  <a:lnTo>
                    <a:pt x="57" y="454"/>
                  </a:lnTo>
                  <a:lnTo>
                    <a:pt x="57" y="510"/>
                  </a:lnTo>
                  <a:lnTo>
                    <a:pt x="29" y="567"/>
                  </a:lnTo>
                  <a:lnTo>
                    <a:pt x="114" y="595"/>
                  </a:lnTo>
                  <a:lnTo>
                    <a:pt x="142" y="539"/>
                  </a:lnTo>
                  <a:lnTo>
                    <a:pt x="199" y="510"/>
                  </a:lnTo>
                  <a:lnTo>
                    <a:pt x="227" y="397"/>
                  </a:lnTo>
                  <a:lnTo>
                    <a:pt x="312" y="340"/>
                  </a:lnTo>
                  <a:lnTo>
                    <a:pt x="312" y="284"/>
                  </a:lnTo>
                  <a:lnTo>
                    <a:pt x="425" y="199"/>
                  </a:lnTo>
                  <a:lnTo>
                    <a:pt x="454" y="142"/>
                  </a:lnTo>
                  <a:lnTo>
                    <a:pt x="510" y="28"/>
                  </a:lnTo>
                  <a:lnTo>
                    <a:pt x="454" y="28"/>
                  </a:lnTo>
                  <a:lnTo>
                    <a:pt x="425" y="0"/>
                  </a:lnTo>
                  <a:close/>
                </a:path>
              </a:pathLst>
            </a:custGeom>
            <a:pattFill prst="dashHorz">
              <a:fgClr>
                <a:srgbClr val="0000FF"/>
              </a:fgClr>
              <a:bgClr>
                <a:srgbClr val="FFFFFF"/>
              </a:bgClr>
            </a:pattFill>
            <a:ln w="9525" algn="ctr">
              <a:solidFill>
                <a:schemeClr val="tx1"/>
              </a:solidFill>
              <a:round/>
              <a:headEnd/>
              <a:tailEnd/>
            </a:ln>
          </p:spPr>
          <p:txBody>
            <a:bodyPr lIns="65306" tIns="32653" rIns="65306" bIns="32653"/>
            <a:lstStyle/>
            <a:p>
              <a:pPr algn="ctr"/>
              <a:endParaRPr lang="ja-JP" altLang="en-US"/>
            </a:p>
          </p:txBody>
        </p:sp>
        <p:sp>
          <p:nvSpPr>
            <p:cNvPr id="1093" name="Freeform 36"/>
            <p:cNvSpPr/>
            <p:nvPr/>
          </p:nvSpPr>
          <p:spPr>
            <a:xfrm>
              <a:off x="7562850" y="3009900"/>
              <a:ext cx="674688" cy="739775"/>
            </a:xfrm>
            <a:custGeom>
              <a:avLst/>
              <a:gdLst>
                <a:gd name="T0" fmla="*/ 0 w 595"/>
                <a:gd name="T1" fmla="*/ 2147483520 h 652"/>
                <a:gd name="T2" fmla="*/ 2147483520 w 595"/>
                <a:gd name="T3" fmla="*/ 2147483520 h 652"/>
                <a:gd name="T4" fmla="*/ 2147483520 w 595"/>
                <a:gd name="T5" fmla="*/ 2147483520 h 652"/>
                <a:gd name="T6" fmla="*/ 2147483520 w 595"/>
                <a:gd name="T7" fmla="*/ 2147483520 h 652"/>
                <a:gd name="T8" fmla="*/ 2147483520 w 595"/>
                <a:gd name="T9" fmla="*/ 2147483520 h 652"/>
                <a:gd name="T10" fmla="*/ 2147483520 w 595"/>
                <a:gd name="T11" fmla="*/ 2147483520 h 652"/>
                <a:gd name="T12" fmla="*/ 2147483520 w 595"/>
                <a:gd name="T13" fmla="*/ 2147483520 h 652"/>
                <a:gd name="T14" fmla="*/ 2147483520 w 595"/>
                <a:gd name="T15" fmla="*/ 2147483520 h 652"/>
                <a:gd name="T16" fmla="*/ 2147483520 w 595"/>
                <a:gd name="T17" fmla="*/ 2147483520 h 652"/>
                <a:gd name="T18" fmla="*/ 2147483520 w 595"/>
                <a:gd name="T19" fmla="*/ 2147483520 h 652"/>
                <a:gd name="T20" fmla="*/ 2147483520 w 595"/>
                <a:gd name="T21" fmla="*/ 2147483520 h 652"/>
                <a:gd name="T22" fmla="*/ 2147483520 w 595"/>
                <a:gd name="T23" fmla="*/ 2147483520 h 652"/>
                <a:gd name="T24" fmla="*/ 2147483520 w 595"/>
                <a:gd name="T25" fmla="*/ 2147483520 h 652"/>
                <a:gd name="T26" fmla="*/ 2147483520 w 595"/>
                <a:gd name="T27" fmla="*/ 2147483520 h 652"/>
                <a:gd name="T28" fmla="*/ 2147483520 w 595"/>
                <a:gd name="T29" fmla="*/ 2147483520 h 652"/>
                <a:gd name="T30" fmla="*/ 2147483520 w 595"/>
                <a:gd name="T31" fmla="*/ 2147483520 h 652"/>
                <a:gd name="T32" fmla="*/ 2147483520 w 595"/>
                <a:gd name="T33" fmla="*/ 2147483520 h 652"/>
                <a:gd name="T34" fmla="*/ 2147483520 w 595"/>
                <a:gd name="T35" fmla="*/ 2147483520 h 652"/>
                <a:gd name="T36" fmla="*/ 2147483520 w 595"/>
                <a:gd name="T37" fmla="*/ 2147483520 h 652"/>
                <a:gd name="T38" fmla="*/ 2147483520 w 595"/>
                <a:gd name="T39" fmla="*/ 0 h 652"/>
                <a:gd name="T40" fmla="*/ 2147483520 w 595"/>
                <a:gd name="T41" fmla="*/ 0 h 652"/>
                <a:gd name="T42" fmla="*/ 2147483520 w 595"/>
                <a:gd name="T43" fmla="*/ 2147483520 h 652"/>
                <a:gd name="T44" fmla="*/ 2147483520 w 595"/>
                <a:gd name="T45" fmla="*/ 2147483520 h 652"/>
                <a:gd name="T46" fmla="*/ 2147483520 w 595"/>
                <a:gd name="T47" fmla="*/ 2147483520 h 652"/>
                <a:gd name="T48" fmla="*/ 2147483520 w 595"/>
                <a:gd name="T49" fmla="*/ 2147483520 h 652"/>
                <a:gd name="T50" fmla="*/ 2147483520 w 595"/>
                <a:gd name="T51" fmla="*/ 2147483520 h 652"/>
                <a:gd name="T52" fmla="*/ 2147483520 w 595"/>
                <a:gd name="T53" fmla="*/ 2147483520 h 652"/>
                <a:gd name="T54" fmla="*/ 2147483520 w 595"/>
                <a:gd name="T55" fmla="*/ 2147483520 h 652"/>
                <a:gd name="T56" fmla="*/ 0 w 595"/>
                <a:gd name="T57" fmla="*/ 2147483520 h 6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5"/>
                <a:gd name="T88" fmla="*/ 0 h 652"/>
                <a:gd name="T89" fmla="*/ 595 w 595"/>
                <a:gd name="T90" fmla="*/ 652 h 6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5" h="652">
                  <a:moveTo>
                    <a:pt x="0" y="652"/>
                  </a:moveTo>
                  <a:lnTo>
                    <a:pt x="113" y="652"/>
                  </a:lnTo>
                  <a:lnTo>
                    <a:pt x="141" y="596"/>
                  </a:lnTo>
                  <a:lnTo>
                    <a:pt x="170" y="624"/>
                  </a:lnTo>
                  <a:lnTo>
                    <a:pt x="170" y="596"/>
                  </a:lnTo>
                  <a:lnTo>
                    <a:pt x="283" y="539"/>
                  </a:lnTo>
                  <a:lnTo>
                    <a:pt x="396" y="539"/>
                  </a:lnTo>
                  <a:lnTo>
                    <a:pt x="425" y="567"/>
                  </a:lnTo>
                  <a:lnTo>
                    <a:pt x="510" y="567"/>
                  </a:lnTo>
                  <a:lnTo>
                    <a:pt x="538" y="539"/>
                  </a:lnTo>
                  <a:lnTo>
                    <a:pt x="538" y="482"/>
                  </a:lnTo>
                  <a:lnTo>
                    <a:pt x="567" y="454"/>
                  </a:lnTo>
                  <a:lnTo>
                    <a:pt x="538" y="341"/>
                  </a:lnTo>
                  <a:lnTo>
                    <a:pt x="595" y="312"/>
                  </a:lnTo>
                  <a:lnTo>
                    <a:pt x="538" y="256"/>
                  </a:lnTo>
                  <a:lnTo>
                    <a:pt x="538" y="199"/>
                  </a:lnTo>
                  <a:lnTo>
                    <a:pt x="538" y="142"/>
                  </a:lnTo>
                  <a:lnTo>
                    <a:pt x="510" y="114"/>
                  </a:lnTo>
                  <a:lnTo>
                    <a:pt x="538" y="86"/>
                  </a:lnTo>
                  <a:lnTo>
                    <a:pt x="510" y="0"/>
                  </a:lnTo>
                  <a:lnTo>
                    <a:pt x="481" y="0"/>
                  </a:lnTo>
                  <a:lnTo>
                    <a:pt x="396" y="171"/>
                  </a:lnTo>
                  <a:lnTo>
                    <a:pt x="283" y="256"/>
                  </a:lnTo>
                  <a:lnTo>
                    <a:pt x="283" y="312"/>
                  </a:lnTo>
                  <a:lnTo>
                    <a:pt x="198" y="369"/>
                  </a:lnTo>
                  <a:lnTo>
                    <a:pt x="170" y="482"/>
                  </a:lnTo>
                  <a:lnTo>
                    <a:pt x="113" y="511"/>
                  </a:lnTo>
                  <a:lnTo>
                    <a:pt x="85" y="567"/>
                  </a:lnTo>
                  <a:lnTo>
                    <a:pt x="0" y="652"/>
                  </a:lnTo>
                  <a:close/>
                </a:path>
              </a:pathLst>
            </a:custGeom>
            <a:solidFill>
              <a:srgbClr val="FFCC99"/>
            </a:solidFill>
            <a:ln w="9525" cap="flat" cmpd="sng" algn="ctr">
              <a:solidFill>
                <a:schemeClr val="tx1"/>
              </a:solidFill>
              <a:prstDash val="solid"/>
              <a:round/>
              <a:headEnd type="none" w="med" len="med"/>
              <a:tailEnd type="none" w="med" len="med"/>
            </a:ln>
          </p:spPr>
          <p:txBody>
            <a:bodyPr/>
            <a:lstStyle/>
            <a:p>
              <a:endParaRPr lang="ja-JP" altLang="en-US"/>
            </a:p>
          </p:txBody>
        </p:sp>
        <p:grpSp>
          <p:nvGrpSpPr>
            <p:cNvPr id="1094" name="グループ化 2"/>
            <p:cNvGrpSpPr/>
            <p:nvPr/>
          </p:nvGrpSpPr>
          <p:grpSpPr>
            <a:xfrm>
              <a:off x="6789738" y="2786063"/>
              <a:ext cx="868362" cy="1704975"/>
              <a:chOff x="9505950" y="3900488"/>
              <a:chExt cx="1216025" cy="2386012"/>
            </a:xfrm>
          </p:grpSpPr>
          <p:sp>
            <p:nvSpPr>
              <p:cNvPr id="1095" name="Freeform 33"/>
              <p:cNvSpPr/>
              <p:nvPr/>
            </p:nvSpPr>
            <p:spPr>
              <a:xfrm>
                <a:off x="9505950" y="3900488"/>
                <a:ext cx="1216025" cy="1485900"/>
              </a:xfrm>
              <a:custGeom>
                <a:avLst/>
                <a:gdLst>
                  <a:gd name="T0" fmla="*/ 2147483520 w 766"/>
                  <a:gd name="T1" fmla="*/ 0 h 936"/>
                  <a:gd name="T2" fmla="*/ 2147483520 w 766"/>
                  <a:gd name="T3" fmla="*/ 2147483520 h 936"/>
                  <a:gd name="T4" fmla="*/ 2147483520 w 766"/>
                  <a:gd name="T5" fmla="*/ 2147483520 h 936"/>
                  <a:gd name="T6" fmla="*/ 2147483520 w 766"/>
                  <a:gd name="T7" fmla="*/ 2147483520 h 936"/>
                  <a:gd name="T8" fmla="*/ 2147483520 w 766"/>
                  <a:gd name="T9" fmla="*/ 2147483520 h 936"/>
                  <a:gd name="T10" fmla="*/ 2147483520 w 766"/>
                  <a:gd name="T11" fmla="*/ 2147483520 h 936"/>
                  <a:gd name="T12" fmla="*/ 2147483520 w 766"/>
                  <a:gd name="T13" fmla="*/ 2147483520 h 936"/>
                  <a:gd name="T14" fmla="*/ 2147483520 w 766"/>
                  <a:gd name="T15" fmla="*/ 2147483520 h 936"/>
                  <a:gd name="T16" fmla="*/ 2147483520 w 766"/>
                  <a:gd name="T17" fmla="*/ 2147483520 h 936"/>
                  <a:gd name="T18" fmla="*/ 2147483520 w 766"/>
                  <a:gd name="T19" fmla="*/ 2147483520 h 936"/>
                  <a:gd name="T20" fmla="*/ 0 w 766"/>
                  <a:gd name="T21" fmla="*/ 2147483520 h 936"/>
                  <a:gd name="T22" fmla="*/ 2147483520 w 766"/>
                  <a:gd name="T23" fmla="*/ 2147483520 h 936"/>
                  <a:gd name="T24" fmla="*/ 2147483520 w 766"/>
                  <a:gd name="T25" fmla="*/ 2147483520 h 936"/>
                  <a:gd name="T26" fmla="*/ 2147483520 w 766"/>
                  <a:gd name="T27" fmla="*/ 2147483520 h 936"/>
                  <a:gd name="T28" fmla="*/ 2147483520 w 766"/>
                  <a:gd name="T29" fmla="*/ 2147483520 h 936"/>
                  <a:gd name="T30" fmla="*/ 2147483520 w 766"/>
                  <a:gd name="T31" fmla="*/ 2147483520 h 936"/>
                  <a:gd name="T32" fmla="*/ 2147483520 w 766"/>
                  <a:gd name="T33" fmla="*/ 2147483520 h 936"/>
                  <a:gd name="T34" fmla="*/ 2147483520 w 766"/>
                  <a:gd name="T35" fmla="*/ 2147483520 h 936"/>
                  <a:gd name="T36" fmla="*/ 2147483520 w 766"/>
                  <a:gd name="T37" fmla="*/ 2147483520 h 936"/>
                  <a:gd name="T38" fmla="*/ 2147483520 w 766"/>
                  <a:gd name="T39" fmla="*/ 2147483520 h 936"/>
                  <a:gd name="T40" fmla="*/ 2147483520 w 766"/>
                  <a:gd name="T41" fmla="*/ 2147483520 h 936"/>
                  <a:gd name="T42" fmla="*/ 2147483520 w 766"/>
                  <a:gd name="T43" fmla="*/ 2147483520 h 936"/>
                  <a:gd name="T44" fmla="*/ 2147483520 w 766"/>
                  <a:gd name="T45" fmla="*/ 2147483520 h 936"/>
                  <a:gd name="T46" fmla="*/ 2147483520 w 766"/>
                  <a:gd name="T47" fmla="*/ 2147483520 h 936"/>
                  <a:gd name="T48" fmla="*/ 2147483520 w 766"/>
                  <a:gd name="T49" fmla="*/ 2147483520 h 936"/>
                  <a:gd name="T50" fmla="*/ 2147483520 w 766"/>
                  <a:gd name="T51" fmla="*/ 2147483520 h 936"/>
                  <a:gd name="T52" fmla="*/ 2147483520 w 766"/>
                  <a:gd name="T53" fmla="*/ 2147483520 h 936"/>
                  <a:gd name="T54" fmla="*/ 2147483520 w 766"/>
                  <a:gd name="T55" fmla="*/ 2147483520 h 936"/>
                  <a:gd name="T56" fmla="*/ 2147483520 w 766"/>
                  <a:gd name="T57" fmla="*/ 2147483520 h 936"/>
                  <a:gd name="T58" fmla="*/ 2147483520 w 766"/>
                  <a:gd name="T59" fmla="*/ 2147483520 h 936"/>
                  <a:gd name="T60" fmla="*/ 2147483520 w 766"/>
                  <a:gd name="T61" fmla="*/ 2147483520 h 936"/>
                  <a:gd name="T62" fmla="*/ 2147483520 w 766"/>
                  <a:gd name="T63" fmla="*/ 2147483520 h 936"/>
                  <a:gd name="T64" fmla="*/ 2147483520 w 766"/>
                  <a:gd name="T65" fmla="*/ 2147483520 h 936"/>
                  <a:gd name="T66" fmla="*/ 2147483520 w 766"/>
                  <a:gd name="T67" fmla="*/ 2147483520 h 936"/>
                  <a:gd name="T68" fmla="*/ 2147483520 w 766"/>
                  <a:gd name="T69" fmla="*/ 2147483520 h 936"/>
                  <a:gd name="T70" fmla="*/ 2147483520 w 766"/>
                  <a:gd name="T71" fmla="*/ 0 h 9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6"/>
                  <a:gd name="T109" fmla="*/ 0 h 936"/>
                  <a:gd name="T110" fmla="*/ 766 w 766"/>
                  <a:gd name="T111" fmla="*/ 936 h 9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6" h="936">
                    <a:moveTo>
                      <a:pt x="284" y="0"/>
                    </a:moveTo>
                    <a:lnTo>
                      <a:pt x="255" y="57"/>
                    </a:lnTo>
                    <a:lnTo>
                      <a:pt x="85" y="170"/>
                    </a:lnTo>
                    <a:lnTo>
                      <a:pt x="57" y="284"/>
                    </a:lnTo>
                    <a:lnTo>
                      <a:pt x="85" y="284"/>
                    </a:lnTo>
                    <a:lnTo>
                      <a:pt x="114" y="255"/>
                    </a:lnTo>
                    <a:lnTo>
                      <a:pt x="142" y="255"/>
                    </a:lnTo>
                    <a:lnTo>
                      <a:pt x="85" y="369"/>
                    </a:lnTo>
                    <a:lnTo>
                      <a:pt x="85" y="425"/>
                    </a:lnTo>
                    <a:lnTo>
                      <a:pt x="28" y="425"/>
                    </a:lnTo>
                    <a:lnTo>
                      <a:pt x="0" y="482"/>
                    </a:lnTo>
                    <a:lnTo>
                      <a:pt x="284" y="567"/>
                    </a:lnTo>
                    <a:lnTo>
                      <a:pt x="425" y="680"/>
                    </a:lnTo>
                    <a:lnTo>
                      <a:pt x="482" y="794"/>
                    </a:lnTo>
                    <a:lnTo>
                      <a:pt x="510" y="765"/>
                    </a:lnTo>
                    <a:lnTo>
                      <a:pt x="567" y="850"/>
                    </a:lnTo>
                    <a:lnTo>
                      <a:pt x="567" y="936"/>
                    </a:lnTo>
                    <a:lnTo>
                      <a:pt x="595" y="936"/>
                    </a:lnTo>
                    <a:lnTo>
                      <a:pt x="624" y="907"/>
                    </a:lnTo>
                    <a:lnTo>
                      <a:pt x="681" y="907"/>
                    </a:lnTo>
                    <a:lnTo>
                      <a:pt x="681" y="850"/>
                    </a:lnTo>
                    <a:lnTo>
                      <a:pt x="766" y="765"/>
                    </a:lnTo>
                    <a:lnTo>
                      <a:pt x="681" y="737"/>
                    </a:lnTo>
                    <a:lnTo>
                      <a:pt x="652" y="765"/>
                    </a:lnTo>
                    <a:lnTo>
                      <a:pt x="595" y="765"/>
                    </a:lnTo>
                    <a:lnTo>
                      <a:pt x="595" y="709"/>
                    </a:lnTo>
                    <a:lnTo>
                      <a:pt x="567" y="652"/>
                    </a:lnTo>
                    <a:lnTo>
                      <a:pt x="595" y="539"/>
                    </a:lnTo>
                    <a:lnTo>
                      <a:pt x="595" y="425"/>
                    </a:lnTo>
                    <a:lnTo>
                      <a:pt x="539" y="425"/>
                    </a:lnTo>
                    <a:lnTo>
                      <a:pt x="482" y="369"/>
                    </a:lnTo>
                    <a:lnTo>
                      <a:pt x="454" y="255"/>
                    </a:lnTo>
                    <a:lnTo>
                      <a:pt x="397" y="227"/>
                    </a:lnTo>
                    <a:lnTo>
                      <a:pt x="340" y="113"/>
                    </a:lnTo>
                    <a:lnTo>
                      <a:pt x="312" y="85"/>
                    </a:lnTo>
                    <a:lnTo>
                      <a:pt x="284" y="0"/>
                    </a:lnTo>
                    <a:close/>
                  </a:path>
                </a:pathLst>
              </a:custGeom>
              <a:solidFill>
                <a:srgbClr val="FF6600"/>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096" name="Freeform 37"/>
              <p:cNvSpPr/>
              <p:nvPr/>
            </p:nvSpPr>
            <p:spPr>
              <a:xfrm>
                <a:off x="9596438" y="5340350"/>
                <a:ext cx="1035050" cy="946150"/>
              </a:xfrm>
              <a:custGeom>
                <a:avLst/>
                <a:gdLst>
                  <a:gd name="T0" fmla="*/ 2147483520 w 652"/>
                  <a:gd name="T1" fmla="*/ 0 h 596"/>
                  <a:gd name="T2" fmla="*/ 2147483520 w 652"/>
                  <a:gd name="T3" fmla="*/ 2147483520 h 596"/>
                  <a:gd name="T4" fmla="*/ 2147483520 w 652"/>
                  <a:gd name="T5" fmla="*/ 2147483520 h 596"/>
                  <a:gd name="T6" fmla="*/ 2147483520 w 652"/>
                  <a:gd name="T7" fmla="*/ 2147483520 h 596"/>
                  <a:gd name="T8" fmla="*/ 2147483520 w 652"/>
                  <a:gd name="T9" fmla="*/ 2147483520 h 596"/>
                  <a:gd name="T10" fmla="*/ 2147483520 w 652"/>
                  <a:gd name="T11" fmla="*/ 2147483520 h 596"/>
                  <a:gd name="T12" fmla="*/ 2147483520 w 652"/>
                  <a:gd name="T13" fmla="*/ 2147483520 h 596"/>
                  <a:gd name="T14" fmla="*/ 2147483520 w 652"/>
                  <a:gd name="T15" fmla="*/ 2147483520 h 596"/>
                  <a:gd name="T16" fmla="*/ 2147483520 w 652"/>
                  <a:gd name="T17" fmla="*/ 2147483520 h 596"/>
                  <a:gd name="T18" fmla="*/ 2147483520 w 652"/>
                  <a:gd name="T19" fmla="*/ 2147483520 h 596"/>
                  <a:gd name="T20" fmla="*/ 2147483520 w 652"/>
                  <a:gd name="T21" fmla="*/ 2147483520 h 596"/>
                  <a:gd name="T22" fmla="*/ 2147483520 w 652"/>
                  <a:gd name="T23" fmla="*/ 2147483520 h 596"/>
                  <a:gd name="T24" fmla="*/ 2147483520 w 652"/>
                  <a:gd name="T25" fmla="*/ 2147483520 h 596"/>
                  <a:gd name="T26" fmla="*/ 2147483520 w 652"/>
                  <a:gd name="T27" fmla="*/ 2147483520 h 596"/>
                  <a:gd name="T28" fmla="*/ 2147483520 w 652"/>
                  <a:gd name="T29" fmla="*/ 2147483520 h 596"/>
                  <a:gd name="T30" fmla="*/ 2147483520 w 652"/>
                  <a:gd name="T31" fmla="*/ 2147483520 h 596"/>
                  <a:gd name="T32" fmla="*/ 2147483520 w 652"/>
                  <a:gd name="T33" fmla="*/ 2147483520 h 596"/>
                  <a:gd name="T34" fmla="*/ 0 w 652"/>
                  <a:gd name="T35" fmla="*/ 2147483520 h 596"/>
                  <a:gd name="T36" fmla="*/ 0 w 652"/>
                  <a:gd name="T37" fmla="*/ 2147483520 h 596"/>
                  <a:gd name="T38" fmla="*/ 2147483520 w 652"/>
                  <a:gd name="T39" fmla="*/ 2147483520 h 596"/>
                  <a:gd name="T40" fmla="*/ 2147483520 w 652"/>
                  <a:gd name="T41" fmla="*/ 2147483520 h 596"/>
                  <a:gd name="T42" fmla="*/ 2147483520 w 652"/>
                  <a:gd name="T43" fmla="*/ 2147483520 h 596"/>
                  <a:gd name="T44" fmla="*/ 2147483520 w 652"/>
                  <a:gd name="T45" fmla="*/ 2147483520 h 596"/>
                  <a:gd name="T46" fmla="*/ 2147483520 w 652"/>
                  <a:gd name="T47" fmla="*/ 2147483520 h 596"/>
                  <a:gd name="T48" fmla="*/ 2147483520 w 652"/>
                  <a:gd name="T49" fmla="*/ 2147483520 h 596"/>
                  <a:gd name="T50" fmla="*/ 2147483520 w 652"/>
                  <a:gd name="T51" fmla="*/ 2147483520 h 596"/>
                  <a:gd name="T52" fmla="*/ 2147483520 w 652"/>
                  <a:gd name="T53" fmla="*/ 2147483520 h 596"/>
                  <a:gd name="T54" fmla="*/ 2147483520 w 652"/>
                  <a:gd name="T55" fmla="*/ 2147483520 h 596"/>
                  <a:gd name="T56" fmla="*/ 2147483520 w 652"/>
                  <a:gd name="T57" fmla="*/ 2147483520 h 596"/>
                  <a:gd name="T58" fmla="*/ 2147483520 w 652"/>
                  <a:gd name="T59" fmla="*/ 2147483520 h 596"/>
                  <a:gd name="T60" fmla="*/ 2147483520 w 652"/>
                  <a:gd name="T61" fmla="*/ 2147483520 h 596"/>
                  <a:gd name="T62" fmla="*/ 2147483520 w 652"/>
                  <a:gd name="T63" fmla="*/ 2147483520 h 596"/>
                  <a:gd name="T64" fmla="*/ 2147483520 w 652"/>
                  <a:gd name="T65" fmla="*/ 2147483520 h 596"/>
                  <a:gd name="T66" fmla="*/ 2147483520 w 652"/>
                  <a:gd name="T67" fmla="*/ 2147483520 h 596"/>
                  <a:gd name="T68" fmla="*/ 2147483520 w 652"/>
                  <a:gd name="T69" fmla="*/ 2147483520 h 596"/>
                  <a:gd name="T70" fmla="*/ 2147483520 w 652"/>
                  <a:gd name="T71" fmla="*/ 2147483520 h 596"/>
                  <a:gd name="T72" fmla="*/ 2147483520 w 652"/>
                  <a:gd name="T73" fmla="*/ 2147483520 h 596"/>
                  <a:gd name="T74" fmla="*/ 2147483520 w 652"/>
                  <a:gd name="T75" fmla="*/ 2147483520 h 596"/>
                  <a:gd name="T76" fmla="*/ 2147483520 w 652"/>
                  <a:gd name="T77" fmla="*/ 2147483520 h 596"/>
                  <a:gd name="T78" fmla="*/ 2147483520 w 652"/>
                  <a:gd name="T79" fmla="*/ 0 h 5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52"/>
                  <a:gd name="T121" fmla="*/ 0 h 596"/>
                  <a:gd name="T122" fmla="*/ 652 w 652"/>
                  <a:gd name="T123" fmla="*/ 596 h 5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52" h="596">
                    <a:moveTo>
                      <a:pt x="624" y="0"/>
                    </a:moveTo>
                    <a:lnTo>
                      <a:pt x="652" y="57"/>
                    </a:lnTo>
                    <a:lnTo>
                      <a:pt x="624" y="85"/>
                    </a:lnTo>
                    <a:lnTo>
                      <a:pt x="652" y="142"/>
                    </a:lnTo>
                    <a:lnTo>
                      <a:pt x="624" y="170"/>
                    </a:lnTo>
                    <a:lnTo>
                      <a:pt x="624" y="227"/>
                    </a:lnTo>
                    <a:lnTo>
                      <a:pt x="595" y="255"/>
                    </a:lnTo>
                    <a:lnTo>
                      <a:pt x="538" y="255"/>
                    </a:lnTo>
                    <a:lnTo>
                      <a:pt x="510" y="312"/>
                    </a:lnTo>
                    <a:lnTo>
                      <a:pt x="340" y="397"/>
                    </a:lnTo>
                    <a:lnTo>
                      <a:pt x="340" y="567"/>
                    </a:lnTo>
                    <a:lnTo>
                      <a:pt x="283" y="539"/>
                    </a:lnTo>
                    <a:lnTo>
                      <a:pt x="227" y="539"/>
                    </a:lnTo>
                    <a:lnTo>
                      <a:pt x="198" y="567"/>
                    </a:lnTo>
                    <a:lnTo>
                      <a:pt x="142" y="539"/>
                    </a:lnTo>
                    <a:lnTo>
                      <a:pt x="113" y="596"/>
                    </a:lnTo>
                    <a:lnTo>
                      <a:pt x="57" y="596"/>
                    </a:lnTo>
                    <a:lnTo>
                      <a:pt x="0" y="539"/>
                    </a:lnTo>
                    <a:lnTo>
                      <a:pt x="0" y="397"/>
                    </a:lnTo>
                    <a:lnTo>
                      <a:pt x="57" y="425"/>
                    </a:lnTo>
                    <a:lnTo>
                      <a:pt x="28" y="340"/>
                    </a:lnTo>
                    <a:lnTo>
                      <a:pt x="57" y="284"/>
                    </a:lnTo>
                    <a:lnTo>
                      <a:pt x="85" y="255"/>
                    </a:lnTo>
                    <a:lnTo>
                      <a:pt x="57" y="199"/>
                    </a:lnTo>
                    <a:lnTo>
                      <a:pt x="85" y="170"/>
                    </a:lnTo>
                    <a:lnTo>
                      <a:pt x="85" y="114"/>
                    </a:lnTo>
                    <a:lnTo>
                      <a:pt x="113" y="85"/>
                    </a:lnTo>
                    <a:lnTo>
                      <a:pt x="113" y="142"/>
                    </a:lnTo>
                    <a:lnTo>
                      <a:pt x="227" y="170"/>
                    </a:lnTo>
                    <a:lnTo>
                      <a:pt x="227" y="142"/>
                    </a:lnTo>
                    <a:lnTo>
                      <a:pt x="283" y="114"/>
                    </a:lnTo>
                    <a:lnTo>
                      <a:pt x="312" y="170"/>
                    </a:lnTo>
                    <a:lnTo>
                      <a:pt x="368" y="170"/>
                    </a:lnTo>
                    <a:lnTo>
                      <a:pt x="482" y="142"/>
                    </a:lnTo>
                    <a:lnTo>
                      <a:pt x="538" y="142"/>
                    </a:lnTo>
                    <a:lnTo>
                      <a:pt x="538" y="170"/>
                    </a:lnTo>
                    <a:lnTo>
                      <a:pt x="567" y="142"/>
                    </a:lnTo>
                    <a:lnTo>
                      <a:pt x="567" y="114"/>
                    </a:lnTo>
                    <a:lnTo>
                      <a:pt x="595" y="29"/>
                    </a:lnTo>
                    <a:lnTo>
                      <a:pt x="624" y="0"/>
                    </a:lnTo>
                    <a:close/>
                  </a:path>
                </a:pathLst>
              </a:custGeom>
              <a:solidFill>
                <a:srgbClr val="FF6600"/>
              </a:solidFill>
              <a:ln w="9525" cap="flat" cmpd="sng" algn="ctr">
                <a:solidFill>
                  <a:schemeClr val="tx1"/>
                </a:solidFill>
                <a:prstDash val="solid"/>
                <a:round/>
                <a:headEnd type="none" w="med" len="med"/>
                <a:tailEnd type="none" w="med" len="med"/>
              </a:ln>
            </p:spPr>
            <p:txBody>
              <a:bodyPr/>
              <a:lstStyle/>
              <a:p>
                <a:endParaRPr lang="ja-JP" altLang="en-US"/>
              </a:p>
            </p:txBody>
          </p:sp>
        </p:grpSp>
        <p:sp>
          <p:nvSpPr>
            <p:cNvPr id="1097" name="Freeform 38"/>
            <p:cNvSpPr/>
            <p:nvPr/>
          </p:nvSpPr>
          <p:spPr>
            <a:xfrm>
              <a:off x="8140700" y="3205163"/>
              <a:ext cx="417513" cy="769937"/>
            </a:xfrm>
            <a:custGeom>
              <a:avLst/>
              <a:gdLst>
                <a:gd name="T0" fmla="*/ 2147483520 w 368"/>
                <a:gd name="T1" fmla="*/ 0 h 680"/>
                <a:gd name="T2" fmla="*/ 2147483520 w 368"/>
                <a:gd name="T3" fmla="*/ 2147483520 h 680"/>
                <a:gd name="T4" fmla="*/ 2147483520 w 368"/>
                <a:gd name="T5" fmla="*/ 2147483520 h 680"/>
                <a:gd name="T6" fmla="*/ 2147483520 w 368"/>
                <a:gd name="T7" fmla="*/ 2147483520 h 680"/>
                <a:gd name="T8" fmla="*/ 2147483520 w 368"/>
                <a:gd name="T9" fmla="*/ 2147483520 h 680"/>
                <a:gd name="T10" fmla="*/ 2147483520 w 368"/>
                <a:gd name="T11" fmla="*/ 2147483520 h 680"/>
                <a:gd name="T12" fmla="*/ 2147483520 w 368"/>
                <a:gd name="T13" fmla="*/ 2147483520 h 680"/>
                <a:gd name="T14" fmla="*/ 0 w 368"/>
                <a:gd name="T15" fmla="*/ 2147483520 h 680"/>
                <a:gd name="T16" fmla="*/ 2147483520 w 368"/>
                <a:gd name="T17" fmla="*/ 2147483520 h 680"/>
                <a:gd name="T18" fmla="*/ 2147483520 w 368"/>
                <a:gd name="T19" fmla="*/ 2147483520 h 680"/>
                <a:gd name="T20" fmla="*/ 2147483520 w 368"/>
                <a:gd name="T21" fmla="*/ 2147483520 h 680"/>
                <a:gd name="T22" fmla="*/ 2147483520 w 368"/>
                <a:gd name="T23" fmla="*/ 2147483520 h 680"/>
                <a:gd name="T24" fmla="*/ 2147483520 w 368"/>
                <a:gd name="T25" fmla="*/ 2147483520 h 680"/>
                <a:gd name="T26" fmla="*/ 2147483520 w 368"/>
                <a:gd name="T27" fmla="*/ 2147483520 h 680"/>
                <a:gd name="T28" fmla="*/ 2147483520 w 368"/>
                <a:gd name="T29" fmla="*/ 2147483520 h 680"/>
                <a:gd name="T30" fmla="*/ 2147483520 w 368"/>
                <a:gd name="T31" fmla="*/ 2147483520 h 680"/>
                <a:gd name="T32" fmla="*/ 2147483520 w 368"/>
                <a:gd name="T33" fmla="*/ 2147483520 h 680"/>
                <a:gd name="T34" fmla="*/ 2147483520 w 368"/>
                <a:gd name="T35" fmla="*/ 2147483520 h 680"/>
                <a:gd name="T36" fmla="*/ 2147483520 w 368"/>
                <a:gd name="T37" fmla="*/ 2147483520 h 680"/>
                <a:gd name="T38" fmla="*/ 2147483520 w 368"/>
                <a:gd name="T39" fmla="*/ 2147483520 h 680"/>
                <a:gd name="T40" fmla="*/ 2147483520 w 368"/>
                <a:gd name="T41" fmla="*/ 2147483520 h 680"/>
                <a:gd name="T42" fmla="*/ 2147483520 w 368"/>
                <a:gd name="T43" fmla="*/ 2147483520 h 680"/>
                <a:gd name="T44" fmla="*/ 2147483520 w 368"/>
                <a:gd name="T45" fmla="*/ 2147483520 h 680"/>
                <a:gd name="T46" fmla="*/ 2147483520 w 368"/>
                <a:gd name="T47" fmla="*/ 2147483520 h 680"/>
                <a:gd name="T48" fmla="*/ 2147483520 w 368"/>
                <a:gd name="T49" fmla="*/ 2147483520 h 680"/>
                <a:gd name="T50" fmla="*/ 2147483520 w 368"/>
                <a:gd name="T51" fmla="*/ 2147483520 h 680"/>
                <a:gd name="T52" fmla="*/ 2147483520 w 368"/>
                <a:gd name="T53" fmla="*/ 2147483520 h 680"/>
                <a:gd name="T54" fmla="*/ 2147483520 w 368"/>
                <a:gd name="T55" fmla="*/ 2147483520 h 680"/>
                <a:gd name="T56" fmla="*/ 2147483520 w 368"/>
                <a:gd name="T57" fmla="*/ 2147483520 h 680"/>
                <a:gd name="T58" fmla="*/ 2147483520 w 368"/>
                <a:gd name="T59" fmla="*/ 2147483520 h 680"/>
                <a:gd name="T60" fmla="*/ 2147483520 w 368"/>
                <a:gd name="T61" fmla="*/ 2147483520 h 680"/>
                <a:gd name="T62" fmla="*/ 2147483520 w 368"/>
                <a:gd name="T63" fmla="*/ 2147483520 h 680"/>
                <a:gd name="T64" fmla="*/ 2147483520 w 368"/>
                <a:gd name="T65" fmla="*/ 2147483520 h 680"/>
                <a:gd name="T66" fmla="*/ 2147483520 w 368"/>
                <a:gd name="T67" fmla="*/ 2147483520 h 680"/>
                <a:gd name="T68" fmla="*/ 2147483520 w 368"/>
                <a:gd name="T69" fmla="*/ 2147483520 h 680"/>
                <a:gd name="T70" fmla="*/ 2147483520 w 368"/>
                <a:gd name="T71" fmla="*/ 2147483520 h 680"/>
                <a:gd name="T72" fmla="*/ 2147483520 w 368"/>
                <a:gd name="T73" fmla="*/ 2147483520 h 680"/>
                <a:gd name="T74" fmla="*/ 2147483520 w 368"/>
                <a:gd name="T75" fmla="*/ 2147483520 h 680"/>
                <a:gd name="T76" fmla="*/ 2147483520 w 368"/>
                <a:gd name="T77" fmla="*/ 0 h 680"/>
                <a:gd name="T78" fmla="*/ 2147483520 w 368"/>
                <a:gd name="T79" fmla="*/ 0 h 6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8"/>
                <a:gd name="T121" fmla="*/ 0 h 680"/>
                <a:gd name="T122" fmla="*/ 368 w 368"/>
                <a:gd name="T123" fmla="*/ 680 h 6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8" h="680">
                  <a:moveTo>
                    <a:pt x="28" y="0"/>
                  </a:moveTo>
                  <a:lnTo>
                    <a:pt x="28" y="85"/>
                  </a:lnTo>
                  <a:lnTo>
                    <a:pt x="85" y="141"/>
                  </a:lnTo>
                  <a:lnTo>
                    <a:pt x="28" y="170"/>
                  </a:lnTo>
                  <a:lnTo>
                    <a:pt x="57" y="283"/>
                  </a:lnTo>
                  <a:lnTo>
                    <a:pt x="28" y="311"/>
                  </a:lnTo>
                  <a:lnTo>
                    <a:pt x="28" y="368"/>
                  </a:lnTo>
                  <a:lnTo>
                    <a:pt x="0" y="396"/>
                  </a:lnTo>
                  <a:lnTo>
                    <a:pt x="28" y="425"/>
                  </a:lnTo>
                  <a:lnTo>
                    <a:pt x="28" y="453"/>
                  </a:lnTo>
                  <a:lnTo>
                    <a:pt x="57" y="481"/>
                  </a:lnTo>
                  <a:lnTo>
                    <a:pt x="28" y="510"/>
                  </a:lnTo>
                  <a:lnTo>
                    <a:pt x="28" y="567"/>
                  </a:lnTo>
                  <a:lnTo>
                    <a:pt x="57" y="595"/>
                  </a:lnTo>
                  <a:lnTo>
                    <a:pt x="113" y="652"/>
                  </a:lnTo>
                  <a:lnTo>
                    <a:pt x="198" y="680"/>
                  </a:lnTo>
                  <a:lnTo>
                    <a:pt x="283" y="595"/>
                  </a:lnTo>
                  <a:lnTo>
                    <a:pt x="312" y="652"/>
                  </a:lnTo>
                  <a:lnTo>
                    <a:pt x="312" y="567"/>
                  </a:lnTo>
                  <a:lnTo>
                    <a:pt x="283" y="538"/>
                  </a:lnTo>
                  <a:lnTo>
                    <a:pt x="255" y="567"/>
                  </a:lnTo>
                  <a:lnTo>
                    <a:pt x="227" y="538"/>
                  </a:lnTo>
                  <a:lnTo>
                    <a:pt x="198" y="567"/>
                  </a:lnTo>
                  <a:lnTo>
                    <a:pt x="198" y="510"/>
                  </a:lnTo>
                  <a:lnTo>
                    <a:pt x="227" y="425"/>
                  </a:lnTo>
                  <a:lnTo>
                    <a:pt x="198" y="396"/>
                  </a:lnTo>
                  <a:lnTo>
                    <a:pt x="255" y="368"/>
                  </a:lnTo>
                  <a:lnTo>
                    <a:pt x="255" y="311"/>
                  </a:lnTo>
                  <a:lnTo>
                    <a:pt x="198" y="311"/>
                  </a:lnTo>
                  <a:lnTo>
                    <a:pt x="227" y="283"/>
                  </a:lnTo>
                  <a:lnTo>
                    <a:pt x="255" y="198"/>
                  </a:lnTo>
                  <a:lnTo>
                    <a:pt x="312" y="198"/>
                  </a:lnTo>
                  <a:lnTo>
                    <a:pt x="340" y="141"/>
                  </a:lnTo>
                  <a:lnTo>
                    <a:pt x="368" y="113"/>
                  </a:lnTo>
                  <a:lnTo>
                    <a:pt x="368" y="56"/>
                  </a:lnTo>
                  <a:lnTo>
                    <a:pt x="255" y="56"/>
                  </a:lnTo>
                  <a:lnTo>
                    <a:pt x="227" y="28"/>
                  </a:lnTo>
                  <a:lnTo>
                    <a:pt x="170" y="56"/>
                  </a:lnTo>
                  <a:lnTo>
                    <a:pt x="113" y="0"/>
                  </a:lnTo>
                  <a:lnTo>
                    <a:pt x="28" y="0"/>
                  </a:lnTo>
                  <a:close/>
                </a:path>
              </a:pathLst>
            </a:custGeom>
            <a:solidFill>
              <a:srgbClr val="FF6600"/>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098" name="Freeform 39"/>
            <p:cNvSpPr/>
            <p:nvPr/>
          </p:nvSpPr>
          <p:spPr>
            <a:xfrm>
              <a:off x="8205788" y="3879850"/>
              <a:ext cx="544512" cy="1123950"/>
            </a:xfrm>
            <a:custGeom>
              <a:avLst/>
              <a:gdLst>
                <a:gd name="T0" fmla="*/ 2147483520 w 481"/>
                <a:gd name="T1" fmla="*/ 2147483520 h 992"/>
                <a:gd name="T2" fmla="*/ 2147483520 w 481"/>
                <a:gd name="T3" fmla="*/ 0 h 992"/>
                <a:gd name="T4" fmla="*/ 2147483520 w 481"/>
                <a:gd name="T5" fmla="*/ 2147483520 h 992"/>
                <a:gd name="T6" fmla="*/ 2147483520 w 481"/>
                <a:gd name="T7" fmla="*/ 2147483520 h 992"/>
                <a:gd name="T8" fmla="*/ 0 w 481"/>
                <a:gd name="T9" fmla="*/ 2147483520 h 992"/>
                <a:gd name="T10" fmla="*/ 2147483520 w 481"/>
                <a:gd name="T11" fmla="*/ 2147483520 h 992"/>
                <a:gd name="T12" fmla="*/ 2147483520 w 481"/>
                <a:gd name="T13" fmla="*/ 2147483520 h 992"/>
                <a:gd name="T14" fmla="*/ 0 w 481"/>
                <a:gd name="T15" fmla="*/ 2147483520 h 992"/>
                <a:gd name="T16" fmla="*/ 0 w 481"/>
                <a:gd name="T17" fmla="*/ 2147483520 h 992"/>
                <a:gd name="T18" fmla="*/ 2147483520 w 481"/>
                <a:gd name="T19" fmla="*/ 2147483520 h 992"/>
                <a:gd name="T20" fmla="*/ 2147483520 w 481"/>
                <a:gd name="T21" fmla="*/ 2147483520 h 992"/>
                <a:gd name="T22" fmla="*/ 2147483520 w 481"/>
                <a:gd name="T23" fmla="*/ 2147483520 h 992"/>
                <a:gd name="T24" fmla="*/ 2147483520 w 481"/>
                <a:gd name="T25" fmla="*/ 2147483520 h 992"/>
                <a:gd name="T26" fmla="*/ 2147483520 w 481"/>
                <a:gd name="T27" fmla="*/ 2147483520 h 992"/>
                <a:gd name="T28" fmla="*/ 2147483520 w 481"/>
                <a:gd name="T29" fmla="*/ 2147483520 h 992"/>
                <a:gd name="T30" fmla="*/ 2147483520 w 481"/>
                <a:gd name="T31" fmla="*/ 2147483520 h 992"/>
                <a:gd name="T32" fmla="*/ 2147483520 w 481"/>
                <a:gd name="T33" fmla="*/ 2147483520 h 992"/>
                <a:gd name="T34" fmla="*/ 2147483520 w 481"/>
                <a:gd name="T35" fmla="*/ 2147483520 h 992"/>
                <a:gd name="T36" fmla="*/ 2147483520 w 481"/>
                <a:gd name="T37" fmla="*/ 2147483520 h 992"/>
                <a:gd name="T38" fmla="*/ 2147483520 w 481"/>
                <a:gd name="T39" fmla="*/ 2147483520 h 992"/>
                <a:gd name="T40" fmla="*/ 0 w 481"/>
                <a:gd name="T41" fmla="*/ 2147483520 h 992"/>
                <a:gd name="T42" fmla="*/ 2147483520 w 481"/>
                <a:gd name="T43" fmla="*/ 2147483520 h 992"/>
                <a:gd name="T44" fmla="*/ 2147483520 w 481"/>
                <a:gd name="T45" fmla="*/ 2147483520 h 992"/>
                <a:gd name="T46" fmla="*/ 2147483520 w 481"/>
                <a:gd name="T47" fmla="*/ 2147483520 h 992"/>
                <a:gd name="T48" fmla="*/ 2147483520 w 481"/>
                <a:gd name="T49" fmla="*/ 2147483520 h 992"/>
                <a:gd name="T50" fmla="*/ 2147483520 w 481"/>
                <a:gd name="T51" fmla="*/ 2147483520 h 992"/>
                <a:gd name="T52" fmla="*/ 2147483520 w 481"/>
                <a:gd name="T53" fmla="*/ 2147483520 h 992"/>
                <a:gd name="T54" fmla="*/ 2147483520 w 481"/>
                <a:gd name="T55" fmla="*/ 2147483520 h 992"/>
                <a:gd name="T56" fmla="*/ 2147483520 w 481"/>
                <a:gd name="T57" fmla="*/ 2147483520 h 992"/>
                <a:gd name="T58" fmla="*/ 2147483520 w 481"/>
                <a:gd name="T59" fmla="*/ 2147483520 h 992"/>
                <a:gd name="T60" fmla="*/ 2147483520 w 481"/>
                <a:gd name="T61" fmla="*/ 2147483520 h 992"/>
                <a:gd name="T62" fmla="*/ 2147483520 w 481"/>
                <a:gd name="T63" fmla="*/ 2147483520 h 992"/>
                <a:gd name="T64" fmla="*/ 2147483520 w 481"/>
                <a:gd name="T65" fmla="*/ 2147483520 h 992"/>
                <a:gd name="T66" fmla="*/ 2147483520 w 481"/>
                <a:gd name="T67" fmla="*/ 2147483520 h 992"/>
                <a:gd name="T68" fmla="*/ 2147483520 w 481"/>
                <a:gd name="T69" fmla="*/ 2147483520 h 992"/>
                <a:gd name="T70" fmla="*/ 2147483520 w 481"/>
                <a:gd name="T71" fmla="*/ 2147483520 h 992"/>
                <a:gd name="T72" fmla="*/ 2147483520 w 481"/>
                <a:gd name="T73" fmla="*/ 2147483520 h 992"/>
                <a:gd name="T74" fmla="*/ 2147483520 w 481"/>
                <a:gd name="T75" fmla="*/ 2147483520 h 992"/>
                <a:gd name="T76" fmla="*/ 2147483520 w 481"/>
                <a:gd name="T77" fmla="*/ 2147483520 h 992"/>
                <a:gd name="T78" fmla="*/ 2147483520 w 481"/>
                <a:gd name="T79" fmla="*/ 2147483520 h 992"/>
                <a:gd name="T80" fmla="*/ 2147483520 w 481"/>
                <a:gd name="T81" fmla="*/ 2147483520 h 992"/>
                <a:gd name="T82" fmla="*/ 2147483520 w 481"/>
                <a:gd name="T83" fmla="*/ 2147483520 h 992"/>
                <a:gd name="T84" fmla="*/ 2147483520 w 481"/>
                <a:gd name="T85" fmla="*/ 2147483520 h 992"/>
                <a:gd name="T86" fmla="*/ 2147483520 w 481"/>
                <a:gd name="T87" fmla="*/ 2147483520 h 992"/>
                <a:gd name="T88" fmla="*/ 2147483520 w 481"/>
                <a:gd name="T89" fmla="*/ 2147483520 h 992"/>
                <a:gd name="T90" fmla="*/ 2147483520 w 481"/>
                <a:gd name="T91" fmla="*/ 2147483520 h 992"/>
                <a:gd name="T92" fmla="*/ 2147483520 w 481"/>
                <a:gd name="T93" fmla="*/ 2147483520 h 992"/>
                <a:gd name="T94" fmla="*/ 2147483520 w 481"/>
                <a:gd name="T95" fmla="*/ 2147483520 h 992"/>
                <a:gd name="T96" fmla="*/ 2147483520 w 481"/>
                <a:gd name="T97" fmla="*/ 2147483520 h 992"/>
                <a:gd name="T98" fmla="*/ 2147483520 w 481"/>
                <a:gd name="T99" fmla="*/ 2147483520 h 992"/>
                <a:gd name="T100" fmla="*/ 2147483520 w 481"/>
                <a:gd name="T101" fmla="*/ 2147483520 h 992"/>
                <a:gd name="T102" fmla="*/ 2147483520 w 481"/>
                <a:gd name="T103" fmla="*/ 2147483520 h 992"/>
                <a:gd name="T104" fmla="*/ 2147483520 w 481"/>
                <a:gd name="T105" fmla="*/ 2147483520 h 992"/>
                <a:gd name="T106" fmla="*/ 2147483520 w 481"/>
                <a:gd name="T107" fmla="*/ 2147483520 h 992"/>
                <a:gd name="T108" fmla="*/ 2147483520 w 481"/>
                <a:gd name="T109" fmla="*/ 2147483520 h 992"/>
                <a:gd name="T110" fmla="*/ 2147483520 w 481"/>
                <a:gd name="T111" fmla="*/ 2147483520 h 992"/>
                <a:gd name="T112" fmla="*/ 2147483520 w 481"/>
                <a:gd name="T113" fmla="*/ 2147483520 h 9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1"/>
                <a:gd name="T172" fmla="*/ 0 h 992"/>
                <a:gd name="T173" fmla="*/ 481 w 481"/>
                <a:gd name="T174" fmla="*/ 992 h 9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1" h="992">
                  <a:moveTo>
                    <a:pt x="255" y="57"/>
                  </a:moveTo>
                  <a:lnTo>
                    <a:pt x="226" y="0"/>
                  </a:lnTo>
                  <a:lnTo>
                    <a:pt x="141" y="85"/>
                  </a:lnTo>
                  <a:lnTo>
                    <a:pt x="56" y="57"/>
                  </a:lnTo>
                  <a:lnTo>
                    <a:pt x="0" y="85"/>
                  </a:lnTo>
                  <a:lnTo>
                    <a:pt x="28" y="113"/>
                  </a:lnTo>
                  <a:lnTo>
                    <a:pt x="56" y="142"/>
                  </a:lnTo>
                  <a:lnTo>
                    <a:pt x="0" y="198"/>
                  </a:lnTo>
                  <a:lnTo>
                    <a:pt x="0" y="255"/>
                  </a:lnTo>
                  <a:lnTo>
                    <a:pt x="56" y="312"/>
                  </a:lnTo>
                  <a:lnTo>
                    <a:pt x="113" y="283"/>
                  </a:lnTo>
                  <a:lnTo>
                    <a:pt x="141" y="340"/>
                  </a:lnTo>
                  <a:lnTo>
                    <a:pt x="56" y="368"/>
                  </a:lnTo>
                  <a:lnTo>
                    <a:pt x="85" y="453"/>
                  </a:lnTo>
                  <a:lnTo>
                    <a:pt x="28" y="510"/>
                  </a:lnTo>
                  <a:lnTo>
                    <a:pt x="28" y="595"/>
                  </a:lnTo>
                  <a:lnTo>
                    <a:pt x="56" y="652"/>
                  </a:lnTo>
                  <a:lnTo>
                    <a:pt x="85" y="680"/>
                  </a:lnTo>
                  <a:lnTo>
                    <a:pt x="56" y="737"/>
                  </a:lnTo>
                  <a:lnTo>
                    <a:pt x="28" y="737"/>
                  </a:lnTo>
                  <a:lnTo>
                    <a:pt x="0" y="822"/>
                  </a:lnTo>
                  <a:lnTo>
                    <a:pt x="28" y="879"/>
                  </a:lnTo>
                  <a:lnTo>
                    <a:pt x="56" y="879"/>
                  </a:lnTo>
                  <a:lnTo>
                    <a:pt x="85" y="935"/>
                  </a:lnTo>
                  <a:lnTo>
                    <a:pt x="141" y="964"/>
                  </a:lnTo>
                  <a:lnTo>
                    <a:pt x="170" y="992"/>
                  </a:lnTo>
                  <a:lnTo>
                    <a:pt x="198" y="964"/>
                  </a:lnTo>
                  <a:lnTo>
                    <a:pt x="255" y="964"/>
                  </a:lnTo>
                  <a:lnTo>
                    <a:pt x="283" y="879"/>
                  </a:lnTo>
                  <a:lnTo>
                    <a:pt x="340" y="879"/>
                  </a:lnTo>
                  <a:lnTo>
                    <a:pt x="396" y="850"/>
                  </a:lnTo>
                  <a:lnTo>
                    <a:pt x="396" y="822"/>
                  </a:lnTo>
                  <a:lnTo>
                    <a:pt x="425" y="794"/>
                  </a:lnTo>
                  <a:lnTo>
                    <a:pt x="425" y="765"/>
                  </a:lnTo>
                  <a:lnTo>
                    <a:pt x="396" y="737"/>
                  </a:lnTo>
                  <a:lnTo>
                    <a:pt x="396" y="709"/>
                  </a:lnTo>
                  <a:lnTo>
                    <a:pt x="453" y="680"/>
                  </a:lnTo>
                  <a:lnTo>
                    <a:pt x="453" y="652"/>
                  </a:lnTo>
                  <a:lnTo>
                    <a:pt x="481" y="567"/>
                  </a:lnTo>
                  <a:lnTo>
                    <a:pt x="453" y="539"/>
                  </a:lnTo>
                  <a:lnTo>
                    <a:pt x="453" y="510"/>
                  </a:lnTo>
                  <a:lnTo>
                    <a:pt x="481" y="510"/>
                  </a:lnTo>
                  <a:lnTo>
                    <a:pt x="453" y="453"/>
                  </a:lnTo>
                  <a:lnTo>
                    <a:pt x="396" y="453"/>
                  </a:lnTo>
                  <a:lnTo>
                    <a:pt x="396" y="425"/>
                  </a:lnTo>
                  <a:lnTo>
                    <a:pt x="396" y="368"/>
                  </a:lnTo>
                  <a:lnTo>
                    <a:pt x="311" y="340"/>
                  </a:lnTo>
                  <a:lnTo>
                    <a:pt x="283" y="368"/>
                  </a:lnTo>
                  <a:lnTo>
                    <a:pt x="255" y="340"/>
                  </a:lnTo>
                  <a:lnTo>
                    <a:pt x="226" y="312"/>
                  </a:lnTo>
                  <a:lnTo>
                    <a:pt x="255" y="255"/>
                  </a:lnTo>
                  <a:lnTo>
                    <a:pt x="170" y="198"/>
                  </a:lnTo>
                  <a:lnTo>
                    <a:pt x="198" y="170"/>
                  </a:lnTo>
                  <a:lnTo>
                    <a:pt x="255" y="170"/>
                  </a:lnTo>
                  <a:lnTo>
                    <a:pt x="283" y="142"/>
                  </a:lnTo>
                  <a:lnTo>
                    <a:pt x="255" y="142"/>
                  </a:lnTo>
                  <a:lnTo>
                    <a:pt x="255" y="57"/>
                  </a:lnTo>
                  <a:close/>
                </a:path>
              </a:pathLst>
            </a:custGeom>
            <a:solidFill>
              <a:srgbClr val="FF6600"/>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099" name="Freeform 40"/>
            <p:cNvSpPr/>
            <p:nvPr/>
          </p:nvSpPr>
          <p:spPr>
            <a:xfrm>
              <a:off x="7562850" y="3621088"/>
              <a:ext cx="706438" cy="547687"/>
            </a:xfrm>
            <a:custGeom>
              <a:avLst/>
              <a:gdLst>
                <a:gd name="T0" fmla="*/ 0 w 623"/>
                <a:gd name="T1" fmla="*/ 2147483520 h 482"/>
                <a:gd name="T2" fmla="*/ 0 w 623"/>
                <a:gd name="T3" fmla="*/ 2147483520 h 482"/>
                <a:gd name="T4" fmla="*/ 2147483520 w 623"/>
                <a:gd name="T5" fmla="*/ 2147483520 h 482"/>
                <a:gd name="T6" fmla="*/ 0 w 623"/>
                <a:gd name="T7" fmla="*/ 2147483520 h 482"/>
                <a:gd name="T8" fmla="*/ 2147483520 w 623"/>
                <a:gd name="T9" fmla="*/ 2147483520 h 482"/>
                <a:gd name="T10" fmla="*/ 0 w 623"/>
                <a:gd name="T11" fmla="*/ 2147483520 h 482"/>
                <a:gd name="T12" fmla="*/ 0 w 623"/>
                <a:gd name="T13" fmla="*/ 2147483520 h 482"/>
                <a:gd name="T14" fmla="*/ 2147483520 w 623"/>
                <a:gd name="T15" fmla="*/ 2147483520 h 482"/>
                <a:gd name="T16" fmla="*/ 2147483520 w 623"/>
                <a:gd name="T17" fmla="*/ 2147483520 h 482"/>
                <a:gd name="T18" fmla="*/ 2147483520 w 623"/>
                <a:gd name="T19" fmla="*/ 2147483520 h 482"/>
                <a:gd name="T20" fmla="*/ 2147483520 w 623"/>
                <a:gd name="T21" fmla="*/ 2147483520 h 482"/>
                <a:gd name="T22" fmla="*/ 2147483520 w 623"/>
                <a:gd name="T23" fmla="*/ 0 h 482"/>
                <a:gd name="T24" fmla="*/ 2147483520 w 623"/>
                <a:gd name="T25" fmla="*/ 0 h 482"/>
                <a:gd name="T26" fmla="*/ 2147483520 w 623"/>
                <a:gd name="T27" fmla="*/ 2147483520 h 482"/>
                <a:gd name="T28" fmla="*/ 2147483520 w 623"/>
                <a:gd name="T29" fmla="*/ 2147483520 h 482"/>
                <a:gd name="T30" fmla="*/ 2147483520 w 623"/>
                <a:gd name="T31" fmla="*/ 2147483520 h 482"/>
                <a:gd name="T32" fmla="*/ 2147483520 w 623"/>
                <a:gd name="T33" fmla="*/ 2147483520 h 482"/>
                <a:gd name="T34" fmla="*/ 2147483520 w 623"/>
                <a:gd name="T35" fmla="*/ 2147483520 h 482"/>
                <a:gd name="T36" fmla="*/ 2147483520 w 623"/>
                <a:gd name="T37" fmla="*/ 2147483520 h 482"/>
                <a:gd name="T38" fmla="*/ 2147483520 w 623"/>
                <a:gd name="T39" fmla="*/ 2147483520 h 482"/>
                <a:gd name="T40" fmla="*/ 2147483520 w 623"/>
                <a:gd name="T41" fmla="*/ 2147483520 h 482"/>
                <a:gd name="T42" fmla="*/ 2147483520 w 623"/>
                <a:gd name="T43" fmla="*/ 2147483520 h 482"/>
                <a:gd name="T44" fmla="*/ 2147483520 w 623"/>
                <a:gd name="T45" fmla="*/ 2147483520 h 482"/>
                <a:gd name="T46" fmla="*/ 2147483520 w 623"/>
                <a:gd name="T47" fmla="*/ 2147483520 h 482"/>
                <a:gd name="T48" fmla="*/ 2147483520 w 623"/>
                <a:gd name="T49" fmla="*/ 2147483520 h 482"/>
                <a:gd name="T50" fmla="*/ 2147483520 w 623"/>
                <a:gd name="T51" fmla="*/ 2147483520 h 482"/>
                <a:gd name="T52" fmla="*/ 2147483520 w 623"/>
                <a:gd name="T53" fmla="*/ 2147483520 h 482"/>
                <a:gd name="T54" fmla="*/ 2147483520 w 623"/>
                <a:gd name="T55" fmla="*/ 2147483520 h 482"/>
                <a:gd name="T56" fmla="*/ 2147483520 w 623"/>
                <a:gd name="T57" fmla="*/ 2147483520 h 482"/>
                <a:gd name="T58" fmla="*/ 2147483520 w 623"/>
                <a:gd name="T59" fmla="*/ 2147483520 h 482"/>
                <a:gd name="T60" fmla="*/ 2147483520 w 623"/>
                <a:gd name="T61" fmla="*/ 2147483520 h 482"/>
                <a:gd name="T62" fmla="*/ 2147483520 w 623"/>
                <a:gd name="T63" fmla="*/ 2147483520 h 482"/>
                <a:gd name="T64" fmla="*/ 2147483520 w 623"/>
                <a:gd name="T65" fmla="*/ 2147483520 h 482"/>
                <a:gd name="T66" fmla="*/ 2147483520 w 623"/>
                <a:gd name="T67" fmla="*/ 2147483520 h 482"/>
                <a:gd name="T68" fmla="*/ 2147483520 w 623"/>
                <a:gd name="T69" fmla="*/ 2147483520 h 482"/>
                <a:gd name="T70" fmla="*/ 2147483520 w 623"/>
                <a:gd name="T71" fmla="*/ 2147483520 h 482"/>
                <a:gd name="T72" fmla="*/ 2147483520 w 623"/>
                <a:gd name="T73" fmla="*/ 2147483520 h 482"/>
                <a:gd name="T74" fmla="*/ 2147483520 w 623"/>
                <a:gd name="T75" fmla="*/ 2147483520 h 482"/>
                <a:gd name="T76" fmla="*/ 2147483520 w 623"/>
                <a:gd name="T77" fmla="*/ 2147483520 h 482"/>
                <a:gd name="T78" fmla="*/ 2147483520 w 623"/>
                <a:gd name="T79" fmla="*/ 2147483520 h 482"/>
                <a:gd name="T80" fmla="*/ 0 w 623"/>
                <a:gd name="T81" fmla="*/ 2147483520 h 482"/>
                <a:gd name="T82" fmla="*/ 0 w 623"/>
                <a:gd name="T83" fmla="*/ 2147483520 h 482"/>
                <a:gd name="T84" fmla="*/ 0 w 623"/>
                <a:gd name="T85" fmla="*/ 2147483520 h 4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3"/>
                <a:gd name="T130" fmla="*/ 0 h 482"/>
                <a:gd name="T131" fmla="*/ 623 w 623"/>
                <a:gd name="T132" fmla="*/ 482 h 4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3" h="482">
                  <a:moveTo>
                    <a:pt x="0" y="397"/>
                  </a:moveTo>
                  <a:lnTo>
                    <a:pt x="0" y="340"/>
                  </a:lnTo>
                  <a:lnTo>
                    <a:pt x="28" y="312"/>
                  </a:lnTo>
                  <a:lnTo>
                    <a:pt x="0" y="255"/>
                  </a:lnTo>
                  <a:lnTo>
                    <a:pt x="28" y="227"/>
                  </a:lnTo>
                  <a:lnTo>
                    <a:pt x="0" y="170"/>
                  </a:lnTo>
                  <a:lnTo>
                    <a:pt x="0" y="113"/>
                  </a:lnTo>
                  <a:lnTo>
                    <a:pt x="113" y="113"/>
                  </a:lnTo>
                  <a:lnTo>
                    <a:pt x="141" y="57"/>
                  </a:lnTo>
                  <a:lnTo>
                    <a:pt x="170" y="85"/>
                  </a:lnTo>
                  <a:lnTo>
                    <a:pt x="170" y="57"/>
                  </a:lnTo>
                  <a:lnTo>
                    <a:pt x="283" y="0"/>
                  </a:lnTo>
                  <a:lnTo>
                    <a:pt x="396" y="0"/>
                  </a:lnTo>
                  <a:lnTo>
                    <a:pt x="425" y="28"/>
                  </a:lnTo>
                  <a:lnTo>
                    <a:pt x="510" y="28"/>
                  </a:lnTo>
                  <a:lnTo>
                    <a:pt x="538" y="57"/>
                  </a:lnTo>
                  <a:lnTo>
                    <a:pt x="538" y="85"/>
                  </a:lnTo>
                  <a:lnTo>
                    <a:pt x="567" y="113"/>
                  </a:lnTo>
                  <a:lnTo>
                    <a:pt x="538" y="142"/>
                  </a:lnTo>
                  <a:lnTo>
                    <a:pt x="538" y="199"/>
                  </a:lnTo>
                  <a:lnTo>
                    <a:pt x="623" y="284"/>
                  </a:lnTo>
                  <a:lnTo>
                    <a:pt x="567" y="312"/>
                  </a:lnTo>
                  <a:lnTo>
                    <a:pt x="623" y="369"/>
                  </a:lnTo>
                  <a:lnTo>
                    <a:pt x="538" y="340"/>
                  </a:lnTo>
                  <a:lnTo>
                    <a:pt x="538" y="369"/>
                  </a:lnTo>
                  <a:lnTo>
                    <a:pt x="510" y="425"/>
                  </a:lnTo>
                  <a:lnTo>
                    <a:pt x="481" y="425"/>
                  </a:lnTo>
                  <a:lnTo>
                    <a:pt x="481" y="397"/>
                  </a:lnTo>
                  <a:lnTo>
                    <a:pt x="453" y="369"/>
                  </a:lnTo>
                  <a:lnTo>
                    <a:pt x="425" y="397"/>
                  </a:lnTo>
                  <a:lnTo>
                    <a:pt x="368" y="369"/>
                  </a:lnTo>
                  <a:lnTo>
                    <a:pt x="340" y="397"/>
                  </a:lnTo>
                  <a:lnTo>
                    <a:pt x="255" y="425"/>
                  </a:lnTo>
                  <a:lnTo>
                    <a:pt x="141" y="482"/>
                  </a:lnTo>
                  <a:lnTo>
                    <a:pt x="113" y="454"/>
                  </a:lnTo>
                  <a:lnTo>
                    <a:pt x="85" y="454"/>
                  </a:lnTo>
                  <a:lnTo>
                    <a:pt x="85" y="425"/>
                  </a:lnTo>
                  <a:lnTo>
                    <a:pt x="56" y="454"/>
                  </a:lnTo>
                  <a:lnTo>
                    <a:pt x="85" y="482"/>
                  </a:lnTo>
                  <a:lnTo>
                    <a:pt x="28" y="482"/>
                  </a:lnTo>
                  <a:lnTo>
                    <a:pt x="0" y="454"/>
                  </a:lnTo>
                  <a:lnTo>
                    <a:pt x="0" y="425"/>
                  </a:lnTo>
                  <a:lnTo>
                    <a:pt x="0" y="397"/>
                  </a:lnTo>
                  <a:close/>
                </a:path>
              </a:pathLst>
            </a:custGeom>
            <a:solidFill>
              <a:srgbClr val="FFCC99"/>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100" name="Freeform 41"/>
            <p:cNvSpPr/>
            <p:nvPr/>
          </p:nvSpPr>
          <p:spPr>
            <a:xfrm>
              <a:off x="6789738" y="4006850"/>
              <a:ext cx="1574800" cy="1158875"/>
            </a:xfrm>
            <a:custGeom>
              <a:avLst/>
              <a:gdLst>
                <a:gd name="T0" fmla="*/ 2147483520 w 1389"/>
                <a:gd name="T1" fmla="*/ 2147483520 h 1021"/>
                <a:gd name="T2" fmla="*/ 2147483520 w 1389"/>
                <a:gd name="T3" fmla="*/ 2147483520 h 1021"/>
                <a:gd name="T4" fmla="*/ 2147483520 w 1389"/>
                <a:gd name="T5" fmla="*/ 2147483520 h 1021"/>
                <a:gd name="T6" fmla="*/ 2147483520 w 1389"/>
                <a:gd name="T7" fmla="*/ 2147483520 h 1021"/>
                <a:gd name="T8" fmla="*/ 2147483520 w 1389"/>
                <a:gd name="T9" fmla="*/ 2147483520 h 1021"/>
                <a:gd name="T10" fmla="*/ 2147483520 w 1389"/>
                <a:gd name="T11" fmla="*/ 2147483520 h 1021"/>
                <a:gd name="T12" fmla="*/ 2147483520 w 1389"/>
                <a:gd name="T13" fmla="*/ 2147483520 h 1021"/>
                <a:gd name="T14" fmla="*/ 2147483520 w 1389"/>
                <a:gd name="T15" fmla="*/ 2147483520 h 1021"/>
                <a:gd name="T16" fmla="*/ 2147483520 w 1389"/>
                <a:gd name="T17" fmla="*/ 2147483520 h 1021"/>
                <a:gd name="T18" fmla="*/ 2147483520 w 1389"/>
                <a:gd name="T19" fmla="*/ 2147483520 h 1021"/>
                <a:gd name="T20" fmla="*/ 2147483520 w 1389"/>
                <a:gd name="T21" fmla="*/ 2147483520 h 1021"/>
                <a:gd name="T22" fmla="*/ 2147483520 w 1389"/>
                <a:gd name="T23" fmla="*/ 2147483520 h 1021"/>
                <a:gd name="T24" fmla="*/ 2147483520 w 1389"/>
                <a:gd name="T25" fmla="*/ 2147483520 h 1021"/>
                <a:gd name="T26" fmla="*/ 2147483520 w 1389"/>
                <a:gd name="T27" fmla="*/ 2147483520 h 1021"/>
                <a:gd name="T28" fmla="*/ 2147483520 w 1389"/>
                <a:gd name="T29" fmla="*/ 2147483520 h 1021"/>
                <a:gd name="T30" fmla="*/ 2147483520 w 1389"/>
                <a:gd name="T31" fmla="*/ 0 h 1021"/>
                <a:gd name="T32" fmla="*/ 2147483520 w 1389"/>
                <a:gd name="T33" fmla="*/ 2147483520 h 1021"/>
                <a:gd name="T34" fmla="*/ 2147483520 w 1389"/>
                <a:gd name="T35" fmla="*/ 2147483520 h 1021"/>
                <a:gd name="T36" fmla="*/ 2147483520 w 1389"/>
                <a:gd name="T37" fmla="*/ 2147483520 h 1021"/>
                <a:gd name="T38" fmla="*/ 2147483520 w 1389"/>
                <a:gd name="T39" fmla="*/ 2147483520 h 1021"/>
                <a:gd name="T40" fmla="*/ 2147483520 w 1389"/>
                <a:gd name="T41" fmla="*/ 2147483520 h 1021"/>
                <a:gd name="T42" fmla="*/ 2147483520 w 1389"/>
                <a:gd name="T43" fmla="*/ 2147483520 h 1021"/>
                <a:gd name="T44" fmla="*/ 2147483520 w 1389"/>
                <a:gd name="T45" fmla="*/ 2147483520 h 1021"/>
                <a:gd name="T46" fmla="*/ 2147483520 w 1389"/>
                <a:gd name="T47" fmla="*/ 2147483520 h 1021"/>
                <a:gd name="T48" fmla="*/ 2147483520 w 1389"/>
                <a:gd name="T49" fmla="*/ 2147483520 h 1021"/>
                <a:gd name="T50" fmla="*/ 2147483520 w 1389"/>
                <a:gd name="T51" fmla="*/ 2147483520 h 1021"/>
                <a:gd name="T52" fmla="*/ 2147483520 w 1389"/>
                <a:gd name="T53" fmla="*/ 2147483520 h 1021"/>
                <a:gd name="T54" fmla="*/ 2147483520 w 1389"/>
                <a:gd name="T55" fmla="*/ 2147483520 h 1021"/>
                <a:gd name="T56" fmla="*/ 2147483520 w 1389"/>
                <a:gd name="T57" fmla="*/ 2147483520 h 1021"/>
                <a:gd name="T58" fmla="*/ 2147483520 w 1389"/>
                <a:gd name="T59" fmla="*/ 2147483520 h 1021"/>
                <a:gd name="T60" fmla="*/ 2147483520 w 1389"/>
                <a:gd name="T61" fmla="*/ 2147483520 h 1021"/>
                <a:gd name="T62" fmla="*/ 2147483520 w 1389"/>
                <a:gd name="T63" fmla="*/ 2147483520 h 1021"/>
                <a:gd name="T64" fmla="*/ 2147483520 w 1389"/>
                <a:gd name="T65" fmla="*/ 2147483520 h 1021"/>
                <a:gd name="T66" fmla="*/ 2147483520 w 1389"/>
                <a:gd name="T67" fmla="*/ 2147483520 h 1021"/>
                <a:gd name="T68" fmla="*/ 2147483520 w 1389"/>
                <a:gd name="T69" fmla="*/ 2147483520 h 1021"/>
                <a:gd name="T70" fmla="*/ 2147483520 w 1389"/>
                <a:gd name="T71" fmla="*/ 2147483520 h 1021"/>
                <a:gd name="T72" fmla="*/ 2147483520 w 1389"/>
                <a:gd name="T73" fmla="*/ 2147483520 h 1021"/>
                <a:gd name="T74" fmla="*/ 2147483520 w 1389"/>
                <a:gd name="T75" fmla="*/ 2147483520 h 1021"/>
                <a:gd name="T76" fmla="*/ 2147483520 w 1389"/>
                <a:gd name="T77" fmla="*/ 2147483520 h 1021"/>
                <a:gd name="T78" fmla="*/ 0 w 1389"/>
                <a:gd name="T79" fmla="*/ 2147483520 h 1021"/>
                <a:gd name="T80" fmla="*/ 2147483520 w 1389"/>
                <a:gd name="T81" fmla="*/ 2147483520 h 1021"/>
                <a:gd name="T82" fmla="*/ 2147483520 w 1389"/>
                <a:gd name="T83" fmla="*/ 2147483520 h 1021"/>
                <a:gd name="T84" fmla="*/ 2147483520 w 1389"/>
                <a:gd name="T85" fmla="*/ 2147483520 h 1021"/>
                <a:gd name="T86" fmla="*/ 2147483520 w 1389"/>
                <a:gd name="T87" fmla="*/ 2147483520 h 10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9"/>
                <a:gd name="T133" fmla="*/ 0 h 1021"/>
                <a:gd name="T134" fmla="*/ 1389 w 1389"/>
                <a:gd name="T135" fmla="*/ 1021 h 10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9" h="1021">
                  <a:moveTo>
                    <a:pt x="114" y="426"/>
                  </a:moveTo>
                  <a:lnTo>
                    <a:pt x="142" y="426"/>
                  </a:lnTo>
                  <a:lnTo>
                    <a:pt x="170" y="426"/>
                  </a:lnTo>
                  <a:lnTo>
                    <a:pt x="199" y="369"/>
                  </a:lnTo>
                  <a:lnTo>
                    <a:pt x="255" y="397"/>
                  </a:lnTo>
                  <a:lnTo>
                    <a:pt x="284" y="369"/>
                  </a:lnTo>
                  <a:lnTo>
                    <a:pt x="340" y="369"/>
                  </a:lnTo>
                  <a:lnTo>
                    <a:pt x="397" y="397"/>
                  </a:lnTo>
                  <a:lnTo>
                    <a:pt x="397" y="227"/>
                  </a:lnTo>
                  <a:lnTo>
                    <a:pt x="567" y="142"/>
                  </a:lnTo>
                  <a:lnTo>
                    <a:pt x="595" y="85"/>
                  </a:lnTo>
                  <a:lnTo>
                    <a:pt x="624" y="85"/>
                  </a:lnTo>
                  <a:lnTo>
                    <a:pt x="652" y="85"/>
                  </a:lnTo>
                  <a:lnTo>
                    <a:pt x="681" y="57"/>
                  </a:lnTo>
                  <a:lnTo>
                    <a:pt x="681" y="114"/>
                  </a:lnTo>
                  <a:lnTo>
                    <a:pt x="709" y="142"/>
                  </a:lnTo>
                  <a:lnTo>
                    <a:pt x="766" y="142"/>
                  </a:lnTo>
                  <a:lnTo>
                    <a:pt x="737" y="114"/>
                  </a:lnTo>
                  <a:lnTo>
                    <a:pt x="766" y="85"/>
                  </a:lnTo>
                  <a:lnTo>
                    <a:pt x="766" y="114"/>
                  </a:lnTo>
                  <a:lnTo>
                    <a:pt x="794" y="114"/>
                  </a:lnTo>
                  <a:lnTo>
                    <a:pt x="822" y="142"/>
                  </a:lnTo>
                  <a:lnTo>
                    <a:pt x="936" y="85"/>
                  </a:lnTo>
                  <a:lnTo>
                    <a:pt x="1021" y="57"/>
                  </a:lnTo>
                  <a:lnTo>
                    <a:pt x="1049" y="29"/>
                  </a:lnTo>
                  <a:lnTo>
                    <a:pt x="1106" y="57"/>
                  </a:lnTo>
                  <a:lnTo>
                    <a:pt x="1134" y="29"/>
                  </a:lnTo>
                  <a:lnTo>
                    <a:pt x="1162" y="57"/>
                  </a:lnTo>
                  <a:lnTo>
                    <a:pt x="1162" y="85"/>
                  </a:lnTo>
                  <a:lnTo>
                    <a:pt x="1191" y="85"/>
                  </a:lnTo>
                  <a:lnTo>
                    <a:pt x="1219" y="29"/>
                  </a:lnTo>
                  <a:lnTo>
                    <a:pt x="1219" y="0"/>
                  </a:lnTo>
                  <a:lnTo>
                    <a:pt x="1304" y="29"/>
                  </a:lnTo>
                  <a:lnTo>
                    <a:pt x="1248" y="85"/>
                  </a:lnTo>
                  <a:lnTo>
                    <a:pt x="1248" y="142"/>
                  </a:lnTo>
                  <a:lnTo>
                    <a:pt x="1304" y="199"/>
                  </a:lnTo>
                  <a:lnTo>
                    <a:pt x="1361" y="170"/>
                  </a:lnTo>
                  <a:lnTo>
                    <a:pt x="1389" y="227"/>
                  </a:lnTo>
                  <a:lnTo>
                    <a:pt x="1304" y="255"/>
                  </a:lnTo>
                  <a:lnTo>
                    <a:pt x="1333" y="340"/>
                  </a:lnTo>
                  <a:lnTo>
                    <a:pt x="1276" y="397"/>
                  </a:lnTo>
                  <a:lnTo>
                    <a:pt x="1276" y="482"/>
                  </a:lnTo>
                  <a:lnTo>
                    <a:pt x="1304" y="539"/>
                  </a:lnTo>
                  <a:lnTo>
                    <a:pt x="1333" y="567"/>
                  </a:lnTo>
                  <a:lnTo>
                    <a:pt x="1304" y="624"/>
                  </a:lnTo>
                  <a:lnTo>
                    <a:pt x="1276" y="624"/>
                  </a:lnTo>
                  <a:lnTo>
                    <a:pt x="1248" y="709"/>
                  </a:lnTo>
                  <a:lnTo>
                    <a:pt x="1219" y="709"/>
                  </a:lnTo>
                  <a:lnTo>
                    <a:pt x="1248" y="766"/>
                  </a:lnTo>
                  <a:lnTo>
                    <a:pt x="1191" y="766"/>
                  </a:lnTo>
                  <a:lnTo>
                    <a:pt x="1162" y="822"/>
                  </a:lnTo>
                  <a:lnTo>
                    <a:pt x="1077" y="822"/>
                  </a:lnTo>
                  <a:lnTo>
                    <a:pt x="1021" y="851"/>
                  </a:lnTo>
                  <a:lnTo>
                    <a:pt x="992" y="851"/>
                  </a:lnTo>
                  <a:lnTo>
                    <a:pt x="964" y="879"/>
                  </a:lnTo>
                  <a:lnTo>
                    <a:pt x="907" y="879"/>
                  </a:lnTo>
                  <a:lnTo>
                    <a:pt x="936" y="936"/>
                  </a:lnTo>
                  <a:lnTo>
                    <a:pt x="851" y="993"/>
                  </a:lnTo>
                  <a:lnTo>
                    <a:pt x="822" y="964"/>
                  </a:lnTo>
                  <a:lnTo>
                    <a:pt x="766" y="993"/>
                  </a:lnTo>
                  <a:lnTo>
                    <a:pt x="766" y="1021"/>
                  </a:lnTo>
                  <a:lnTo>
                    <a:pt x="709" y="1021"/>
                  </a:lnTo>
                  <a:lnTo>
                    <a:pt x="681" y="964"/>
                  </a:lnTo>
                  <a:lnTo>
                    <a:pt x="624" y="964"/>
                  </a:lnTo>
                  <a:lnTo>
                    <a:pt x="624" y="936"/>
                  </a:lnTo>
                  <a:lnTo>
                    <a:pt x="595" y="907"/>
                  </a:lnTo>
                  <a:lnTo>
                    <a:pt x="510" y="907"/>
                  </a:lnTo>
                  <a:lnTo>
                    <a:pt x="510" y="851"/>
                  </a:lnTo>
                  <a:lnTo>
                    <a:pt x="482" y="851"/>
                  </a:lnTo>
                  <a:lnTo>
                    <a:pt x="397" y="822"/>
                  </a:lnTo>
                  <a:lnTo>
                    <a:pt x="369" y="766"/>
                  </a:lnTo>
                  <a:lnTo>
                    <a:pt x="369" y="709"/>
                  </a:lnTo>
                  <a:lnTo>
                    <a:pt x="312" y="709"/>
                  </a:lnTo>
                  <a:lnTo>
                    <a:pt x="284" y="766"/>
                  </a:lnTo>
                  <a:lnTo>
                    <a:pt x="199" y="766"/>
                  </a:lnTo>
                  <a:lnTo>
                    <a:pt x="142" y="766"/>
                  </a:lnTo>
                  <a:lnTo>
                    <a:pt x="114" y="794"/>
                  </a:lnTo>
                  <a:lnTo>
                    <a:pt x="114" y="851"/>
                  </a:lnTo>
                  <a:lnTo>
                    <a:pt x="28" y="822"/>
                  </a:lnTo>
                  <a:lnTo>
                    <a:pt x="0" y="794"/>
                  </a:lnTo>
                  <a:lnTo>
                    <a:pt x="28" y="794"/>
                  </a:lnTo>
                  <a:lnTo>
                    <a:pt x="28" y="709"/>
                  </a:lnTo>
                  <a:lnTo>
                    <a:pt x="85" y="624"/>
                  </a:lnTo>
                  <a:lnTo>
                    <a:pt x="114" y="624"/>
                  </a:lnTo>
                  <a:lnTo>
                    <a:pt x="142" y="596"/>
                  </a:lnTo>
                  <a:lnTo>
                    <a:pt x="170" y="596"/>
                  </a:lnTo>
                  <a:lnTo>
                    <a:pt x="170" y="539"/>
                  </a:lnTo>
                  <a:lnTo>
                    <a:pt x="114" y="482"/>
                  </a:lnTo>
                  <a:lnTo>
                    <a:pt x="114" y="426"/>
                  </a:lnTo>
                  <a:close/>
                </a:path>
              </a:pathLst>
            </a:custGeom>
            <a:solidFill>
              <a:srgbClr val="FFCC99"/>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101" name="Freeform 42"/>
            <p:cNvSpPr/>
            <p:nvPr/>
          </p:nvSpPr>
          <p:spPr>
            <a:xfrm>
              <a:off x="7818438" y="4811713"/>
              <a:ext cx="579437" cy="706437"/>
            </a:xfrm>
            <a:custGeom>
              <a:avLst/>
              <a:gdLst>
                <a:gd name="T0" fmla="*/ 2147483520 w 511"/>
                <a:gd name="T1" fmla="*/ 2147483520 h 624"/>
                <a:gd name="T2" fmla="*/ 0 w 511"/>
                <a:gd name="T3" fmla="*/ 2147483520 h 624"/>
                <a:gd name="T4" fmla="*/ 2147483520 w 511"/>
                <a:gd name="T5" fmla="*/ 2147483520 h 624"/>
                <a:gd name="T6" fmla="*/ 2147483520 w 511"/>
                <a:gd name="T7" fmla="*/ 2147483520 h 624"/>
                <a:gd name="T8" fmla="*/ 2147483520 w 511"/>
                <a:gd name="T9" fmla="*/ 2147483520 h 624"/>
                <a:gd name="T10" fmla="*/ 2147483520 w 511"/>
                <a:gd name="T11" fmla="*/ 2147483520 h 624"/>
                <a:gd name="T12" fmla="*/ 2147483520 w 511"/>
                <a:gd name="T13" fmla="*/ 2147483520 h 624"/>
                <a:gd name="T14" fmla="*/ 2147483520 w 511"/>
                <a:gd name="T15" fmla="*/ 2147483520 h 624"/>
                <a:gd name="T16" fmla="*/ 2147483520 w 511"/>
                <a:gd name="T17" fmla="*/ 2147483520 h 624"/>
                <a:gd name="T18" fmla="*/ 2147483520 w 511"/>
                <a:gd name="T19" fmla="*/ 0 h 624"/>
                <a:gd name="T20" fmla="*/ 2147483520 w 511"/>
                <a:gd name="T21" fmla="*/ 0 h 624"/>
                <a:gd name="T22" fmla="*/ 2147483520 w 511"/>
                <a:gd name="T23" fmla="*/ 2147483520 h 624"/>
                <a:gd name="T24" fmla="*/ 2147483520 w 511"/>
                <a:gd name="T25" fmla="*/ 2147483520 h 624"/>
                <a:gd name="T26" fmla="*/ 2147483520 w 511"/>
                <a:gd name="T27" fmla="*/ 2147483520 h 624"/>
                <a:gd name="T28" fmla="*/ 2147483520 w 511"/>
                <a:gd name="T29" fmla="*/ 2147483520 h 624"/>
                <a:gd name="T30" fmla="*/ 2147483520 w 511"/>
                <a:gd name="T31" fmla="*/ 2147483520 h 624"/>
                <a:gd name="T32" fmla="*/ 2147483520 w 511"/>
                <a:gd name="T33" fmla="*/ 2147483520 h 624"/>
                <a:gd name="T34" fmla="*/ 2147483520 w 511"/>
                <a:gd name="T35" fmla="*/ 2147483520 h 624"/>
                <a:gd name="T36" fmla="*/ 2147483520 w 511"/>
                <a:gd name="T37" fmla="*/ 2147483520 h 624"/>
                <a:gd name="T38" fmla="*/ 2147483520 w 511"/>
                <a:gd name="T39" fmla="*/ 2147483520 h 624"/>
                <a:gd name="T40" fmla="*/ 2147483520 w 511"/>
                <a:gd name="T41" fmla="*/ 2147483520 h 624"/>
                <a:gd name="T42" fmla="*/ 2147483520 w 511"/>
                <a:gd name="T43" fmla="*/ 2147483520 h 624"/>
                <a:gd name="T44" fmla="*/ 2147483520 w 511"/>
                <a:gd name="T45" fmla="*/ 2147483520 h 624"/>
                <a:gd name="T46" fmla="*/ 2147483520 w 511"/>
                <a:gd name="T47" fmla="*/ 2147483520 h 624"/>
                <a:gd name="T48" fmla="*/ 2147483520 w 511"/>
                <a:gd name="T49" fmla="*/ 2147483520 h 624"/>
                <a:gd name="T50" fmla="*/ 2147483520 w 511"/>
                <a:gd name="T51" fmla="*/ 2147483520 h 624"/>
                <a:gd name="T52" fmla="*/ 2147483520 w 511"/>
                <a:gd name="T53" fmla="*/ 2147483520 h 624"/>
                <a:gd name="T54" fmla="*/ 2147483520 w 511"/>
                <a:gd name="T55" fmla="*/ 2147483520 h 624"/>
                <a:gd name="T56" fmla="*/ 2147483520 w 511"/>
                <a:gd name="T57" fmla="*/ 2147483520 h 624"/>
                <a:gd name="T58" fmla="*/ 2147483520 w 511"/>
                <a:gd name="T59" fmla="*/ 2147483520 h 624"/>
                <a:gd name="T60" fmla="*/ 2147483520 w 511"/>
                <a:gd name="T61" fmla="*/ 2147483520 h 624"/>
                <a:gd name="T62" fmla="*/ 2147483520 w 511"/>
                <a:gd name="T63" fmla="*/ 2147483520 h 6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1"/>
                <a:gd name="T97" fmla="*/ 0 h 624"/>
                <a:gd name="T98" fmla="*/ 511 w 511"/>
                <a:gd name="T99" fmla="*/ 624 h 6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1" h="624">
                  <a:moveTo>
                    <a:pt x="29" y="227"/>
                  </a:moveTo>
                  <a:lnTo>
                    <a:pt x="0" y="170"/>
                  </a:lnTo>
                  <a:lnTo>
                    <a:pt x="57" y="170"/>
                  </a:lnTo>
                  <a:lnTo>
                    <a:pt x="85" y="142"/>
                  </a:lnTo>
                  <a:lnTo>
                    <a:pt x="114" y="142"/>
                  </a:lnTo>
                  <a:lnTo>
                    <a:pt x="170" y="113"/>
                  </a:lnTo>
                  <a:lnTo>
                    <a:pt x="255" y="113"/>
                  </a:lnTo>
                  <a:lnTo>
                    <a:pt x="284" y="57"/>
                  </a:lnTo>
                  <a:lnTo>
                    <a:pt x="341" y="57"/>
                  </a:lnTo>
                  <a:lnTo>
                    <a:pt x="312" y="0"/>
                  </a:lnTo>
                  <a:lnTo>
                    <a:pt x="341" y="0"/>
                  </a:lnTo>
                  <a:lnTo>
                    <a:pt x="369" y="57"/>
                  </a:lnTo>
                  <a:lnTo>
                    <a:pt x="397" y="57"/>
                  </a:lnTo>
                  <a:lnTo>
                    <a:pt x="426" y="113"/>
                  </a:lnTo>
                  <a:lnTo>
                    <a:pt x="482" y="142"/>
                  </a:lnTo>
                  <a:lnTo>
                    <a:pt x="511" y="170"/>
                  </a:lnTo>
                  <a:lnTo>
                    <a:pt x="511" y="340"/>
                  </a:lnTo>
                  <a:lnTo>
                    <a:pt x="482" y="369"/>
                  </a:lnTo>
                  <a:lnTo>
                    <a:pt x="454" y="425"/>
                  </a:lnTo>
                  <a:lnTo>
                    <a:pt x="454" y="482"/>
                  </a:lnTo>
                  <a:lnTo>
                    <a:pt x="426" y="539"/>
                  </a:lnTo>
                  <a:lnTo>
                    <a:pt x="341" y="567"/>
                  </a:lnTo>
                  <a:lnTo>
                    <a:pt x="397" y="595"/>
                  </a:lnTo>
                  <a:lnTo>
                    <a:pt x="397" y="624"/>
                  </a:lnTo>
                  <a:lnTo>
                    <a:pt x="284" y="624"/>
                  </a:lnTo>
                  <a:lnTo>
                    <a:pt x="227" y="567"/>
                  </a:lnTo>
                  <a:lnTo>
                    <a:pt x="227" y="510"/>
                  </a:lnTo>
                  <a:lnTo>
                    <a:pt x="199" y="454"/>
                  </a:lnTo>
                  <a:lnTo>
                    <a:pt x="142" y="397"/>
                  </a:lnTo>
                  <a:lnTo>
                    <a:pt x="57" y="284"/>
                  </a:lnTo>
                  <a:lnTo>
                    <a:pt x="57" y="255"/>
                  </a:lnTo>
                  <a:lnTo>
                    <a:pt x="29" y="227"/>
                  </a:lnTo>
                  <a:close/>
                </a:path>
              </a:pathLst>
            </a:custGeom>
            <a:solidFill>
              <a:srgbClr val="FF6600"/>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102" name="Freeform 43"/>
            <p:cNvSpPr/>
            <p:nvPr/>
          </p:nvSpPr>
          <p:spPr>
            <a:xfrm>
              <a:off x="6789738" y="4811713"/>
              <a:ext cx="708025" cy="706437"/>
            </a:xfrm>
            <a:custGeom>
              <a:avLst/>
              <a:gdLst>
                <a:gd name="T0" fmla="*/ 2147483520 w 624"/>
                <a:gd name="T1" fmla="*/ 2147483520 h 624"/>
                <a:gd name="T2" fmla="*/ 2147483520 w 624"/>
                <a:gd name="T3" fmla="*/ 2147483520 h 624"/>
                <a:gd name="T4" fmla="*/ 2147483520 w 624"/>
                <a:gd name="T5" fmla="*/ 2147483520 h 624"/>
                <a:gd name="T6" fmla="*/ 2147483520 w 624"/>
                <a:gd name="T7" fmla="*/ 2147483520 h 624"/>
                <a:gd name="T8" fmla="*/ 2147483520 w 624"/>
                <a:gd name="T9" fmla="*/ 0 h 624"/>
                <a:gd name="T10" fmla="*/ 2147483520 w 624"/>
                <a:gd name="T11" fmla="*/ 0 h 624"/>
                <a:gd name="T12" fmla="*/ 2147483520 w 624"/>
                <a:gd name="T13" fmla="*/ 2147483520 h 624"/>
                <a:gd name="T14" fmla="*/ 2147483520 w 624"/>
                <a:gd name="T15" fmla="*/ 2147483520 h 624"/>
                <a:gd name="T16" fmla="*/ 2147483520 w 624"/>
                <a:gd name="T17" fmla="*/ 2147483520 h 624"/>
                <a:gd name="T18" fmla="*/ 2147483520 w 624"/>
                <a:gd name="T19" fmla="*/ 2147483520 h 624"/>
                <a:gd name="T20" fmla="*/ 2147483520 w 624"/>
                <a:gd name="T21" fmla="*/ 2147483520 h 624"/>
                <a:gd name="T22" fmla="*/ 2147483520 w 624"/>
                <a:gd name="T23" fmla="*/ 2147483520 h 624"/>
                <a:gd name="T24" fmla="*/ 2147483520 w 624"/>
                <a:gd name="T25" fmla="*/ 2147483520 h 624"/>
                <a:gd name="T26" fmla="*/ 2147483520 w 624"/>
                <a:gd name="T27" fmla="*/ 2147483520 h 624"/>
                <a:gd name="T28" fmla="*/ 2147483520 w 624"/>
                <a:gd name="T29" fmla="*/ 2147483520 h 624"/>
                <a:gd name="T30" fmla="*/ 2147483520 w 624"/>
                <a:gd name="T31" fmla="*/ 2147483520 h 624"/>
                <a:gd name="T32" fmla="*/ 2147483520 w 624"/>
                <a:gd name="T33" fmla="*/ 2147483520 h 624"/>
                <a:gd name="T34" fmla="*/ 2147483520 w 624"/>
                <a:gd name="T35" fmla="*/ 2147483520 h 624"/>
                <a:gd name="T36" fmla="*/ 2147483520 w 624"/>
                <a:gd name="T37" fmla="*/ 2147483520 h 624"/>
                <a:gd name="T38" fmla="*/ 2147483520 w 624"/>
                <a:gd name="T39" fmla="*/ 2147483520 h 624"/>
                <a:gd name="T40" fmla="*/ 2147483520 w 624"/>
                <a:gd name="T41" fmla="*/ 2147483520 h 624"/>
                <a:gd name="T42" fmla="*/ 2147483520 w 624"/>
                <a:gd name="T43" fmla="*/ 2147483520 h 624"/>
                <a:gd name="T44" fmla="*/ 2147483520 w 624"/>
                <a:gd name="T45" fmla="*/ 2147483520 h 624"/>
                <a:gd name="T46" fmla="*/ 2147483520 w 624"/>
                <a:gd name="T47" fmla="*/ 2147483520 h 624"/>
                <a:gd name="T48" fmla="*/ 2147483520 w 624"/>
                <a:gd name="T49" fmla="*/ 2147483520 h 624"/>
                <a:gd name="T50" fmla="*/ 2147483520 w 624"/>
                <a:gd name="T51" fmla="*/ 2147483520 h 624"/>
                <a:gd name="T52" fmla="*/ 2147483520 w 624"/>
                <a:gd name="T53" fmla="*/ 2147483520 h 624"/>
                <a:gd name="T54" fmla="*/ 2147483520 w 624"/>
                <a:gd name="T55" fmla="*/ 2147483520 h 624"/>
                <a:gd name="T56" fmla="*/ 2147483520 w 624"/>
                <a:gd name="T57" fmla="*/ 2147483520 h 624"/>
                <a:gd name="T58" fmla="*/ 2147483520 w 624"/>
                <a:gd name="T59" fmla="*/ 2147483520 h 624"/>
                <a:gd name="T60" fmla="*/ 2147483520 w 624"/>
                <a:gd name="T61" fmla="*/ 2147483520 h 624"/>
                <a:gd name="T62" fmla="*/ 0 w 624"/>
                <a:gd name="T63" fmla="*/ 2147483520 h 624"/>
                <a:gd name="T64" fmla="*/ 2147483520 w 624"/>
                <a:gd name="T65" fmla="*/ 2147483520 h 624"/>
                <a:gd name="T66" fmla="*/ 2147483520 w 624"/>
                <a:gd name="T67" fmla="*/ 2147483520 h 624"/>
                <a:gd name="T68" fmla="*/ 2147483520 w 624"/>
                <a:gd name="T69" fmla="*/ 2147483520 h 624"/>
                <a:gd name="T70" fmla="*/ 0 w 624"/>
                <a:gd name="T71" fmla="*/ 2147483520 h 624"/>
                <a:gd name="T72" fmla="*/ 2147483520 w 624"/>
                <a:gd name="T73" fmla="*/ 2147483520 h 624"/>
                <a:gd name="T74" fmla="*/ 2147483520 w 624"/>
                <a:gd name="T75" fmla="*/ 2147483520 h 624"/>
                <a:gd name="T76" fmla="*/ 2147483520 w 624"/>
                <a:gd name="T77" fmla="*/ 2147483520 h 624"/>
                <a:gd name="T78" fmla="*/ 2147483520 w 624"/>
                <a:gd name="T79" fmla="*/ 2147483520 h 624"/>
                <a:gd name="T80" fmla="*/ 2147483520 w 624"/>
                <a:gd name="T81" fmla="*/ 2147483520 h 624"/>
                <a:gd name="T82" fmla="*/ 2147483520 w 624"/>
                <a:gd name="T83" fmla="*/ 2147483520 h 624"/>
                <a:gd name="T84" fmla="*/ 2147483520 w 624"/>
                <a:gd name="T85" fmla="*/ 2147483520 h 6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4"/>
                <a:gd name="T130" fmla="*/ 0 h 624"/>
                <a:gd name="T131" fmla="*/ 624 w 624"/>
                <a:gd name="T132" fmla="*/ 624 h 6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4" h="624">
                  <a:moveTo>
                    <a:pt x="114" y="142"/>
                  </a:moveTo>
                  <a:lnTo>
                    <a:pt x="114" y="85"/>
                  </a:lnTo>
                  <a:lnTo>
                    <a:pt x="142" y="57"/>
                  </a:lnTo>
                  <a:lnTo>
                    <a:pt x="284" y="57"/>
                  </a:lnTo>
                  <a:lnTo>
                    <a:pt x="312" y="0"/>
                  </a:lnTo>
                  <a:lnTo>
                    <a:pt x="369" y="0"/>
                  </a:lnTo>
                  <a:lnTo>
                    <a:pt x="369" y="57"/>
                  </a:lnTo>
                  <a:lnTo>
                    <a:pt x="397" y="113"/>
                  </a:lnTo>
                  <a:lnTo>
                    <a:pt x="482" y="142"/>
                  </a:lnTo>
                  <a:lnTo>
                    <a:pt x="510" y="142"/>
                  </a:lnTo>
                  <a:lnTo>
                    <a:pt x="510" y="198"/>
                  </a:lnTo>
                  <a:lnTo>
                    <a:pt x="595" y="198"/>
                  </a:lnTo>
                  <a:lnTo>
                    <a:pt x="624" y="227"/>
                  </a:lnTo>
                  <a:lnTo>
                    <a:pt x="624" y="255"/>
                  </a:lnTo>
                  <a:lnTo>
                    <a:pt x="567" y="312"/>
                  </a:lnTo>
                  <a:lnTo>
                    <a:pt x="567" y="340"/>
                  </a:lnTo>
                  <a:lnTo>
                    <a:pt x="567" y="397"/>
                  </a:lnTo>
                  <a:lnTo>
                    <a:pt x="567" y="425"/>
                  </a:lnTo>
                  <a:lnTo>
                    <a:pt x="539" y="510"/>
                  </a:lnTo>
                  <a:lnTo>
                    <a:pt x="482" y="510"/>
                  </a:lnTo>
                  <a:lnTo>
                    <a:pt x="425" y="539"/>
                  </a:lnTo>
                  <a:lnTo>
                    <a:pt x="454" y="482"/>
                  </a:lnTo>
                  <a:lnTo>
                    <a:pt x="425" y="425"/>
                  </a:lnTo>
                  <a:lnTo>
                    <a:pt x="369" y="425"/>
                  </a:lnTo>
                  <a:lnTo>
                    <a:pt x="397" y="510"/>
                  </a:lnTo>
                  <a:lnTo>
                    <a:pt x="369" y="482"/>
                  </a:lnTo>
                  <a:lnTo>
                    <a:pt x="170" y="624"/>
                  </a:lnTo>
                  <a:lnTo>
                    <a:pt x="114" y="624"/>
                  </a:lnTo>
                  <a:lnTo>
                    <a:pt x="85" y="595"/>
                  </a:lnTo>
                  <a:lnTo>
                    <a:pt x="28" y="595"/>
                  </a:lnTo>
                  <a:lnTo>
                    <a:pt x="85" y="567"/>
                  </a:lnTo>
                  <a:lnTo>
                    <a:pt x="0" y="425"/>
                  </a:lnTo>
                  <a:lnTo>
                    <a:pt x="57" y="425"/>
                  </a:lnTo>
                  <a:lnTo>
                    <a:pt x="57" y="369"/>
                  </a:lnTo>
                  <a:lnTo>
                    <a:pt x="28" y="369"/>
                  </a:lnTo>
                  <a:lnTo>
                    <a:pt x="0" y="312"/>
                  </a:lnTo>
                  <a:lnTo>
                    <a:pt x="28" y="284"/>
                  </a:lnTo>
                  <a:lnTo>
                    <a:pt x="85" y="312"/>
                  </a:lnTo>
                  <a:lnTo>
                    <a:pt x="85" y="284"/>
                  </a:lnTo>
                  <a:lnTo>
                    <a:pt x="57" y="255"/>
                  </a:lnTo>
                  <a:lnTo>
                    <a:pt x="28" y="227"/>
                  </a:lnTo>
                  <a:lnTo>
                    <a:pt x="114" y="170"/>
                  </a:lnTo>
                  <a:lnTo>
                    <a:pt x="114" y="142"/>
                  </a:lnTo>
                  <a:close/>
                </a:path>
              </a:pathLst>
            </a:custGeom>
            <a:solidFill>
              <a:srgbClr val="FFCC99"/>
            </a:solidFill>
            <a:ln w="9525" algn="ctr">
              <a:solidFill>
                <a:schemeClr val="tx1"/>
              </a:solidFill>
              <a:round/>
              <a:headEnd/>
              <a:tailEnd/>
            </a:ln>
          </p:spPr>
          <p:txBody>
            <a:bodyPr lIns="65306" tIns="32653" rIns="65306" bIns="32653"/>
            <a:lstStyle/>
            <a:p>
              <a:pPr algn="ctr"/>
              <a:endParaRPr lang="ja-JP" altLang="en-US"/>
            </a:p>
          </p:txBody>
        </p:sp>
        <p:sp>
          <p:nvSpPr>
            <p:cNvPr id="1103" name="Freeform 44"/>
            <p:cNvSpPr/>
            <p:nvPr/>
          </p:nvSpPr>
          <p:spPr>
            <a:xfrm>
              <a:off x="6724650" y="5292725"/>
              <a:ext cx="804863" cy="611188"/>
            </a:xfrm>
            <a:custGeom>
              <a:avLst/>
              <a:gdLst>
                <a:gd name="T0" fmla="*/ 2147483520 w 709"/>
                <a:gd name="T1" fmla="*/ 2147483520 h 539"/>
                <a:gd name="T2" fmla="*/ 2147483520 w 709"/>
                <a:gd name="T3" fmla="*/ 2147483520 h 539"/>
                <a:gd name="T4" fmla="*/ 2147483520 w 709"/>
                <a:gd name="T5" fmla="*/ 2147483520 h 539"/>
                <a:gd name="T6" fmla="*/ 2147483520 w 709"/>
                <a:gd name="T7" fmla="*/ 2147483520 h 539"/>
                <a:gd name="T8" fmla="*/ 2147483520 w 709"/>
                <a:gd name="T9" fmla="*/ 0 h 539"/>
                <a:gd name="T10" fmla="*/ 2147483520 w 709"/>
                <a:gd name="T11" fmla="*/ 0 h 539"/>
                <a:gd name="T12" fmla="*/ 2147483520 w 709"/>
                <a:gd name="T13" fmla="*/ 2147483520 h 539"/>
                <a:gd name="T14" fmla="*/ 2147483520 w 709"/>
                <a:gd name="T15" fmla="*/ 2147483520 h 539"/>
                <a:gd name="T16" fmla="*/ 2147483520 w 709"/>
                <a:gd name="T17" fmla="*/ 2147483520 h 539"/>
                <a:gd name="T18" fmla="*/ 2147483520 w 709"/>
                <a:gd name="T19" fmla="*/ 2147483520 h 539"/>
                <a:gd name="T20" fmla="*/ 2147483520 w 709"/>
                <a:gd name="T21" fmla="*/ 2147483520 h 539"/>
                <a:gd name="T22" fmla="*/ 2147483520 w 709"/>
                <a:gd name="T23" fmla="*/ 2147483520 h 539"/>
                <a:gd name="T24" fmla="*/ 2147483520 w 709"/>
                <a:gd name="T25" fmla="*/ 2147483520 h 539"/>
                <a:gd name="T26" fmla="*/ 2147483520 w 709"/>
                <a:gd name="T27" fmla="*/ 2147483520 h 539"/>
                <a:gd name="T28" fmla="*/ 2147483520 w 709"/>
                <a:gd name="T29" fmla="*/ 2147483520 h 539"/>
                <a:gd name="T30" fmla="*/ 2147483520 w 709"/>
                <a:gd name="T31" fmla="*/ 2147483520 h 539"/>
                <a:gd name="T32" fmla="*/ 0 w 709"/>
                <a:gd name="T33" fmla="*/ 2147483520 h 539"/>
                <a:gd name="T34" fmla="*/ 2147483520 w 709"/>
                <a:gd name="T35" fmla="*/ 2147483520 h 539"/>
                <a:gd name="T36" fmla="*/ 2147483520 w 709"/>
                <a:gd name="T37" fmla="*/ 2147483520 h 539"/>
                <a:gd name="T38" fmla="*/ 2147483520 w 709"/>
                <a:gd name="T39" fmla="*/ 2147483520 h 539"/>
                <a:gd name="T40" fmla="*/ 2147483520 w 709"/>
                <a:gd name="T41" fmla="*/ 2147483520 h 539"/>
                <a:gd name="T42" fmla="*/ 2147483520 w 709"/>
                <a:gd name="T43" fmla="*/ 2147483520 h 539"/>
                <a:gd name="T44" fmla="*/ 2147483520 w 709"/>
                <a:gd name="T45" fmla="*/ 2147483520 h 539"/>
                <a:gd name="T46" fmla="*/ 2147483520 w 709"/>
                <a:gd name="T47" fmla="*/ 2147483520 h 539"/>
                <a:gd name="T48" fmla="*/ 2147483520 w 709"/>
                <a:gd name="T49" fmla="*/ 2147483520 h 539"/>
                <a:gd name="T50" fmla="*/ 2147483520 w 709"/>
                <a:gd name="T51" fmla="*/ 2147483520 h 539"/>
                <a:gd name="T52" fmla="*/ 2147483520 w 709"/>
                <a:gd name="T53" fmla="*/ 2147483520 h 539"/>
                <a:gd name="T54" fmla="*/ 2147483520 w 709"/>
                <a:gd name="T55" fmla="*/ 2147483520 h 539"/>
                <a:gd name="T56" fmla="*/ 2147483520 w 709"/>
                <a:gd name="T57" fmla="*/ 2147483520 h 539"/>
                <a:gd name="T58" fmla="*/ 2147483520 w 709"/>
                <a:gd name="T59" fmla="*/ 2147483520 h 539"/>
                <a:gd name="T60" fmla="*/ 2147483520 w 709"/>
                <a:gd name="T61" fmla="*/ 2147483520 h 539"/>
                <a:gd name="T62" fmla="*/ 2147483520 w 709"/>
                <a:gd name="T63" fmla="*/ 2147483520 h 539"/>
                <a:gd name="T64" fmla="*/ 2147483520 w 709"/>
                <a:gd name="T65" fmla="*/ 2147483520 h 539"/>
                <a:gd name="T66" fmla="*/ 2147483520 w 709"/>
                <a:gd name="T67" fmla="*/ 2147483520 h 539"/>
                <a:gd name="T68" fmla="*/ 2147483520 w 709"/>
                <a:gd name="T69" fmla="*/ 2147483520 h 539"/>
                <a:gd name="T70" fmla="*/ 2147483520 w 709"/>
                <a:gd name="T71" fmla="*/ 2147483520 h 539"/>
                <a:gd name="T72" fmla="*/ 2147483520 w 709"/>
                <a:gd name="T73" fmla="*/ 2147483520 h 539"/>
                <a:gd name="T74" fmla="*/ 2147483520 w 709"/>
                <a:gd name="T75" fmla="*/ 2147483520 h 5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9"/>
                <a:gd name="T115" fmla="*/ 0 h 539"/>
                <a:gd name="T116" fmla="*/ 709 w 709"/>
                <a:gd name="T117" fmla="*/ 539 h 5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9" h="539">
                  <a:moveTo>
                    <a:pt x="596" y="85"/>
                  </a:moveTo>
                  <a:lnTo>
                    <a:pt x="539" y="85"/>
                  </a:lnTo>
                  <a:lnTo>
                    <a:pt x="482" y="114"/>
                  </a:lnTo>
                  <a:lnTo>
                    <a:pt x="511" y="57"/>
                  </a:lnTo>
                  <a:lnTo>
                    <a:pt x="482" y="0"/>
                  </a:lnTo>
                  <a:lnTo>
                    <a:pt x="426" y="0"/>
                  </a:lnTo>
                  <a:lnTo>
                    <a:pt x="454" y="85"/>
                  </a:lnTo>
                  <a:lnTo>
                    <a:pt x="426" y="57"/>
                  </a:lnTo>
                  <a:lnTo>
                    <a:pt x="227" y="199"/>
                  </a:lnTo>
                  <a:lnTo>
                    <a:pt x="171" y="199"/>
                  </a:lnTo>
                  <a:lnTo>
                    <a:pt x="171" y="255"/>
                  </a:lnTo>
                  <a:lnTo>
                    <a:pt x="85" y="284"/>
                  </a:lnTo>
                  <a:lnTo>
                    <a:pt x="114" y="340"/>
                  </a:lnTo>
                  <a:lnTo>
                    <a:pt x="85" y="340"/>
                  </a:lnTo>
                  <a:lnTo>
                    <a:pt x="85" y="369"/>
                  </a:lnTo>
                  <a:lnTo>
                    <a:pt x="57" y="340"/>
                  </a:lnTo>
                  <a:lnTo>
                    <a:pt x="0" y="397"/>
                  </a:lnTo>
                  <a:lnTo>
                    <a:pt x="29" y="539"/>
                  </a:lnTo>
                  <a:lnTo>
                    <a:pt x="57" y="511"/>
                  </a:lnTo>
                  <a:lnTo>
                    <a:pt x="85" y="511"/>
                  </a:lnTo>
                  <a:lnTo>
                    <a:pt x="171" y="454"/>
                  </a:lnTo>
                  <a:lnTo>
                    <a:pt x="256" y="482"/>
                  </a:lnTo>
                  <a:lnTo>
                    <a:pt x="256" y="511"/>
                  </a:lnTo>
                  <a:lnTo>
                    <a:pt x="341" y="539"/>
                  </a:lnTo>
                  <a:lnTo>
                    <a:pt x="341" y="511"/>
                  </a:lnTo>
                  <a:lnTo>
                    <a:pt x="511" y="511"/>
                  </a:lnTo>
                  <a:lnTo>
                    <a:pt x="511" y="482"/>
                  </a:lnTo>
                  <a:lnTo>
                    <a:pt x="482" y="454"/>
                  </a:lnTo>
                  <a:lnTo>
                    <a:pt x="539" y="340"/>
                  </a:lnTo>
                  <a:lnTo>
                    <a:pt x="596" y="312"/>
                  </a:lnTo>
                  <a:lnTo>
                    <a:pt x="596" y="340"/>
                  </a:lnTo>
                  <a:lnTo>
                    <a:pt x="652" y="284"/>
                  </a:lnTo>
                  <a:lnTo>
                    <a:pt x="681" y="227"/>
                  </a:lnTo>
                  <a:lnTo>
                    <a:pt x="681" y="170"/>
                  </a:lnTo>
                  <a:lnTo>
                    <a:pt x="709" y="142"/>
                  </a:lnTo>
                  <a:lnTo>
                    <a:pt x="652" y="114"/>
                  </a:lnTo>
                  <a:lnTo>
                    <a:pt x="624" y="142"/>
                  </a:lnTo>
                  <a:lnTo>
                    <a:pt x="596" y="85"/>
                  </a:lnTo>
                  <a:close/>
                </a:path>
              </a:pathLst>
            </a:custGeom>
            <a:solidFill>
              <a:srgbClr val="FFCC99"/>
            </a:solidFill>
            <a:ln w="9525" algn="ctr">
              <a:solidFill>
                <a:schemeClr val="tx1"/>
              </a:solidFill>
              <a:round/>
              <a:headEnd/>
              <a:tailEnd/>
            </a:ln>
          </p:spPr>
          <p:txBody>
            <a:bodyPr lIns="65306" tIns="32653" rIns="65306" bIns="32653"/>
            <a:lstStyle/>
            <a:p>
              <a:pPr algn="ctr"/>
              <a:endParaRPr lang="ja-JP" altLang="en-US"/>
            </a:p>
          </p:txBody>
        </p:sp>
        <p:sp>
          <p:nvSpPr>
            <p:cNvPr id="1104" name="Freeform 45"/>
            <p:cNvSpPr/>
            <p:nvPr/>
          </p:nvSpPr>
          <p:spPr>
            <a:xfrm>
              <a:off x="6757988" y="5808663"/>
              <a:ext cx="804862" cy="706437"/>
            </a:xfrm>
            <a:custGeom>
              <a:avLst/>
              <a:gdLst>
                <a:gd name="T0" fmla="*/ 0 w 709"/>
                <a:gd name="T1" fmla="*/ 2147483520 h 624"/>
                <a:gd name="T2" fmla="*/ 2147483520 w 709"/>
                <a:gd name="T3" fmla="*/ 2147483520 h 624"/>
                <a:gd name="T4" fmla="*/ 2147483520 w 709"/>
                <a:gd name="T5" fmla="*/ 2147483520 h 624"/>
                <a:gd name="T6" fmla="*/ 2147483520 w 709"/>
                <a:gd name="T7" fmla="*/ 0 h 624"/>
                <a:gd name="T8" fmla="*/ 2147483520 w 709"/>
                <a:gd name="T9" fmla="*/ 2147483520 h 624"/>
                <a:gd name="T10" fmla="*/ 2147483520 w 709"/>
                <a:gd name="T11" fmla="*/ 2147483520 h 624"/>
                <a:gd name="T12" fmla="*/ 2147483520 w 709"/>
                <a:gd name="T13" fmla="*/ 2147483520 h 624"/>
                <a:gd name="T14" fmla="*/ 2147483520 w 709"/>
                <a:gd name="T15" fmla="*/ 2147483520 h 624"/>
                <a:gd name="T16" fmla="*/ 2147483520 w 709"/>
                <a:gd name="T17" fmla="*/ 2147483520 h 624"/>
                <a:gd name="T18" fmla="*/ 2147483520 w 709"/>
                <a:gd name="T19" fmla="*/ 2147483520 h 624"/>
                <a:gd name="T20" fmla="*/ 2147483520 w 709"/>
                <a:gd name="T21" fmla="*/ 2147483520 h 624"/>
                <a:gd name="T22" fmla="*/ 2147483520 w 709"/>
                <a:gd name="T23" fmla="*/ 2147483520 h 624"/>
                <a:gd name="T24" fmla="*/ 2147483520 w 709"/>
                <a:gd name="T25" fmla="*/ 2147483520 h 624"/>
                <a:gd name="T26" fmla="*/ 2147483520 w 709"/>
                <a:gd name="T27" fmla="*/ 2147483520 h 624"/>
                <a:gd name="T28" fmla="*/ 2147483520 w 709"/>
                <a:gd name="T29" fmla="*/ 2147483520 h 624"/>
                <a:gd name="T30" fmla="*/ 2147483520 w 709"/>
                <a:gd name="T31" fmla="*/ 2147483520 h 624"/>
                <a:gd name="T32" fmla="*/ 2147483520 w 709"/>
                <a:gd name="T33" fmla="*/ 2147483520 h 624"/>
                <a:gd name="T34" fmla="*/ 2147483520 w 709"/>
                <a:gd name="T35" fmla="*/ 2147483520 h 624"/>
                <a:gd name="T36" fmla="*/ 2147483520 w 709"/>
                <a:gd name="T37" fmla="*/ 2147483520 h 624"/>
                <a:gd name="T38" fmla="*/ 2147483520 w 709"/>
                <a:gd name="T39" fmla="*/ 2147483520 h 624"/>
                <a:gd name="T40" fmla="*/ 2147483520 w 709"/>
                <a:gd name="T41" fmla="*/ 2147483520 h 624"/>
                <a:gd name="T42" fmla="*/ 2147483520 w 709"/>
                <a:gd name="T43" fmla="*/ 2147483520 h 624"/>
                <a:gd name="T44" fmla="*/ 2147483520 w 709"/>
                <a:gd name="T45" fmla="*/ 2147483520 h 624"/>
                <a:gd name="T46" fmla="*/ 2147483520 w 709"/>
                <a:gd name="T47" fmla="*/ 2147483520 h 624"/>
                <a:gd name="T48" fmla="*/ 2147483520 w 709"/>
                <a:gd name="T49" fmla="*/ 2147483520 h 624"/>
                <a:gd name="T50" fmla="*/ 2147483520 w 709"/>
                <a:gd name="T51" fmla="*/ 2147483520 h 624"/>
                <a:gd name="T52" fmla="*/ 2147483520 w 709"/>
                <a:gd name="T53" fmla="*/ 2147483520 h 624"/>
                <a:gd name="T54" fmla="*/ 2147483520 w 709"/>
                <a:gd name="T55" fmla="*/ 2147483520 h 624"/>
                <a:gd name="T56" fmla="*/ 2147483520 w 709"/>
                <a:gd name="T57" fmla="*/ 2147483520 h 624"/>
                <a:gd name="T58" fmla="*/ 2147483520 w 709"/>
                <a:gd name="T59" fmla="*/ 2147483520 h 624"/>
                <a:gd name="T60" fmla="*/ 2147483520 w 709"/>
                <a:gd name="T61" fmla="*/ 2147483520 h 624"/>
                <a:gd name="T62" fmla="*/ 2147483520 w 709"/>
                <a:gd name="T63" fmla="*/ 2147483520 h 624"/>
                <a:gd name="T64" fmla="*/ 2147483520 w 709"/>
                <a:gd name="T65" fmla="*/ 2147483520 h 624"/>
                <a:gd name="T66" fmla="*/ 2147483520 w 709"/>
                <a:gd name="T67" fmla="*/ 2147483520 h 624"/>
                <a:gd name="T68" fmla="*/ 2147483520 w 709"/>
                <a:gd name="T69" fmla="*/ 2147483520 h 624"/>
                <a:gd name="T70" fmla="*/ 2147483520 w 709"/>
                <a:gd name="T71" fmla="*/ 2147483520 h 624"/>
                <a:gd name="T72" fmla="*/ 2147483520 w 709"/>
                <a:gd name="T73" fmla="*/ 2147483520 h 624"/>
                <a:gd name="T74" fmla="*/ 2147483520 w 709"/>
                <a:gd name="T75" fmla="*/ 2147483520 h 624"/>
                <a:gd name="T76" fmla="*/ 2147483520 w 709"/>
                <a:gd name="T77" fmla="*/ 2147483520 h 624"/>
                <a:gd name="T78" fmla="*/ 2147483520 w 709"/>
                <a:gd name="T79" fmla="*/ 2147483520 h 624"/>
                <a:gd name="T80" fmla="*/ 2147483520 w 709"/>
                <a:gd name="T81" fmla="*/ 2147483520 h 624"/>
                <a:gd name="T82" fmla="*/ 2147483520 w 709"/>
                <a:gd name="T83" fmla="*/ 2147483520 h 624"/>
                <a:gd name="T84" fmla="*/ 2147483520 w 709"/>
                <a:gd name="T85" fmla="*/ 2147483520 h 624"/>
                <a:gd name="T86" fmla="*/ 2147483520 w 709"/>
                <a:gd name="T87" fmla="*/ 2147483520 h 624"/>
                <a:gd name="T88" fmla="*/ 2147483520 w 709"/>
                <a:gd name="T89" fmla="*/ 2147483520 h 624"/>
                <a:gd name="T90" fmla="*/ 2147483520 w 709"/>
                <a:gd name="T91" fmla="*/ 2147483520 h 624"/>
                <a:gd name="T92" fmla="*/ 2147483520 w 709"/>
                <a:gd name="T93" fmla="*/ 2147483520 h 624"/>
                <a:gd name="T94" fmla="*/ 0 w 709"/>
                <a:gd name="T95" fmla="*/ 2147483520 h 624"/>
                <a:gd name="T96" fmla="*/ 0 w 709"/>
                <a:gd name="T97" fmla="*/ 2147483520 h 624"/>
                <a:gd name="T98" fmla="*/ 0 w 709"/>
                <a:gd name="T99" fmla="*/ 2147483520 h 6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9"/>
                <a:gd name="T151" fmla="*/ 0 h 624"/>
                <a:gd name="T152" fmla="*/ 709 w 709"/>
                <a:gd name="T153" fmla="*/ 624 h 6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9" h="624">
                  <a:moveTo>
                    <a:pt x="0" y="85"/>
                  </a:moveTo>
                  <a:lnTo>
                    <a:pt x="28" y="57"/>
                  </a:lnTo>
                  <a:lnTo>
                    <a:pt x="56" y="57"/>
                  </a:lnTo>
                  <a:lnTo>
                    <a:pt x="142" y="0"/>
                  </a:lnTo>
                  <a:lnTo>
                    <a:pt x="227" y="28"/>
                  </a:lnTo>
                  <a:lnTo>
                    <a:pt x="227" y="57"/>
                  </a:lnTo>
                  <a:lnTo>
                    <a:pt x="312" y="85"/>
                  </a:lnTo>
                  <a:lnTo>
                    <a:pt x="312" y="57"/>
                  </a:lnTo>
                  <a:lnTo>
                    <a:pt x="482" y="57"/>
                  </a:lnTo>
                  <a:lnTo>
                    <a:pt x="623" y="85"/>
                  </a:lnTo>
                  <a:lnTo>
                    <a:pt x="680" y="142"/>
                  </a:lnTo>
                  <a:lnTo>
                    <a:pt x="595" y="170"/>
                  </a:lnTo>
                  <a:lnTo>
                    <a:pt x="623" y="227"/>
                  </a:lnTo>
                  <a:lnTo>
                    <a:pt x="680" y="227"/>
                  </a:lnTo>
                  <a:lnTo>
                    <a:pt x="709" y="255"/>
                  </a:lnTo>
                  <a:lnTo>
                    <a:pt x="680" y="283"/>
                  </a:lnTo>
                  <a:lnTo>
                    <a:pt x="623" y="340"/>
                  </a:lnTo>
                  <a:lnTo>
                    <a:pt x="652" y="397"/>
                  </a:lnTo>
                  <a:lnTo>
                    <a:pt x="680" y="397"/>
                  </a:lnTo>
                  <a:lnTo>
                    <a:pt x="709" y="453"/>
                  </a:lnTo>
                  <a:lnTo>
                    <a:pt x="623" y="425"/>
                  </a:lnTo>
                  <a:lnTo>
                    <a:pt x="623" y="482"/>
                  </a:lnTo>
                  <a:lnTo>
                    <a:pt x="567" y="482"/>
                  </a:lnTo>
                  <a:lnTo>
                    <a:pt x="567" y="510"/>
                  </a:lnTo>
                  <a:lnTo>
                    <a:pt x="538" y="510"/>
                  </a:lnTo>
                  <a:lnTo>
                    <a:pt x="510" y="539"/>
                  </a:lnTo>
                  <a:lnTo>
                    <a:pt x="453" y="539"/>
                  </a:lnTo>
                  <a:lnTo>
                    <a:pt x="453" y="567"/>
                  </a:lnTo>
                  <a:lnTo>
                    <a:pt x="425" y="624"/>
                  </a:lnTo>
                  <a:lnTo>
                    <a:pt x="340" y="595"/>
                  </a:lnTo>
                  <a:lnTo>
                    <a:pt x="340" y="539"/>
                  </a:lnTo>
                  <a:lnTo>
                    <a:pt x="312" y="539"/>
                  </a:lnTo>
                  <a:lnTo>
                    <a:pt x="312" y="510"/>
                  </a:lnTo>
                  <a:lnTo>
                    <a:pt x="255" y="482"/>
                  </a:lnTo>
                  <a:lnTo>
                    <a:pt x="227" y="510"/>
                  </a:lnTo>
                  <a:lnTo>
                    <a:pt x="198" y="482"/>
                  </a:lnTo>
                  <a:lnTo>
                    <a:pt x="227" y="425"/>
                  </a:lnTo>
                  <a:lnTo>
                    <a:pt x="198" y="397"/>
                  </a:lnTo>
                  <a:lnTo>
                    <a:pt x="170" y="425"/>
                  </a:lnTo>
                  <a:lnTo>
                    <a:pt x="142" y="368"/>
                  </a:lnTo>
                  <a:lnTo>
                    <a:pt x="142" y="312"/>
                  </a:lnTo>
                  <a:lnTo>
                    <a:pt x="170" y="283"/>
                  </a:lnTo>
                  <a:lnTo>
                    <a:pt x="198" y="312"/>
                  </a:lnTo>
                  <a:lnTo>
                    <a:pt x="227" y="255"/>
                  </a:lnTo>
                  <a:lnTo>
                    <a:pt x="142" y="255"/>
                  </a:lnTo>
                  <a:lnTo>
                    <a:pt x="142" y="227"/>
                  </a:lnTo>
                  <a:lnTo>
                    <a:pt x="56" y="142"/>
                  </a:lnTo>
                  <a:lnTo>
                    <a:pt x="0" y="142"/>
                  </a:lnTo>
                  <a:lnTo>
                    <a:pt x="0" y="113"/>
                  </a:lnTo>
                  <a:lnTo>
                    <a:pt x="0" y="85"/>
                  </a:lnTo>
                  <a:close/>
                </a:path>
              </a:pathLst>
            </a:custGeom>
            <a:solidFill>
              <a:srgbClr val="FFCC99"/>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105" name="Freeform 46"/>
            <p:cNvSpPr/>
            <p:nvPr/>
          </p:nvSpPr>
          <p:spPr>
            <a:xfrm>
              <a:off x="7272338" y="5454650"/>
              <a:ext cx="706437" cy="866775"/>
            </a:xfrm>
            <a:custGeom>
              <a:avLst/>
              <a:gdLst>
                <a:gd name="T0" fmla="*/ 2147483520 w 624"/>
                <a:gd name="T1" fmla="*/ 2147483520 h 765"/>
                <a:gd name="T2" fmla="*/ 2147483520 w 624"/>
                <a:gd name="T3" fmla="*/ 2147483520 h 765"/>
                <a:gd name="T4" fmla="*/ 2147483520 w 624"/>
                <a:gd name="T5" fmla="*/ 2147483520 h 765"/>
                <a:gd name="T6" fmla="*/ 2147483520 w 624"/>
                <a:gd name="T7" fmla="*/ 2147483520 h 765"/>
                <a:gd name="T8" fmla="*/ 2147483520 w 624"/>
                <a:gd name="T9" fmla="*/ 2147483520 h 765"/>
                <a:gd name="T10" fmla="*/ 2147483520 w 624"/>
                <a:gd name="T11" fmla="*/ 2147483520 h 765"/>
                <a:gd name="T12" fmla="*/ 2147483520 w 624"/>
                <a:gd name="T13" fmla="*/ 2147483520 h 765"/>
                <a:gd name="T14" fmla="*/ 2147483520 w 624"/>
                <a:gd name="T15" fmla="*/ 2147483520 h 765"/>
                <a:gd name="T16" fmla="*/ 2147483520 w 624"/>
                <a:gd name="T17" fmla="*/ 2147483520 h 765"/>
                <a:gd name="T18" fmla="*/ 2147483520 w 624"/>
                <a:gd name="T19" fmla="*/ 2147483520 h 765"/>
                <a:gd name="T20" fmla="*/ 2147483520 w 624"/>
                <a:gd name="T21" fmla="*/ 2147483520 h 765"/>
                <a:gd name="T22" fmla="*/ 2147483520 w 624"/>
                <a:gd name="T23" fmla="*/ 2147483520 h 765"/>
                <a:gd name="T24" fmla="*/ 0 w 624"/>
                <a:gd name="T25" fmla="*/ 2147483520 h 765"/>
                <a:gd name="T26" fmla="*/ 2147483520 w 624"/>
                <a:gd name="T27" fmla="*/ 2147483520 h 765"/>
                <a:gd name="T28" fmla="*/ 2147483520 w 624"/>
                <a:gd name="T29" fmla="*/ 2147483520 h 765"/>
                <a:gd name="T30" fmla="*/ 2147483520 w 624"/>
                <a:gd name="T31" fmla="*/ 2147483520 h 765"/>
                <a:gd name="T32" fmla="*/ 2147483520 w 624"/>
                <a:gd name="T33" fmla="*/ 2147483520 h 765"/>
                <a:gd name="T34" fmla="*/ 2147483520 w 624"/>
                <a:gd name="T35" fmla="*/ 2147483520 h 765"/>
                <a:gd name="T36" fmla="*/ 2147483520 w 624"/>
                <a:gd name="T37" fmla="*/ 2147483520 h 765"/>
                <a:gd name="T38" fmla="*/ 2147483520 w 624"/>
                <a:gd name="T39" fmla="*/ 0 h 765"/>
                <a:gd name="T40" fmla="*/ 2147483520 w 624"/>
                <a:gd name="T41" fmla="*/ 2147483520 h 765"/>
                <a:gd name="T42" fmla="*/ 2147483520 w 624"/>
                <a:gd name="T43" fmla="*/ 2147483520 h 765"/>
                <a:gd name="T44" fmla="*/ 2147483520 w 624"/>
                <a:gd name="T45" fmla="*/ 2147483520 h 765"/>
                <a:gd name="T46" fmla="*/ 2147483520 w 624"/>
                <a:gd name="T47" fmla="*/ 2147483520 h 765"/>
                <a:gd name="T48" fmla="*/ 2147483520 w 624"/>
                <a:gd name="T49" fmla="*/ 2147483520 h 765"/>
                <a:gd name="T50" fmla="*/ 2147483520 w 624"/>
                <a:gd name="T51" fmla="*/ 2147483520 h 765"/>
                <a:gd name="T52" fmla="*/ 2147483520 w 624"/>
                <a:gd name="T53" fmla="*/ 2147483520 h 765"/>
                <a:gd name="T54" fmla="*/ 2147483520 w 624"/>
                <a:gd name="T55" fmla="*/ 2147483520 h 765"/>
                <a:gd name="T56" fmla="*/ 2147483520 w 624"/>
                <a:gd name="T57" fmla="*/ 2147483520 h 765"/>
                <a:gd name="T58" fmla="*/ 2147483520 w 624"/>
                <a:gd name="T59" fmla="*/ 2147483520 h 765"/>
                <a:gd name="T60" fmla="*/ 2147483520 w 624"/>
                <a:gd name="T61" fmla="*/ 2147483520 h 765"/>
                <a:gd name="T62" fmla="*/ 2147483520 w 624"/>
                <a:gd name="T63" fmla="*/ 2147483520 h 765"/>
                <a:gd name="T64" fmla="*/ 2147483520 w 624"/>
                <a:gd name="T65" fmla="*/ 2147483520 h 765"/>
                <a:gd name="T66" fmla="*/ 2147483520 w 624"/>
                <a:gd name="T67" fmla="*/ 2147483520 h 765"/>
                <a:gd name="T68" fmla="*/ 2147483520 w 624"/>
                <a:gd name="T69" fmla="*/ 2147483520 h 765"/>
                <a:gd name="T70" fmla="*/ 2147483520 w 624"/>
                <a:gd name="T71" fmla="*/ 2147483520 h 765"/>
                <a:gd name="T72" fmla="*/ 2147483520 w 624"/>
                <a:gd name="T73" fmla="*/ 2147483520 h 765"/>
                <a:gd name="T74" fmla="*/ 2147483520 w 624"/>
                <a:gd name="T75" fmla="*/ 2147483520 h 765"/>
                <a:gd name="T76" fmla="*/ 2147483520 w 624"/>
                <a:gd name="T77" fmla="*/ 2147483520 h 765"/>
                <a:gd name="T78" fmla="*/ 2147483520 w 624"/>
                <a:gd name="T79" fmla="*/ 2147483520 h 765"/>
                <a:gd name="T80" fmla="*/ 2147483520 w 624"/>
                <a:gd name="T81" fmla="*/ 2147483520 h 765"/>
                <a:gd name="T82" fmla="*/ 2147483520 w 624"/>
                <a:gd name="T83" fmla="*/ 2147483520 h 765"/>
                <a:gd name="T84" fmla="*/ 2147483520 w 624"/>
                <a:gd name="T85" fmla="*/ 2147483520 h 765"/>
                <a:gd name="T86" fmla="*/ 2147483520 w 624"/>
                <a:gd name="T87" fmla="*/ 2147483520 h 765"/>
                <a:gd name="T88" fmla="*/ 2147483520 w 624"/>
                <a:gd name="T89" fmla="*/ 2147483520 h 765"/>
                <a:gd name="T90" fmla="*/ 2147483520 w 624"/>
                <a:gd name="T91" fmla="*/ 2147483520 h 765"/>
                <a:gd name="T92" fmla="*/ 2147483520 w 624"/>
                <a:gd name="T93" fmla="*/ 2147483520 h 765"/>
                <a:gd name="T94" fmla="*/ 2147483520 w 624"/>
                <a:gd name="T95" fmla="*/ 2147483520 h 765"/>
                <a:gd name="T96" fmla="*/ 2147483520 w 624"/>
                <a:gd name="T97" fmla="*/ 2147483520 h 765"/>
                <a:gd name="T98" fmla="*/ 2147483520 w 624"/>
                <a:gd name="T99" fmla="*/ 2147483520 h 765"/>
                <a:gd name="T100" fmla="*/ 2147483520 w 624"/>
                <a:gd name="T101" fmla="*/ 2147483520 h 765"/>
                <a:gd name="T102" fmla="*/ 2147483520 w 624"/>
                <a:gd name="T103" fmla="*/ 2147483520 h 765"/>
                <a:gd name="T104" fmla="*/ 2147483520 w 624"/>
                <a:gd name="T105" fmla="*/ 2147483520 h 765"/>
                <a:gd name="T106" fmla="*/ 2147483520 w 624"/>
                <a:gd name="T107" fmla="*/ 2147483520 h 765"/>
                <a:gd name="T108" fmla="*/ 2147483520 w 624"/>
                <a:gd name="T109" fmla="*/ 2147483520 h 765"/>
                <a:gd name="T110" fmla="*/ 2147483520 w 624"/>
                <a:gd name="T111" fmla="*/ 2147483520 h 765"/>
                <a:gd name="T112" fmla="*/ 2147483520 w 624"/>
                <a:gd name="T113" fmla="*/ 2147483520 h 765"/>
                <a:gd name="T114" fmla="*/ 2147483520 w 624"/>
                <a:gd name="T115" fmla="*/ 2147483520 h 765"/>
                <a:gd name="T116" fmla="*/ 2147483520 w 624"/>
                <a:gd name="T117" fmla="*/ 2147483520 h 7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4"/>
                <a:gd name="T178" fmla="*/ 0 h 765"/>
                <a:gd name="T179" fmla="*/ 624 w 624"/>
                <a:gd name="T180" fmla="*/ 765 h 7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4" h="765">
                  <a:moveTo>
                    <a:pt x="256" y="765"/>
                  </a:moveTo>
                  <a:lnTo>
                    <a:pt x="227" y="709"/>
                  </a:lnTo>
                  <a:lnTo>
                    <a:pt x="199" y="709"/>
                  </a:lnTo>
                  <a:lnTo>
                    <a:pt x="170" y="652"/>
                  </a:lnTo>
                  <a:lnTo>
                    <a:pt x="256" y="567"/>
                  </a:lnTo>
                  <a:lnTo>
                    <a:pt x="227" y="539"/>
                  </a:lnTo>
                  <a:lnTo>
                    <a:pt x="170" y="539"/>
                  </a:lnTo>
                  <a:lnTo>
                    <a:pt x="142" y="482"/>
                  </a:lnTo>
                  <a:lnTo>
                    <a:pt x="227" y="454"/>
                  </a:lnTo>
                  <a:lnTo>
                    <a:pt x="170" y="397"/>
                  </a:lnTo>
                  <a:lnTo>
                    <a:pt x="29" y="369"/>
                  </a:lnTo>
                  <a:lnTo>
                    <a:pt x="29" y="340"/>
                  </a:lnTo>
                  <a:lnTo>
                    <a:pt x="0" y="312"/>
                  </a:lnTo>
                  <a:lnTo>
                    <a:pt x="57" y="198"/>
                  </a:lnTo>
                  <a:lnTo>
                    <a:pt x="114" y="170"/>
                  </a:lnTo>
                  <a:lnTo>
                    <a:pt x="114" y="198"/>
                  </a:lnTo>
                  <a:lnTo>
                    <a:pt x="170" y="142"/>
                  </a:lnTo>
                  <a:lnTo>
                    <a:pt x="199" y="85"/>
                  </a:lnTo>
                  <a:lnTo>
                    <a:pt x="199" y="28"/>
                  </a:lnTo>
                  <a:lnTo>
                    <a:pt x="227" y="0"/>
                  </a:lnTo>
                  <a:lnTo>
                    <a:pt x="341" y="57"/>
                  </a:lnTo>
                  <a:lnTo>
                    <a:pt x="397" y="57"/>
                  </a:lnTo>
                  <a:lnTo>
                    <a:pt x="426" y="57"/>
                  </a:lnTo>
                  <a:lnTo>
                    <a:pt x="426" y="85"/>
                  </a:lnTo>
                  <a:lnTo>
                    <a:pt x="397" y="113"/>
                  </a:lnTo>
                  <a:lnTo>
                    <a:pt x="426" y="142"/>
                  </a:lnTo>
                  <a:lnTo>
                    <a:pt x="482" y="170"/>
                  </a:lnTo>
                  <a:lnTo>
                    <a:pt x="511" y="227"/>
                  </a:lnTo>
                  <a:lnTo>
                    <a:pt x="482" y="255"/>
                  </a:lnTo>
                  <a:lnTo>
                    <a:pt x="539" y="312"/>
                  </a:lnTo>
                  <a:lnTo>
                    <a:pt x="539" y="284"/>
                  </a:lnTo>
                  <a:lnTo>
                    <a:pt x="596" y="312"/>
                  </a:lnTo>
                  <a:lnTo>
                    <a:pt x="596" y="340"/>
                  </a:lnTo>
                  <a:lnTo>
                    <a:pt x="567" y="340"/>
                  </a:lnTo>
                  <a:lnTo>
                    <a:pt x="539" y="454"/>
                  </a:lnTo>
                  <a:lnTo>
                    <a:pt x="567" y="482"/>
                  </a:lnTo>
                  <a:lnTo>
                    <a:pt x="539" y="539"/>
                  </a:lnTo>
                  <a:lnTo>
                    <a:pt x="567" y="567"/>
                  </a:lnTo>
                  <a:lnTo>
                    <a:pt x="596" y="567"/>
                  </a:lnTo>
                  <a:lnTo>
                    <a:pt x="624" y="595"/>
                  </a:lnTo>
                  <a:lnTo>
                    <a:pt x="596" y="624"/>
                  </a:lnTo>
                  <a:lnTo>
                    <a:pt x="567" y="624"/>
                  </a:lnTo>
                  <a:lnTo>
                    <a:pt x="567" y="652"/>
                  </a:lnTo>
                  <a:lnTo>
                    <a:pt x="511" y="624"/>
                  </a:lnTo>
                  <a:lnTo>
                    <a:pt x="511" y="652"/>
                  </a:lnTo>
                  <a:lnTo>
                    <a:pt x="454" y="624"/>
                  </a:lnTo>
                  <a:lnTo>
                    <a:pt x="482" y="595"/>
                  </a:lnTo>
                  <a:lnTo>
                    <a:pt x="482" y="567"/>
                  </a:lnTo>
                  <a:lnTo>
                    <a:pt x="511" y="567"/>
                  </a:lnTo>
                  <a:lnTo>
                    <a:pt x="511" y="539"/>
                  </a:lnTo>
                  <a:lnTo>
                    <a:pt x="454" y="510"/>
                  </a:lnTo>
                  <a:lnTo>
                    <a:pt x="426" y="595"/>
                  </a:lnTo>
                  <a:lnTo>
                    <a:pt x="397" y="567"/>
                  </a:lnTo>
                  <a:lnTo>
                    <a:pt x="397" y="595"/>
                  </a:lnTo>
                  <a:lnTo>
                    <a:pt x="341" y="624"/>
                  </a:lnTo>
                  <a:lnTo>
                    <a:pt x="312" y="652"/>
                  </a:lnTo>
                  <a:lnTo>
                    <a:pt x="284" y="652"/>
                  </a:lnTo>
                  <a:lnTo>
                    <a:pt x="284" y="709"/>
                  </a:lnTo>
                  <a:lnTo>
                    <a:pt x="256" y="765"/>
                  </a:lnTo>
                  <a:close/>
                </a:path>
              </a:pathLst>
            </a:custGeom>
            <a:solidFill>
              <a:srgbClr val="FF6600"/>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106" name="Freeform 47" descr="横線 (破線)"/>
            <p:cNvSpPr/>
            <p:nvPr/>
          </p:nvSpPr>
          <p:spPr>
            <a:xfrm>
              <a:off x="7400925" y="5068888"/>
              <a:ext cx="739775" cy="739775"/>
            </a:xfrm>
            <a:custGeom>
              <a:avLst/>
              <a:gdLst>
                <a:gd name="T0" fmla="*/ 2147483520 w 652"/>
                <a:gd name="T1" fmla="*/ 2147483520 h 652"/>
                <a:gd name="T2" fmla="*/ 2147483520 w 652"/>
                <a:gd name="T3" fmla="*/ 2147483520 h 652"/>
                <a:gd name="T4" fmla="*/ 2147483520 w 652"/>
                <a:gd name="T5" fmla="*/ 2147483520 h 652"/>
                <a:gd name="T6" fmla="*/ 2147483520 w 652"/>
                <a:gd name="T7" fmla="*/ 2147483520 h 652"/>
                <a:gd name="T8" fmla="*/ 2147483520 w 652"/>
                <a:gd name="T9" fmla="*/ 2147483520 h 652"/>
                <a:gd name="T10" fmla="*/ 2147483520 w 652"/>
                <a:gd name="T11" fmla="*/ 2147483520 h 652"/>
                <a:gd name="T12" fmla="*/ 2147483520 w 652"/>
                <a:gd name="T13" fmla="*/ 2147483520 h 652"/>
                <a:gd name="T14" fmla="*/ 2147483520 w 652"/>
                <a:gd name="T15" fmla="*/ 2147483520 h 652"/>
                <a:gd name="T16" fmla="*/ 2147483520 w 652"/>
                <a:gd name="T17" fmla="*/ 2147483520 h 652"/>
                <a:gd name="T18" fmla="*/ 2147483520 w 652"/>
                <a:gd name="T19" fmla="*/ 2147483520 h 652"/>
                <a:gd name="T20" fmla="*/ 2147483520 w 652"/>
                <a:gd name="T21" fmla="*/ 2147483520 h 652"/>
                <a:gd name="T22" fmla="*/ 2147483520 w 652"/>
                <a:gd name="T23" fmla="*/ 2147483520 h 652"/>
                <a:gd name="T24" fmla="*/ 2147483520 w 652"/>
                <a:gd name="T25" fmla="*/ 2147483520 h 652"/>
                <a:gd name="T26" fmla="*/ 2147483520 w 652"/>
                <a:gd name="T27" fmla="*/ 2147483520 h 652"/>
                <a:gd name="T28" fmla="*/ 2147483520 w 652"/>
                <a:gd name="T29" fmla="*/ 0 h 652"/>
                <a:gd name="T30" fmla="*/ 2147483520 w 652"/>
                <a:gd name="T31" fmla="*/ 2147483520 h 652"/>
                <a:gd name="T32" fmla="*/ 2147483520 w 652"/>
                <a:gd name="T33" fmla="*/ 2147483520 h 652"/>
                <a:gd name="T34" fmla="*/ 2147483520 w 652"/>
                <a:gd name="T35" fmla="*/ 2147483520 h 652"/>
                <a:gd name="T36" fmla="*/ 2147483520 w 652"/>
                <a:gd name="T37" fmla="*/ 2147483520 h 652"/>
                <a:gd name="T38" fmla="*/ 2147483520 w 652"/>
                <a:gd name="T39" fmla="*/ 2147483520 h 652"/>
                <a:gd name="T40" fmla="*/ 2147483520 w 652"/>
                <a:gd name="T41" fmla="*/ 2147483520 h 652"/>
                <a:gd name="T42" fmla="*/ 2147483520 w 652"/>
                <a:gd name="T43" fmla="*/ 2147483520 h 652"/>
                <a:gd name="T44" fmla="*/ 2147483520 w 652"/>
                <a:gd name="T45" fmla="*/ 2147483520 h 652"/>
                <a:gd name="T46" fmla="*/ 2147483520 w 652"/>
                <a:gd name="T47" fmla="*/ 2147483520 h 652"/>
                <a:gd name="T48" fmla="*/ 0 w 652"/>
                <a:gd name="T49" fmla="*/ 2147483520 h 652"/>
                <a:gd name="T50" fmla="*/ 2147483520 w 652"/>
                <a:gd name="T51" fmla="*/ 2147483520 h 652"/>
                <a:gd name="T52" fmla="*/ 2147483520 w 652"/>
                <a:gd name="T53" fmla="*/ 2147483520 h 652"/>
                <a:gd name="T54" fmla="*/ 2147483520 w 652"/>
                <a:gd name="T55" fmla="*/ 2147483520 h 652"/>
                <a:gd name="T56" fmla="*/ 2147483520 w 652"/>
                <a:gd name="T57" fmla="*/ 2147483520 h 652"/>
                <a:gd name="T58" fmla="*/ 2147483520 w 652"/>
                <a:gd name="T59" fmla="*/ 2147483520 h 652"/>
                <a:gd name="T60" fmla="*/ 2147483520 w 652"/>
                <a:gd name="T61" fmla="*/ 2147483520 h 652"/>
                <a:gd name="T62" fmla="*/ 2147483520 w 652"/>
                <a:gd name="T63" fmla="*/ 2147483520 h 652"/>
                <a:gd name="T64" fmla="*/ 2147483520 w 652"/>
                <a:gd name="T65" fmla="*/ 2147483520 h 652"/>
                <a:gd name="T66" fmla="*/ 2147483520 w 652"/>
                <a:gd name="T67" fmla="*/ 2147483520 h 652"/>
                <a:gd name="T68" fmla="*/ 2147483520 w 652"/>
                <a:gd name="T69" fmla="*/ 2147483520 h 652"/>
                <a:gd name="T70" fmla="*/ 2147483520 w 652"/>
                <a:gd name="T71" fmla="*/ 2147483520 h 652"/>
                <a:gd name="T72" fmla="*/ 2147483520 w 652"/>
                <a:gd name="T73" fmla="*/ 2147483520 h 652"/>
                <a:gd name="T74" fmla="*/ 2147483520 w 652"/>
                <a:gd name="T75" fmla="*/ 2147483520 h 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2"/>
                <a:gd name="T115" fmla="*/ 0 h 652"/>
                <a:gd name="T116" fmla="*/ 652 w 652"/>
                <a:gd name="T117" fmla="*/ 652 h 6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2" h="652">
                  <a:moveTo>
                    <a:pt x="482" y="652"/>
                  </a:moveTo>
                  <a:lnTo>
                    <a:pt x="510" y="652"/>
                  </a:lnTo>
                  <a:lnTo>
                    <a:pt x="482" y="624"/>
                  </a:lnTo>
                  <a:lnTo>
                    <a:pt x="538" y="567"/>
                  </a:lnTo>
                  <a:lnTo>
                    <a:pt x="538" y="510"/>
                  </a:lnTo>
                  <a:lnTo>
                    <a:pt x="595" y="453"/>
                  </a:lnTo>
                  <a:lnTo>
                    <a:pt x="623" y="453"/>
                  </a:lnTo>
                  <a:lnTo>
                    <a:pt x="652" y="397"/>
                  </a:lnTo>
                  <a:lnTo>
                    <a:pt x="595" y="340"/>
                  </a:lnTo>
                  <a:lnTo>
                    <a:pt x="595" y="283"/>
                  </a:lnTo>
                  <a:lnTo>
                    <a:pt x="567" y="227"/>
                  </a:lnTo>
                  <a:lnTo>
                    <a:pt x="510" y="170"/>
                  </a:lnTo>
                  <a:lnTo>
                    <a:pt x="425" y="57"/>
                  </a:lnTo>
                  <a:lnTo>
                    <a:pt x="425" y="28"/>
                  </a:lnTo>
                  <a:lnTo>
                    <a:pt x="397" y="0"/>
                  </a:lnTo>
                  <a:lnTo>
                    <a:pt x="312" y="57"/>
                  </a:lnTo>
                  <a:lnTo>
                    <a:pt x="283" y="28"/>
                  </a:lnTo>
                  <a:lnTo>
                    <a:pt x="227" y="57"/>
                  </a:lnTo>
                  <a:lnTo>
                    <a:pt x="227" y="85"/>
                  </a:lnTo>
                  <a:lnTo>
                    <a:pt x="170" y="85"/>
                  </a:lnTo>
                  <a:lnTo>
                    <a:pt x="142" y="28"/>
                  </a:lnTo>
                  <a:lnTo>
                    <a:pt x="85" y="28"/>
                  </a:lnTo>
                  <a:lnTo>
                    <a:pt x="28" y="85"/>
                  </a:lnTo>
                  <a:lnTo>
                    <a:pt x="28" y="198"/>
                  </a:lnTo>
                  <a:lnTo>
                    <a:pt x="0" y="283"/>
                  </a:lnTo>
                  <a:lnTo>
                    <a:pt x="28" y="340"/>
                  </a:lnTo>
                  <a:lnTo>
                    <a:pt x="56" y="312"/>
                  </a:lnTo>
                  <a:lnTo>
                    <a:pt x="227" y="397"/>
                  </a:lnTo>
                  <a:lnTo>
                    <a:pt x="312" y="397"/>
                  </a:lnTo>
                  <a:lnTo>
                    <a:pt x="312" y="425"/>
                  </a:lnTo>
                  <a:lnTo>
                    <a:pt x="283" y="453"/>
                  </a:lnTo>
                  <a:lnTo>
                    <a:pt x="312" y="482"/>
                  </a:lnTo>
                  <a:lnTo>
                    <a:pt x="368" y="510"/>
                  </a:lnTo>
                  <a:lnTo>
                    <a:pt x="397" y="567"/>
                  </a:lnTo>
                  <a:lnTo>
                    <a:pt x="368" y="595"/>
                  </a:lnTo>
                  <a:lnTo>
                    <a:pt x="425" y="652"/>
                  </a:lnTo>
                  <a:lnTo>
                    <a:pt x="425" y="624"/>
                  </a:lnTo>
                  <a:lnTo>
                    <a:pt x="482" y="652"/>
                  </a:lnTo>
                  <a:close/>
                </a:path>
              </a:pathLst>
            </a:custGeom>
            <a:pattFill prst="dashHorz">
              <a:fgClr>
                <a:srgbClr val="0000FF"/>
              </a:fgClr>
              <a:bgClr>
                <a:schemeClr val="bg1"/>
              </a:bgClr>
            </a:pattFill>
            <a:ln w="9525" cap="flat" cmpd="sng" algn="ctr">
              <a:solidFill>
                <a:schemeClr val="tx1"/>
              </a:solidFill>
              <a:prstDash val="solid"/>
              <a:round/>
              <a:headEnd type="none" w="med" len="med"/>
              <a:tailEnd type="none" w="med" len="med"/>
            </a:ln>
          </p:spPr>
          <p:txBody>
            <a:bodyPr/>
            <a:lstStyle/>
            <a:p>
              <a:endParaRPr lang="ja-JP" altLang="en-US"/>
            </a:p>
          </p:txBody>
        </p:sp>
        <p:sp>
          <p:nvSpPr>
            <p:cNvPr id="1107" name="Freeform 48" descr="横線 (破線)"/>
            <p:cNvSpPr/>
            <p:nvPr/>
          </p:nvSpPr>
          <p:spPr>
            <a:xfrm>
              <a:off x="6789738" y="2111375"/>
              <a:ext cx="1220787" cy="1093788"/>
            </a:xfrm>
            <a:custGeom>
              <a:avLst/>
              <a:gdLst>
                <a:gd name="T0" fmla="*/ 2147483520 w 1077"/>
                <a:gd name="T1" fmla="*/ 2147483520 h 964"/>
                <a:gd name="T2" fmla="*/ 2147483520 w 1077"/>
                <a:gd name="T3" fmla="*/ 2147483520 h 964"/>
                <a:gd name="T4" fmla="*/ 2147483520 w 1077"/>
                <a:gd name="T5" fmla="*/ 2147483520 h 964"/>
                <a:gd name="T6" fmla="*/ 2147483520 w 1077"/>
                <a:gd name="T7" fmla="*/ 2147483520 h 964"/>
                <a:gd name="T8" fmla="*/ 2147483520 w 1077"/>
                <a:gd name="T9" fmla="*/ 2147483520 h 964"/>
                <a:gd name="T10" fmla="*/ 2147483520 w 1077"/>
                <a:gd name="T11" fmla="*/ 2147483520 h 964"/>
                <a:gd name="T12" fmla="*/ 2147483520 w 1077"/>
                <a:gd name="T13" fmla="*/ 2147483520 h 964"/>
                <a:gd name="T14" fmla="*/ 2147483520 w 1077"/>
                <a:gd name="T15" fmla="*/ 2147483520 h 964"/>
                <a:gd name="T16" fmla="*/ 2147483520 w 1077"/>
                <a:gd name="T17" fmla="*/ 2147483520 h 964"/>
                <a:gd name="T18" fmla="*/ 2147483520 w 1077"/>
                <a:gd name="T19" fmla="*/ 2147483520 h 964"/>
                <a:gd name="T20" fmla="*/ 2147483520 w 1077"/>
                <a:gd name="T21" fmla="*/ 2147483520 h 964"/>
                <a:gd name="T22" fmla="*/ 2147483520 w 1077"/>
                <a:gd name="T23" fmla="*/ 2147483520 h 964"/>
                <a:gd name="T24" fmla="*/ 2147483520 w 1077"/>
                <a:gd name="T25" fmla="*/ 2147483520 h 964"/>
                <a:gd name="T26" fmla="*/ 2147483520 w 1077"/>
                <a:gd name="T27" fmla="*/ 2147483520 h 964"/>
                <a:gd name="T28" fmla="*/ 2147483520 w 1077"/>
                <a:gd name="T29" fmla="*/ 2147483520 h 964"/>
                <a:gd name="T30" fmla="*/ 2147483520 w 1077"/>
                <a:gd name="T31" fmla="*/ 2147483520 h 964"/>
                <a:gd name="T32" fmla="*/ 2147483520 w 1077"/>
                <a:gd name="T33" fmla="*/ 2147483520 h 964"/>
                <a:gd name="T34" fmla="*/ 2147483520 w 1077"/>
                <a:gd name="T35" fmla="*/ 2147483520 h 964"/>
                <a:gd name="T36" fmla="*/ 2147483520 w 1077"/>
                <a:gd name="T37" fmla="*/ 2147483520 h 964"/>
                <a:gd name="T38" fmla="*/ 2147483520 w 1077"/>
                <a:gd name="T39" fmla="*/ 2147483520 h 964"/>
                <a:gd name="T40" fmla="*/ 0 w 1077"/>
                <a:gd name="T41" fmla="*/ 0 h 964"/>
                <a:gd name="T42" fmla="*/ 2147483520 w 1077"/>
                <a:gd name="T43" fmla="*/ 2147483520 h 964"/>
                <a:gd name="T44" fmla="*/ 2147483520 w 1077"/>
                <a:gd name="T45" fmla="*/ 2147483520 h 964"/>
                <a:gd name="T46" fmla="*/ 2147483520 w 1077"/>
                <a:gd name="T47" fmla="*/ 2147483520 h 964"/>
                <a:gd name="T48" fmla="*/ 2147483520 w 1077"/>
                <a:gd name="T49" fmla="*/ 2147483520 h 964"/>
                <a:gd name="T50" fmla="*/ 2147483520 w 1077"/>
                <a:gd name="T51" fmla="*/ 2147483520 h 964"/>
                <a:gd name="T52" fmla="*/ 2147483520 w 1077"/>
                <a:gd name="T53" fmla="*/ 2147483520 h 964"/>
                <a:gd name="T54" fmla="*/ 2147483520 w 1077"/>
                <a:gd name="T55" fmla="*/ 2147483520 h 964"/>
                <a:gd name="T56" fmla="*/ 2147483520 w 1077"/>
                <a:gd name="T57" fmla="*/ 2147483520 h 964"/>
                <a:gd name="T58" fmla="*/ 2147483520 w 1077"/>
                <a:gd name="T59" fmla="*/ 2147483520 h 964"/>
                <a:gd name="T60" fmla="*/ 2147483520 w 1077"/>
                <a:gd name="T61" fmla="*/ 2147483520 h 964"/>
                <a:gd name="T62" fmla="*/ 2147483520 w 1077"/>
                <a:gd name="T63" fmla="*/ 2147483520 h 964"/>
                <a:gd name="T64" fmla="*/ 2147483520 w 1077"/>
                <a:gd name="T65" fmla="*/ 2147483520 h 964"/>
                <a:gd name="T66" fmla="*/ 2147483520 w 1077"/>
                <a:gd name="T67" fmla="*/ 2147483520 h 964"/>
                <a:gd name="T68" fmla="*/ 2147483520 w 1077"/>
                <a:gd name="T69" fmla="*/ 2147483520 h 964"/>
                <a:gd name="T70" fmla="*/ 2147483520 w 1077"/>
                <a:gd name="T71" fmla="*/ 2147483520 h 964"/>
                <a:gd name="T72" fmla="*/ 2147483520 w 1077"/>
                <a:gd name="T73" fmla="*/ 2147483520 h 964"/>
                <a:gd name="T74" fmla="*/ 2147483520 w 1077"/>
                <a:gd name="T75" fmla="*/ 2147483520 h 964"/>
                <a:gd name="T76" fmla="*/ 2147483520 w 1077"/>
                <a:gd name="T77" fmla="*/ 2147483520 h 964"/>
                <a:gd name="T78" fmla="*/ 2147483520 w 1077"/>
                <a:gd name="T79" fmla="*/ 2147483520 h 964"/>
                <a:gd name="T80" fmla="*/ 2147483520 w 1077"/>
                <a:gd name="T81" fmla="*/ 2147483520 h 964"/>
                <a:gd name="T82" fmla="*/ 2147483520 w 1077"/>
                <a:gd name="T83" fmla="*/ 2147483520 h 964"/>
                <a:gd name="T84" fmla="*/ 2147483520 w 1077"/>
                <a:gd name="T85" fmla="*/ 2147483520 h 964"/>
                <a:gd name="T86" fmla="*/ 2147483520 w 1077"/>
                <a:gd name="T87" fmla="*/ 2147483520 h 964"/>
                <a:gd name="T88" fmla="*/ 2147483520 w 1077"/>
                <a:gd name="T89" fmla="*/ 2147483520 h 964"/>
                <a:gd name="T90" fmla="*/ 2147483520 w 1077"/>
                <a:gd name="T91" fmla="*/ 2147483520 h 964"/>
                <a:gd name="T92" fmla="*/ 2147483520 w 1077"/>
                <a:gd name="T93" fmla="*/ 2147483520 h 964"/>
                <a:gd name="T94" fmla="*/ 2147483520 w 1077"/>
                <a:gd name="T95" fmla="*/ 2147483520 h 964"/>
                <a:gd name="T96" fmla="*/ 2147483520 w 1077"/>
                <a:gd name="T97" fmla="*/ 2147483520 h 964"/>
                <a:gd name="T98" fmla="*/ 2147483520 w 1077"/>
                <a:gd name="T99" fmla="*/ 2147483520 h 964"/>
                <a:gd name="T100" fmla="*/ 2147483520 w 1077"/>
                <a:gd name="T101" fmla="*/ 2147483520 h 964"/>
                <a:gd name="T102" fmla="*/ 2147483520 w 1077"/>
                <a:gd name="T103" fmla="*/ 2147483520 h 9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7"/>
                <a:gd name="T157" fmla="*/ 0 h 964"/>
                <a:gd name="T158" fmla="*/ 1077 w 1077"/>
                <a:gd name="T159" fmla="*/ 964 h 9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7" h="964">
                  <a:moveTo>
                    <a:pt x="1077" y="765"/>
                  </a:moveTo>
                  <a:lnTo>
                    <a:pt x="992" y="822"/>
                  </a:lnTo>
                  <a:lnTo>
                    <a:pt x="936" y="822"/>
                  </a:lnTo>
                  <a:lnTo>
                    <a:pt x="851" y="879"/>
                  </a:lnTo>
                  <a:lnTo>
                    <a:pt x="794" y="850"/>
                  </a:lnTo>
                  <a:lnTo>
                    <a:pt x="737" y="879"/>
                  </a:lnTo>
                  <a:lnTo>
                    <a:pt x="681" y="964"/>
                  </a:lnTo>
                  <a:lnTo>
                    <a:pt x="652" y="935"/>
                  </a:lnTo>
                  <a:lnTo>
                    <a:pt x="595" y="850"/>
                  </a:lnTo>
                  <a:lnTo>
                    <a:pt x="539" y="822"/>
                  </a:lnTo>
                  <a:lnTo>
                    <a:pt x="510" y="737"/>
                  </a:lnTo>
                  <a:lnTo>
                    <a:pt x="284" y="595"/>
                  </a:lnTo>
                  <a:lnTo>
                    <a:pt x="227" y="567"/>
                  </a:lnTo>
                  <a:lnTo>
                    <a:pt x="199" y="567"/>
                  </a:lnTo>
                  <a:lnTo>
                    <a:pt x="199" y="538"/>
                  </a:lnTo>
                  <a:lnTo>
                    <a:pt x="170" y="510"/>
                  </a:lnTo>
                  <a:lnTo>
                    <a:pt x="170" y="453"/>
                  </a:lnTo>
                  <a:lnTo>
                    <a:pt x="142" y="425"/>
                  </a:lnTo>
                  <a:lnTo>
                    <a:pt x="28" y="198"/>
                  </a:lnTo>
                  <a:lnTo>
                    <a:pt x="28" y="85"/>
                  </a:lnTo>
                  <a:lnTo>
                    <a:pt x="0" y="0"/>
                  </a:lnTo>
                  <a:lnTo>
                    <a:pt x="114" y="85"/>
                  </a:lnTo>
                  <a:lnTo>
                    <a:pt x="114" y="141"/>
                  </a:lnTo>
                  <a:lnTo>
                    <a:pt x="142" y="198"/>
                  </a:lnTo>
                  <a:lnTo>
                    <a:pt x="227" y="255"/>
                  </a:lnTo>
                  <a:lnTo>
                    <a:pt x="199" y="312"/>
                  </a:lnTo>
                  <a:lnTo>
                    <a:pt x="284" y="368"/>
                  </a:lnTo>
                  <a:lnTo>
                    <a:pt x="312" y="368"/>
                  </a:lnTo>
                  <a:lnTo>
                    <a:pt x="510" y="283"/>
                  </a:lnTo>
                  <a:lnTo>
                    <a:pt x="510" y="255"/>
                  </a:lnTo>
                  <a:lnTo>
                    <a:pt x="539" y="283"/>
                  </a:lnTo>
                  <a:lnTo>
                    <a:pt x="539" y="340"/>
                  </a:lnTo>
                  <a:lnTo>
                    <a:pt x="567" y="368"/>
                  </a:lnTo>
                  <a:lnTo>
                    <a:pt x="595" y="425"/>
                  </a:lnTo>
                  <a:lnTo>
                    <a:pt x="652" y="453"/>
                  </a:lnTo>
                  <a:lnTo>
                    <a:pt x="624" y="482"/>
                  </a:lnTo>
                  <a:lnTo>
                    <a:pt x="652" y="567"/>
                  </a:lnTo>
                  <a:lnTo>
                    <a:pt x="681" y="567"/>
                  </a:lnTo>
                  <a:lnTo>
                    <a:pt x="709" y="595"/>
                  </a:lnTo>
                  <a:lnTo>
                    <a:pt x="737" y="595"/>
                  </a:lnTo>
                  <a:lnTo>
                    <a:pt x="737" y="623"/>
                  </a:lnTo>
                  <a:lnTo>
                    <a:pt x="794" y="595"/>
                  </a:lnTo>
                  <a:lnTo>
                    <a:pt x="879" y="538"/>
                  </a:lnTo>
                  <a:lnTo>
                    <a:pt x="907" y="567"/>
                  </a:lnTo>
                  <a:lnTo>
                    <a:pt x="964" y="538"/>
                  </a:lnTo>
                  <a:lnTo>
                    <a:pt x="992" y="567"/>
                  </a:lnTo>
                  <a:lnTo>
                    <a:pt x="992" y="623"/>
                  </a:lnTo>
                  <a:lnTo>
                    <a:pt x="1021" y="623"/>
                  </a:lnTo>
                  <a:lnTo>
                    <a:pt x="1021" y="680"/>
                  </a:lnTo>
                  <a:lnTo>
                    <a:pt x="1049" y="737"/>
                  </a:lnTo>
                  <a:lnTo>
                    <a:pt x="1077" y="737"/>
                  </a:lnTo>
                  <a:lnTo>
                    <a:pt x="1077" y="765"/>
                  </a:lnTo>
                  <a:close/>
                </a:path>
              </a:pathLst>
            </a:custGeom>
            <a:pattFill prst="dashHorz">
              <a:fgClr>
                <a:srgbClr val="0000FF"/>
              </a:fgClr>
              <a:bgClr>
                <a:schemeClr val="bg1"/>
              </a:bgClr>
            </a:pattFill>
            <a:ln w="9525" cap="flat" cmpd="sng" algn="ctr">
              <a:solidFill>
                <a:schemeClr val="tx1"/>
              </a:solidFill>
              <a:prstDash val="solid"/>
              <a:round/>
              <a:headEnd type="none" w="med" len="med"/>
              <a:tailEnd type="none" w="med" len="med"/>
            </a:ln>
          </p:spPr>
          <p:txBody>
            <a:bodyPr/>
            <a:lstStyle/>
            <a:p>
              <a:endParaRPr lang="ja-JP" altLang="en-US"/>
            </a:p>
          </p:txBody>
        </p:sp>
        <p:sp>
          <p:nvSpPr>
            <p:cNvPr id="1108" name="Freeform 49" descr="横線 (破線)"/>
            <p:cNvSpPr/>
            <p:nvPr/>
          </p:nvSpPr>
          <p:spPr>
            <a:xfrm>
              <a:off x="6692900" y="1951038"/>
              <a:ext cx="1285875" cy="866775"/>
            </a:xfrm>
            <a:custGeom>
              <a:avLst/>
              <a:gdLst>
                <a:gd name="T0" fmla="*/ 2147483520 w 1134"/>
                <a:gd name="T1" fmla="*/ 2147483520 h 765"/>
                <a:gd name="T2" fmla="*/ 2147483520 w 1134"/>
                <a:gd name="T3" fmla="*/ 2147483520 h 765"/>
                <a:gd name="T4" fmla="*/ 2147483520 w 1134"/>
                <a:gd name="T5" fmla="*/ 2147483520 h 765"/>
                <a:gd name="T6" fmla="*/ 2147483520 w 1134"/>
                <a:gd name="T7" fmla="*/ 2147483520 h 765"/>
                <a:gd name="T8" fmla="*/ 2147483520 w 1134"/>
                <a:gd name="T9" fmla="*/ 2147483520 h 765"/>
                <a:gd name="T10" fmla="*/ 2147483520 w 1134"/>
                <a:gd name="T11" fmla="*/ 2147483520 h 765"/>
                <a:gd name="T12" fmla="*/ 2147483520 w 1134"/>
                <a:gd name="T13" fmla="*/ 2147483520 h 765"/>
                <a:gd name="T14" fmla="*/ 2147483520 w 1134"/>
                <a:gd name="T15" fmla="*/ 2147483520 h 765"/>
                <a:gd name="T16" fmla="*/ 2147483520 w 1134"/>
                <a:gd name="T17" fmla="*/ 2147483520 h 765"/>
                <a:gd name="T18" fmla="*/ 2147483520 w 1134"/>
                <a:gd name="T19" fmla="*/ 2147483520 h 765"/>
                <a:gd name="T20" fmla="*/ 2147483520 w 1134"/>
                <a:gd name="T21" fmla="*/ 2147483520 h 765"/>
                <a:gd name="T22" fmla="*/ 2147483520 w 1134"/>
                <a:gd name="T23" fmla="*/ 2147483520 h 765"/>
                <a:gd name="T24" fmla="*/ 2147483520 w 1134"/>
                <a:gd name="T25" fmla="*/ 2147483520 h 765"/>
                <a:gd name="T26" fmla="*/ 2147483520 w 1134"/>
                <a:gd name="T27" fmla="*/ 2147483520 h 765"/>
                <a:gd name="T28" fmla="*/ 2147483520 w 1134"/>
                <a:gd name="T29" fmla="*/ 2147483520 h 765"/>
                <a:gd name="T30" fmla="*/ 2147483520 w 1134"/>
                <a:gd name="T31" fmla="*/ 2147483520 h 765"/>
                <a:gd name="T32" fmla="*/ 2147483520 w 1134"/>
                <a:gd name="T33" fmla="*/ 2147483520 h 765"/>
                <a:gd name="T34" fmla="*/ 2147483520 w 1134"/>
                <a:gd name="T35" fmla="*/ 2147483520 h 765"/>
                <a:gd name="T36" fmla="*/ 2147483520 w 1134"/>
                <a:gd name="T37" fmla="*/ 2147483520 h 765"/>
                <a:gd name="T38" fmla="*/ 2147483520 w 1134"/>
                <a:gd name="T39" fmla="*/ 2147483520 h 765"/>
                <a:gd name="T40" fmla="*/ 2147483520 w 1134"/>
                <a:gd name="T41" fmla="*/ 2147483520 h 765"/>
                <a:gd name="T42" fmla="*/ 0 w 1134"/>
                <a:gd name="T43" fmla="*/ 0 h 765"/>
                <a:gd name="T44" fmla="*/ 2147483520 w 1134"/>
                <a:gd name="T45" fmla="*/ 2147483520 h 765"/>
                <a:gd name="T46" fmla="*/ 2147483520 w 1134"/>
                <a:gd name="T47" fmla="*/ 2147483520 h 765"/>
                <a:gd name="T48" fmla="*/ 2147483520 w 1134"/>
                <a:gd name="T49" fmla="*/ 2147483520 h 765"/>
                <a:gd name="T50" fmla="*/ 2147483520 w 1134"/>
                <a:gd name="T51" fmla="*/ 2147483520 h 765"/>
                <a:gd name="T52" fmla="*/ 2147483520 w 1134"/>
                <a:gd name="T53" fmla="*/ 2147483520 h 765"/>
                <a:gd name="T54" fmla="*/ 2147483520 w 1134"/>
                <a:gd name="T55" fmla="*/ 2147483520 h 765"/>
                <a:gd name="T56" fmla="*/ 2147483520 w 1134"/>
                <a:gd name="T57" fmla="*/ 2147483520 h 765"/>
                <a:gd name="T58" fmla="*/ 2147483520 w 1134"/>
                <a:gd name="T59" fmla="*/ 2147483520 h 765"/>
                <a:gd name="T60" fmla="*/ 2147483520 w 1134"/>
                <a:gd name="T61" fmla="*/ 2147483520 h 765"/>
                <a:gd name="T62" fmla="*/ 2147483520 w 1134"/>
                <a:gd name="T63" fmla="*/ 2147483520 h 765"/>
                <a:gd name="T64" fmla="*/ 2147483520 w 1134"/>
                <a:gd name="T65" fmla="*/ 2147483520 h 765"/>
                <a:gd name="T66" fmla="*/ 2147483520 w 1134"/>
                <a:gd name="T67" fmla="*/ 2147483520 h 765"/>
                <a:gd name="T68" fmla="*/ 2147483520 w 1134"/>
                <a:gd name="T69" fmla="*/ 2147483520 h 765"/>
                <a:gd name="T70" fmla="*/ 2147483520 w 1134"/>
                <a:gd name="T71" fmla="*/ 2147483520 h 765"/>
                <a:gd name="T72" fmla="*/ 2147483520 w 1134"/>
                <a:gd name="T73" fmla="*/ 2147483520 h 765"/>
                <a:gd name="T74" fmla="*/ 2147483520 w 1134"/>
                <a:gd name="T75" fmla="*/ 2147483520 h 765"/>
                <a:gd name="T76" fmla="*/ 2147483520 w 1134"/>
                <a:gd name="T77" fmla="*/ 2147483520 h 765"/>
                <a:gd name="T78" fmla="*/ 2147483520 w 1134"/>
                <a:gd name="T79" fmla="*/ 2147483520 h 765"/>
                <a:gd name="T80" fmla="*/ 2147483520 w 1134"/>
                <a:gd name="T81" fmla="*/ 2147483520 h 765"/>
                <a:gd name="T82" fmla="*/ 2147483520 w 1134"/>
                <a:gd name="T83" fmla="*/ 2147483520 h 765"/>
                <a:gd name="T84" fmla="*/ 2147483520 w 1134"/>
                <a:gd name="T85" fmla="*/ 2147483520 h 765"/>
                <a:gd name="T86" fmla="*/ 2147483520 w 1134"/>
                <a:gd name="T87" fmla="*/ 2147483520 h 765"/>
                <a:gd name="T88" fmla="*/ 2147483520 w 1134"/>
                <a:gd name="T89" fmla="*/ 2147483520 h 765"/>
                <a:gd name="T90" fmla="*/ 2147483520 w 1134"/>
                <a:gd name="T91" fmla="*/ 2147483520 h 765"/>
                <a:gd name="T92" fmla="*/ 2147483520 w 1134"/>
                <a:gd name="T93" fmla="*/ 2147483520 h 765"/>
                <a:gd name="T94" fmla="*/ 2147483520 w 1134"/>
                <a:gd name="T95" fmla="*/ 2147483520 h 7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34"/>
                <a:gd name="T145" fmla="*/ 0 h 765"/>
                <a:gd name="T146" fmla="*/ 1134 w 1134"/>
                <a:gd name="T147" fmla="*/ 765 h 7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34" h="765">
                  <a:moveTo>
                    <a:pt x="1049" y="680"/>
                  </a:moveTo>
                  <a:lnTo>
                    <a:pt x="1049" y="510"/>
                  </a:lnTo>
                  <a:lnTo>
                    <a:pt x="1106" y="454"/>
                  </a:lnTo>
                  <a:lnTo>
                    <a:pt x="1134" y="397"/>
                  </a:lnTo>
                  <a:lnTo>
                    <a:pt x="1106" y="340"/>
                  </a:lnTo>
                  <a:lnTo>
                    <a:pt x="1077" y="340"/>
                  </a:lnTo>
                  <a:lnTo>
                    <a:pt x="1021" y="255"/>
                  </a:lnTo>
                  <a:lnTo>
                    <a:pt x="1049" y="198"/>
                  </a:lnTo>
                  <a:lnTo>
                    <a:pt x="1021" y="142"/>
                  </a:lnTo>
                  <a:lnTo>
                    <a:pt x="964" y="142"/>
                  </a:lnTo>
                  <a:lnTo>
                    <a:pt x="936" y="113"/>
                  </a:lnTo>
                  <a:lnTo>
                    <a:pt x="907" y="113"/>
                  </a:lnTo>
                  <a:lnTo>
                    <a:pt x="794" y="85"/>
                  </a:lnTo>
                  <a:lnTo>
                    <a:pt x="737" y="85"/>
                  </a:lnTo>
                  <a:lnTo>
                    <a:pt x="680" y="57"/>
                  </a:lnTo>
                  <a:lnTo>
                    <a:pt x="652" y="113"/>
                  </a:lnTo>
                  <a:lnTo>
                    <a:pt x="709" y="142"/>
                  </a:lnTo>
                  <a:lnTo>
                    <a:pt x="680" y="142"/>
                  </a:lnTo>
                  <a:lnTo>
                    <a:pt x="595" y="113"/>
                  </a:lnTo>
                  <a:lnTo>
                    <a:pt x="539" y="57"/>
                  </a:lnTo>
                  <a:lnTo>
                    <a:pt x="227" y="28"/>
                  </a:lnTo>
                  <a:lnTo>
                    <a:pt x="0" y="0"/>
                  </a:lnTo>
                  <a:lnTo>
                    <a:pt x="28" y="57"/>
                  </a:lnTo>
                  <a:lnTo>
                    <a:pt x="85" y="142"/>
                  </a:lnTo>
                  <a:lnTo>
                    <a:pt x="199" y="227"/>
                  </a:lnTo>
                  <a:lnTo>
                    <a:pt x="199" y="283"/>
                  </a:lnTo>
                  <a:lnTo>
                    <a:pt x="227" y="340"/>
                  </a:lnTo>
                  <a:lnTo>
                    <a:pt x="312" y="397"/>
                  </a:lnTo>
                  <a:lnTo>
                    <a:pt x="284" y="454"/>
                  </a:lnTo>
                  <a:lnTo>
                    <a:pt x="369" y="510"/>
                  </a:lnTo>
                  <a:lnTo>
                    <a:pt x="397" y="510"/>
                  </a:lnTo>
                  <a:lnTo>
                    <a:pt x="595" y="425"/>
                  </a:lnTo>
                  <a:lnTo>
                    <a:pt x="595" y="397"/>
                  </a:lnTo>
                  <a:lnTo>
                    <a:pt x="624" y="425"/>
                  </a:lnTo>
                  <a:lnTo>
                    <a:pt x="624" y="482"/>
                  </a:lnTo>
                  <a:lnTo>
                    <a:pt x="652" y="510"/>
                  </a:lnTo>
                  <a:lnTo>
                    <a:pt x="680" y="567"/>
                  </a:lnTo>
                  <a:lnTo>
                    <a:pt x="737" y="595"/>
                  </a:lnTo>
                  <a:lnTo>
                    <a:pt x="709" y="624"/>
                  </a:lnTo>
                  <a:lnTo>
                    <a:pt x="737" y="709"/>
                  </a:lnTo>
                  <a:lnTo>
                    <a:pt x="766" y="709"/>
                  </a:lnTo>
                  <a:lnTo>
                    <a:pt x="794" y="737"/>
                  </a:lnTo>
                  <a:lnTo>
                    <a:pt x="822" y="737"/>
                  </a:lnTo>
                  <a:lnTo>
                    <a:pt x="822" y="765"/>
                  </a:lnTo>
                  <a:lnTo>
                    <a:pt x="879" y="737"/>
                  </a:lnTo>
                  <a:lnTo>
                    <a:pt x="964" y="680"/>
                  </a:lnTo>
                  <a:lnTo>
                    <a:pt x="992" y="709"/>
                  </a:lnTo>
                  <a:lnTo>
                    <a:pt x="1049" y="680"/>
                  </a:lnTo>
                  <a:close/>
                </a:path>
              </a:pathLst>
            </a:custGeom>
            <a:pattFill prst="dashHorz">
              <a:fgClr>
                <a:srgbClr val="0000FF"/>
              </a:fgClr>
              <a:bgClr>
                <a:schemeClr val="bg1"/>
              </a:bgClr>
            </a:pattFill>
            <a:ln w="9525" algn="ctr">
              <a:solidFill>
                <a:schemeClr val="tx1"/>
              </a:solidFill>
              <a:round/>
              <a:headEnd/>
              <a:tailEnd/>
            </a:ln>
          </p:spPr>
          <p:txBody>
            <a:bodyPr lIns="65306" tIns="32653" rIns="65306" bIns="32653"/>
            <a:lstStyle/>
            <a:p>
              <a:pPr algn="ctr"/>
              <a:endParaRPr lang="ja-JP" altLang="en-US"/>
            </a:p>
          </p:txBody>
        </p:sp>
        <p:sp>
          <p:nvSpPr>
            <p:cNvPr id="1109" name="Freeform 50" descr="横線 (破線)"/>
            <p:cNvSpPr/>
            <p:nvPr/>
          </p:nvSpPr>
          <p:spPr>
            <a:xfrm>
              <a:off x="6692900" y="1692275"/>
              <a:ext cx="1414463" cy="708025"/>
            </a:xfrm>
            <a:custGeom>
              <a:avLst/>
              <a:gdLst>
                <a:gd name="T0" fmla="*/ 2147483520 w 1247"/>
                <a:gd name="T1" fmla="*/ 2147483520 h 624"/>
                <a:gd name="T2" fmla="*/ 2147483520 w 1247"/>
                <a:gd name="T3" fmla="*/ 2147483520 h 624"/>
                <a:gd name="T4" fmla="*/ 2147483520 w 1247"/>
                <a:gd name="T5" fmla="*/ 2147483520 h 624"/>
                <a:gd name="T6" fmla="*/ 2147483520 w 1247"/>
                <a:gd name="T7" fmla="*/ 2147483520 h 624"/>
                <a:gd name="T8" fmla="*/ 2147483520 w 1247"/>
                <a:gd name="T9" fmla="*/ 2147483520 h 624"/>
                <a:gd name="T10" fmla="*/ 2147483520 w 1247"/>
                <a:gd name="T11" fmla="*/ 2147483520 h 624"/>
                <a:gd name="T12" fmla="*/ 2147483520 w 1247"/>
                <a:gd name="T13" fmla="*/ 2147483520 h 624"/>
                <a:gd name="T14" fmla="*/ 2147483520 w 1247"/>
                <a:gd name="T15" fmla="*/ 2147483520 h 624"/>
                <a:gd name="T16" fmla="*/ 2147483520 w 1247"/>
                <a:gd name="T17" fmla="*/ 2147483520 h 624"/>
                <a:gd name="T18" fmla="*/ 2147483520 w 1247"/>
                <a:gd name="T19" fmla="*/ 2147483520 h 624"/>
                <a:gd name="T20" fmla="*/ 2147483520 w 1247"/>
                <a:gd name="T21" fmla="*/ 2147483520 h 624"/>
                <a:gd name="T22" fmla="*/ 2147483520 w 1247"/>
                <a:gd name="T23" fmla="*/ 2147483520 h 624"/>
                <a:gd name="T24" fmla="*/ 2147483520 w 1247"/>
                <a:gd name="T25" fmla="*/ 2147483520 h 624"/>
                <a:gd name="T26" fmla="*/ 2147483520 w 1247"/>
                <a:gd name="T27" fmla="*/ 2147483520 h 624"/>
                <a:gd name="T28" fmla="*/ 2147483520 w 1247"/>
                <a:gd name="T29" fmla="*/ 2147483520 h 624"/>
                <a:gd name="T30" fmla="*/ 2147483520 w 1247"/>
                <a:gd name="T31" fmla="*/ 2147483520 h 624"/>
                <a:gd name="T32" fmla="*/ 2147483520 w 1247"/>
                <a:gd name="T33" fmla="*/ 2147483520 h 624"/>
                <a:gd name="T34" fmla="*/ 2147483520 w 1247"/>
                <a:gd name="T35" fmla="*/ 2147483520 h 624"/>
                <a:gd name="T36" fmla="*/ 0 w 1247"/>
                <a:gd name="T37" fmla="*/ 2147483520 h 624"/>
                <a:gd name="T38" fmla="*/ 0 w 1247"/>
                <a:gd name="T39" fmla="*/ 2147483520 h 624"/>
                <a:gd name="T40" fmla="*/ 2147483520 w 1247"/>
                <a:gd name="T41" fmla="*/ 2147483520 h 624"/>
                <a:gd name="T42" fmla="*/ 2147483520 w 1247"/>
                <a:gd name="T43" fmla="*/ 2147483520 h 624"/>
                <a:gd name="T44" fmla="*/ 2147483520 w 1247"/>
                <a:gd name="T45" fmla="*/ 2147483520 h 624"/>
                <a:gd name="T46" fmla="*/ 2147483520 w 1247"/>
                <a:gd name="T47" fmla="*/ 2147483520 h 624"/>
                <a:gd name="T48" fmla="*/ 2147483520 w 1247"/>
                <a:gd name="T49" fmla="*/ 2147483520 h 624"/>
                <a:gd name="T50" fmla="*/ 2147483520 w 1247"/>
                <a:gd name="T51" fmla="*/ 2147483520 h 624"/>
                <a:gd name="T52" fmla="*/ 2147483520 w 1247"/>
                <a:gd name="T53" fmla="*/ 2147483520 h 624"/>
                <a:gd name="T54" fmla="*/ 2147483520 w 1247"/>
                <a:gd name="T55" fmla="*/ 2147483520 h 624"/>
                <a:gd name="T56" fmla="*/ 2147483520 w 1247"/>
                <a:gd name="T57" fmla="*/ 2147483520 h 624"/>
                <a:gd name="T58" fmla="*/ 2147483520 w 1247"/>
                <a:gd name="T59" fmla="*/ 2147483520 h 624"/>
                <a:gd name="T60" fmla="*/ 2147483520 w 1247"/>
                <a:gd name="T61" fmla="*/ 2147483520 h 624"/>
                <a:gd name="T62" fmla="*/ 2147483520 w 1247"/>
                <a:gd name="T63" fmla="*/ 2147483520 h 624"/>
                <a:gd name="T64" fmla="*/ 2147483520 w 1247"/>
                <a:gd name="T65" fmla="*/ 2147483520 h 624"/>
                <a:gd name="T66" fmla="*/ 2147483520 w 1247"/>
                <a:gd name="T67" fmla="*/ 2147483520 h 624"/>
                <a:gd name="T68" fmla="*/ 2147483520 w 1247"/>
                <a:gd name="T69" fmla="*/ 2147483520 h 624"/>
                <a:gd name="T70" fmla="*/ 2147483520 w 1247"/>
                <a:gd name="T71" fmla="*/ 0 h 624"/>
                <a:gd name="T72" fmla="*/ 2147483520 w 1247"/>
                <a:gd name="T73" fmla="*/ 2147483520 h 624"/>
                <a:gd name="T74" fmla="*/ 2147483520 w 1247"/>
                <a:gd name="T75" fmla="*/ 0 h 624"/>
                <a:gd name="T76" fmla="*/ 2147483520 w 1247"/>
                <a:gd name="T77" fmla="*/ 0 h 624"/>
                <a:gd name="T78" fmla="*/ 2147483520 w 1247"/>
                <a:gd name="T79" fmla="*/ 0 h 624"/>
                <a:gd name="T80" fmla="*/ 2147483520 w 1247"/>
                <a:gd name="T81" fmla="*/ 0 h 624"/>
                <a:gd name="T82" fmla="*/ 2147483520 w 1247"/>
                <a:gd name="T83" fmla="*/ 2147483520 h 624"/>
                <a:gd name="T84" fmla="*/ 2147483520 w 1247"/>
                <a:gd name="T85" fmla="*/ 2147483520 h 624"/>
                <a:gd name="T86" fmla="*/ 2147483520 w 1247"/>
                <a:gd name="T87" fmla="*/ 2147483520 h 624"/>
                <a:gd name="T88" fmla="*/ 2147483520 w 1247"/>
                <a:gd name="T89" fmla="*/ 2147483520 h 624"/>
                <a:gd name="T90" fmla="*/ 2147483520 w 1247"/>
                <a:gd name="T91" fmla="*/ 2147483520 h 624"/>
                <a:gd name="T92" fmla="*/ 2147483520 w 1247"/>
                <a:gd name="T93" fmla="*/ 2147483520 h 624"/>
                <a:gd name="T94" fmla="*/ 2147483520 w 1247"/>
                <a:gd name="T95" fmla="*/ 2147483520 h 624"/>
                <a:gd name="T96" fmla="*/ 2147483520 w 1247"/>
                <a:gd name="T97" fmla="*/ 2147483520 h 624"/>
                <a:gd name="T98" fmla="*/ 2147483520 w 1247"/>
                <a:gd name="T99" fmla="*/ 2147483520 h 624"/>
                <a:gd name="T100" fmla="*/ 2147483520 w 1247"/>
                <a:gd name="T101" fmla="*/ 2147483520 h 624"/>
                <a:gd name="T102" fmla="*/ 2147483520 w 1247"/>
                <a:gd name="T103" fmla="*/ 2147483520 h 624"/>
                <a:gd name="T104" fmla="*/ 2147483520 w 1247"/>
                <a:gd name="T105" fmla="*/ 2147483520 h 624"/>
                <a:gd name="T106" fmla="*/ 2147483520 w 1247"/>
                <a:gd name="T107" fmla="*/ 2147483520 h 624"/>
                <a:gd name="T108" fmla="*/ 2147483520 w 1247"/>
                <a:gd name="T109" fmla="*/ 2147483520 h 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7"/>
                <a:gd name="T166" fmla="*/ 0 h 624"/>
                <a:gd name="T167" fmla="*/ 1247 w 1247"/>
                <a:gd name="T168" fmla="*/ 624 h 6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7" h="624">
                  <a:moveTo>
                    <a:pt x="1134" y="624"/>
                  </a:moveTo>
                  <a:lnTo>
                    <a:pt x="1106" y="567"/>
                  </a:lnTo>
                  <a:lnTo>
                    <a:pt x="1077" y="567"/>
                  </a:lnTo>
                  <a:lnTo>
                    <a:pt x="1021" y="482"/>
                  </a:lnTo>
                  <a:lnTo>
                    <a:pt x="1049" y="425"/>
                  </a:lnTo>
                  <a:lnTo>
                    <a:pt x="1021" y="369"/>
                  </a:lnTo>
                  <a:lnTo>
                    <a:pt x="964" y="369"/>
                  </a:lnTo>
                  <a:lnTo>
                    <a:pt x="936" y="340"/>
                  </a:lnTo>
                  <a:lnTo>
                    <a:pt x="907" y="340"/>
                  </a:lnTo>
                  <a:lnTo>
                    <a:pt x="794" y="312"/>
                  </a:lnTo>
                  <a:lnTo>
                    <a:pt x="737" y="312"/>
                  </a:lnTo>
                  <a:lnTo>
                    <a:pt x="680" y="284"/>
                  </a:lnTo>
                  <a:lnTo>
                    <a:pt x="652" y="340"/>
                  </a:lnTo>
                  <a:lnTo>
                    <a:pt x="709" y="369"/>
                  </a:lnTo>
                  <a:lnTo>
                    <a:pt x="680" y="369"/>
                  </a:lnTo>
                  <a:lnTo>
                    <a:pt x="595" y="340"/>
                  </a:lnTo>
                  <a:lnTo>
                    <a:pt x="539" y="284"/>
                  </a:lnTo>
                  <a:lnTo>
                    <a:pt x="227" y="255"/>
                  </a:lnTo>
                  <a:lnTo>
                    <a:pt x="0" y="227"/>
                  </a:lnTo>
                  <a:lnTo>
                    <a:pt x="0" y="199"/>
                  </a:lnTo>
                  <a:lnTo>
                    <a:pt x="57" y="170"/>
                  </a:lnTo>
                  <a:lnTo>
                    <a:pt x="199" y="170"/>
                  </a:lnTo>
                  <a:lnTo>
                    <a:pt x="227" y="142"/>
                  </a:lnTo>
                  <a:lnTo>
                    <a:pt x="369" y="142"/>
                  </a:lnTo>
                  <a:lnTo>
                    <a:pt x="397" y="170"/>
                  </a:lnTo>
                  <a:lnTo>
                    <a:pt x="454" y="85"/>
                  </a:lnTo>
                  <a:lnTo>
                    <a:pt x="510" y="85"/>
                  </a:lnTo>
                  <a:lnTo>
                    <a:pt x="510" y="57"/>
                  </a:lnTo>
                  <a:lnTo>
                    <a:pt x="539" y="85"/>
                  </a:lnTo>
                  <a:lnTo>
                    <a:pt x="567" y="57"/>
                  </a:lnTo>
                  <a:lnTo>
                    <a:pt x="624" y="114"/>
                  </a:lnTo>
                  <a:lnTo>
                    <a:pt x="652" y="85"/>
                  </a:lnTo>
                  <a:lnTo>
                    <a:pt x="737" y="57"/>
                  </a:lnTo>
                  <a:lnTo>
                    <a:pt x="737" y="28"/>
                  </a:lnTo>
                  <a:lnTo>
                    <a:pt x="766" y="28"/>
                  </a:lnTo>
                  <a:lnTo>
                    <a:pt x="822" y="0"/>
                  </a:lnTo>
                  <a:lnTo>
                    <a:pt x="907" y="28"/>
                  </a:lnTo>
                  <a:lnTo>
                    <a:pt x="1021" y="0"/>
                  </a:lnTo>
                  <a:lnTo>
                    <a:pt x="1077" y="0"/>
                  </a:lnTo>
                  <a:lnTo>
                    <a:pt x="1106" y="0"/>
                  </a:lnTo>
                  <a:lnTo>
                    <a:pt x="1134" y="0"/>
                  </a:lnTo>
                  <a:lnTo>
                    <a:pt x="1162" y="28"/>
                  </a:lnTo>
                  <a:lnTo>
                    <a:pt x="1162" y="114"/>
                  </a:lnTo>
                  <a:lnTo>
                    <a:pt x="1191" y="142"/>
                  </a:lnTo>
                  <a:lnTo>
                    <a:pt x="1191" y="199"/>
                  </a:lnTo>
                  <a:lnTo>
                    <a:pt x="1219" y="227"/>
                  </a:lnTo>
                  <a:lnTo>
                    <a:pt x="1219" y="255"/>
                  </a:lnTo>
                  <a:lnTo>
                    <a:pt x="1191" y="284"/>
                  </a:lnTo>
                  <a:lnTo>
                    <a:pt x="1219" y="340"/>
                  </a:lnTo>
                  <a:lnTo>
                    <a:pt x="1247" y="369"/>
                  </a:lnTo>
                  <a:lnTo>
                    <a:pt x="1247" y="425"/>
                  </a:lnTo>
                  <a:lnTo>
                    <a:pt x="1219" y="454"/>
                  </a:lnTo>
                  <a:lnTo>
                    <a:pt x="1191" y="595"/>
                  </a:lnTo>
                  <a:lnTo>
                    <a:pt x="1162" y="595"/>
                  </a:lnTo>
                  <a:lnTo>
                    <a:pt x="1134" y="624"/>
                  </a:lnTo>
                  <a:close/>
                </a:path>
              </a:pathLst>
            </a:custGeom>
            <a:solidFill>
              <a:srgbClr val="FFCC99"/>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110" name="Freeform 51"/>
            <p:cNvSpPr/>
            <p:nvPr/>
          </p:nvSpPr>
          <p:spPr>
            <a:xfrm>
              <a:off x="5857875" y="2014538"/>
              <a:ext cx="1254125" cy="1414462"/>
            </a:xfrm>
            <a:custGeom>
              <a:avLst/>
              <a:gdLst>
                <a:gd name="T0" fmla="*/ 2147483520 w 1106"/>
                <a:gd name="T1" fmla="*/ 2147483520 h 1247"/>
                <a:gd name="T2" fmla="*/ 2147483520 w 1106"/>
                <a:gd name="T3" fmla="*/ 2147483520 h 1247"/>
                <a:gd name="T4" fmla="*/ 2147483520 w 1106"/>
                <a:gd name="T5" fmla="*/ 2147483520 h 1247"/>
                <a:gd name="T6" fmla="*/ 2147483520 w 1106"/>
                <a:gd name="T7" fmla="*/ 2147483520 h 1247"/>
                <a:gd name="T8" fmla="*/ 2147483520 w 1106"/>
                <a:gd name="T9" fmla="*/ 2147483520 h 1247"/>
                <a:gd name="T10" fmla="*/ 2147483520 w 1106"/>
                <a:gd name="T11" fmla="*/ 2147483520 h 1247"/>
                <a:gd name="T12" fmla="*/ 2147483520 w 1106"/>
                <a:gd name="T13" fmla="*/ 2147483520 h 1247"/>
                <a:gd name="T14" fmla="*/ 2147483520 w 1106"/>
                <a:gd name="T15" fmla="*/ 2147483520 h 1247"/>
                <a:gd name="T16" fmla="*/ 2147483520 w 1106"/>
                <a:gd name="T17" fmla="*/ 2147483520 h 1247"/>
                <a:gd name="T18" fmla="*/ 2147483520 w 1106"/>
                <a:gd name="T19" fmla="*/ 2147483520 h 1247"/>
                <a:gd name="T20" fmla="*/ 2147483520 w 1106"/>
                <a:gd name="T21" fmla="*/ 2147483520 h 1247"/>
                <a:gd name="T22" fmla="*/ 2147483520 w 1106"/>
                <a:gd name="T23" fmla="*/ 2147483520 h 1247"/>
                <a:gd name="T24" fmla="*/ 2147483520 w 1106"/>
                <a:gd name="T25" fmla="*/ 2147483520 h 1247"/>
                <a:gd name="T26" fmla="*/ 2147483520 w 1106"/>
                <a:gd name="T27" fmla="*/ 2147483520 h 1247"/>
                <a:gd name="T28" fmla="*/ 2147483520 w 1106"/>
                <a:gd name="T29" fmla="*/ 2147483520 h 1247"/>
                <a:gd name="T30" fmla="*/ 2147483520 w 1106"/>
                <a:gd name="T31" fmla="*/ 2147483520 h 1247"/>
                <a:gd name="T32" fmla="*/ 2147483520 w 1106"/>
                <a:gd name="T33" fmla="*/ 2147483520 h 1247"/>
                <a:gd name="T34" fmla="*/ 2147483520 w 1106"/>
                <a:gd name="T35" fmla="*/ 2147483520 h 1247"/>
                <a:gd name="T36" fmla="*/ 2147483520 w 1106"/>
                <a:gd name="T37" fmla="*/ 2147483520 h 1247"/>
                <a:gd name="T38" fmla="*/ 2147483520 w 1106"/>
                <a:gd name="T39" fmla="*/ 2147483520 h 1247"/>
                <a:gd name="T40" fmla="*/ 2147483520 w 1106"/>
                <a:gd name="T41" fmla="*/ 2147483520 h 1247"/>
                <a:gd name="T42" fmla="*/ 2147483520 w 1106"/>
                <a:gd name="T43" fmla="*/ 2147483520 h 1247"/>
                <a:gd name="T44" fmla="*/ 2147483520 w 1106"/>
                <a:gd name="T45" fmla="*/ 2147483520 h 1247"/>
                <a:gd name="T46" fmla="*/ 2147483520 w 1106"/>
                <a:gd name="T47" fmla="*/ 2147483520 h 1247"/>
                <a:gd name="T48" fmla="*/ 2147483520 w 1106"/>
                <a:gd name="T49" fmla="*/ 2147483520 h 1247"/>
                <a:gd name="T50" fmla="*/ 2147483520 w 1106"/>
                <a:gd name="T51" fmla="*/ 2147483520 h 1247"/>
                <a:gd name="T52" fmla="*/ 2147483520 w 1106"/>
                <a:gd name="T53" fmla="*/ 2147483520 h 1247"/>
                <a:gd name="T54" fmla="*/ 2147483520 w 1106"/>
                <a:gd name="T55" fmla="*/ 2147483520 h 1247"/>
                <a:gd name="T56" fmla="*/ 2147483520 w 1106"/>
                <a:gd name="T57" fmla="*/ 2147483520 h 1247"/>
                <a:gd name="T58" fmla="*/ 2147483520 w 1106"/>
                <a:gd name="T59" fmla="*/ 2147483520 h 1247"/>
                <a:gd name="T60" fmla="*/ 2147483520 w 1106"/>
                <a:gd name="T61" fmla="*/ 2147483520 h 1247"/>
                <a:gd name="T62" fmla="*/ 2147483520 w 1106"/>
                <a:gd name="T63" fmla="*/ 2147483520 h 1247"/>
                <a:gd name="T64" fmla="*/ 2147483520 w 1106"/>
                <a:gd name="T65" fmla="*/ 2147483520 h 1247"/>
                <a:gd name="T66" fmla="*/ 2147483520 w 1106"/>
                <a:gd name="T67" fmla="*/ 2147483520 h 1247"/>
                <a:gd name="T68" fmla="*/ 2147483520 w 1106"/>
                <a:gd name="T69" fmla="*/ 2147483520 h 1247"/>
                <a:gd name="T70" fmla="*/ 2147483520 w 1106"/>
                <a:gd name="T71" fmla="*/ 2147483520 h 1247"/>
                <a:gd name="T72" fmla="*/ 0 w 1106"/>
                <a:gd name="T73" fmla="*/ 2147483520 h 1247"/>
                <a:gd name="T74" fmla="*/ 0 w 1106"/>
                <a:gd name="T75" fmla="*/ 2147483520 h 12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6"/>
                <a:gd name="T115" fmla="*/ 0 h 1247"/>
                <a:gd name="T116" fmla="*/ 1106 w 1106"/>
                <a:gd name="T117" fmla="*/ 1247 h 12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6" h="1247">
                  <a:moveTo>
                    <a:pt x="0" y="1020"/>
                  </a:moveTo>
                  <a:lnTo>
                    <a:pt x="28" y="1049"/>
                  </a:lnTo>
                  <a:lnTo>
                    <a:pt x="0" y="1077"/>
                  </a:lnTo>
                  <a:lnTo>
                    <a:pt x="28" y="1077"/>
                  </a:lnTo>
                  <a:lnTo>
                    <a:pt x="57" y="1049"/>
                  </a:lnTo>
                  <a:lnTo>
                    <a:pt x="113" y="1105"/>
                  </a:lnTo>
                  <a:lnTo>
                    <a:pt x="170" y="1077"/>
                  </a:lnTo>
                  <a:lnTo>
                    <a:pt x="198" y="1162"/>
                  </a:lnTo>
                  <a:lnTo>
                    <a:pt x="227" y="1162"/>
                  </a:lnTo>
                  <a:lnTo>
                    <a:pt x="255" y="1134"/>
                  </a:lnTo>
                  <a:lnTo>
                    <a:pt x="312" y="1134"/>
                  </a:lnTo>
                  <a:lnTo>
                    <a:pt x="312" y="1219"/>
                  </a:lnTo>
                  <a:lnTo>
                    <a:pt x="369" y="1247"/>
                  </a:lnTo>
                  <a:lnTo>
                    <a:pt x="454" y="1190"/>
                  </a:lnTo>
                  <a:lnTo>
                    <a:pt x="482" y="1190"/>
                  </a:lnTo>
                  <a:lnTo>
                    <a:pt x="510" y="1162"/>
                  </a:lnTo>
                  <a:lnTo>
                    <a:pt x="595" y="1134"/>
                  </a:lnTo>
                  <a:lnTo>
                    <a:pt x="567" y="1105"/>
                  </a:lnTo>
                  <a:lnTo>
                    <a:pt x="595" y="1077"/>
                  </a:lnTo>
                  <a:lnTo>
                    <a:pt x="624" y="1134"/>
                  </a:lnTo>
                  <a:lnTo>
                    <a:pt x="737" y="1134"/>
                  </a:lnTo>
                  <a:lnTo>
                    <a:pt x="822" y="1162"/>
                  </a:lnTo>
                  <a:lnTo>
                    <a:pt x="850" y="1105"/>
                  </a:lnTo>
                  <a:lnTo>
                    <a:pt x="907" y="1105"/>
                  </a:lnTo>
                  <a:lnTo>
                    <a:pt x="907" y="1077"/>
                  </a:lnTo>
                  <a:lnTo>
                    <a:pt x="907" y="1049"/>
                  </a:lnTo>
                  <a:lnTo>
                    <a:pt x="964" y="935"/>
                  </a:lnTo>
                  <a:lnTo>
                    <a:pt x="936" y="935"/>
                  </a:lnTo>
                  <a:lnTo>
                    <a:pt x="907" y="964"/>
                  </a:lnTo>
                  <a:lnTo>
                    <a:pt x="879" y="964"/>
                  </a:lnTo>
                  <a:lnTo>
                    <a:pt x="907" y="850"/>
                  </a:lnTo>
                  <a:lnTo>
                    <a:pt x="1077" y="737"/>
                  </a:lnTo>
                  <a:lnTo>
                    <a:pt x="1106" y="680"/>
                  </a:lnTo>
                  <a:lnTo>
                    <a:pt x="1049" y="652"/>
                  </a:lnTo>
                  <a:lnTo>
                    <a:pt x="1021" y="652"/>
                  </a:lnTo>
                  <a:lnTo>
                    <a:pt x="1021" y="623"/>
                  </a:lnTo>
                  <a:lnTo>
                    <a:pt x="992" y="595"/>
                  </a:lnTo>
                  <a:lnTo>
                    <a:pt x="992" y="538"/>
                  </a:lnTo>
                  <a:lnTo>
                    <a:pt x="964" y="510"/>
                  </a:lnTo>
                  <a:lnTo>
                    <a:pt x="850" y="283"/>
                  </a:lnTo>
                  <a:lnTo>
                    <a:pt x="850" y="170"/>
                  </a:lnTo>
                  <a:lnTo>
                    <a:pt x="822" y="85"/>
                  </a:lnTo>
                  <a:lnTo>
                    <a:pt x="765" y="0"/>
                  </a:lnTo>
                  <a:lnTo>
                    <a:pt x="794" y="113"/>
                  </a:lnTo>
                  <a:lnTo>
                    <a:pt x="765" y="170"/>
                  </a:lnTo>
                  <a:lnTo>
                    <a:pt x="765" y="226"/>
                  </a:lnTo>
                  <a:lnTo>
                    <a:pt x="709" y="283"/>
                  </a:lnTo>
                  <a:lnTo>
                    <a:pt x="737" y="283"/>
                  </a:lnTo>
                  <a:lnTo>
                    <a:pt x="709" y="311"/>
                  </a:lnTo>
                  <a:lnTo>
                    <a:pt x="680" y="340"/>
                  </a:lnTo>
                  <a:lnTo>
                    <a:pt x="709" y="368"/>
                  </a:lnTo>
                  <a:lnTo>
                    <a:pt x="680" y="397"/>
                  </a:lnTo>
                  <a:lnTo>
                    <a:pt x="652" y="368"/>
                  </a:lnTo>
                  <a:lnTo>
                    <a:pt x="624" y="425"/>
                  </a:lnTo>
                  <a:lnTo>
                    <a:pt x="482" y="510"/>
                  </a:lnTo>
                  <a:lnTo>
                    <a:pt x="482" y="538"/>
                  </a:lnTo>
                  <a:lnTo>
                    <a:pt x="454" y="567"/>
                  </a:lnTo>
                  <a:lnTo>
                    <a:pt x="425" y="595"/>
                  </a:lnTo>
                  <a:lnTo>
                    <a:pt x="454" y="652"/>
                  </a:lnTo>
                  <a:lnTo>
                    <a:pt x="454" y="737"/>
                  </a:lnTo>
                  <a:lnTo>
                    <a:pt x="397" y="737"/>
                  </a:lnTo>
                  <a:lnTo>
                    <a:pt x="397" y="708"/>
                  </a:lnTo>
                  <a:lnTo>
                    <a:pt x="369" y="708"/>
                  </a:lnTo>
                  <a:lnTo>
                    <a:pt x="312" y="765"/>
                  </a:lnTo>
                  <a:lnTo>
                    <a:pt x="369" y="822"/>
                  </a:lnTo>
                  <a:lnTo>
                    <a:pt x="369" y="878"/>
                  </a:lnTo>
                  <a:lnTo>
                    <a:pt x="312" y="822"/>
                  </a:lnTo>
                  <a:lnTo>
                    <a:pt x="255" y="907"/>
                  </a:lnTo>
                  <a:lnTo>
                    <a:pt x="227" y="878"/>
                  </a:lnTo>
                  <a:lnTo>
                    <a:pt x="198" y="822"/>
                  </a:lnTo>
                  <a:lnTo>
                    <a:pt x="170" y="850"/>
                  </a:lnTo>
                  <a:lnTo>
                    <a:pt x="142" y="822"/>
                  </a:lnTo>
                  <a:lnTo>
                    <a:pt x="57" y="822"/>
                  </a:lnTo>
                  <a:lnTo>
                    <a:pt x="0" y="878"/>
                  </a:lnTo>
                  <a:lnTo>
                    <a:pt x="28" y="935"/>
                  </a:lnTo>
                  <a:lnTo>
                    <a:pt x="0" y="1020"/>
                  </a:lnTo>
                  <a:close/>
                </a:path>
              </a:pathLst>
            </a:custGeom>
            <a:solidFill>
              <a:srgbClr val="FF6600"/>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111" name="Freeform 52"/>
            <p:cNvSpPr/>
            <p:nvPr/>
          </p:nvSpPr>
          <p:spPr>
            <a:xfrm>
              <a:off x="5600700" y="1435100"/>
              <a:ext cx="1157288" cy="1770063"/>
            </a:xfrm>
            <a:custGeom>
              <a:avLst/>
              <a:gdLst>
                <a:gd name="T0" fmla="*/ 2147483520 w 1021"/>
                <a:gd name="T1" fmla="*/ 2147483520 h 1560"/>
                <a:gd name="T2" fmla="*/ 2147483520 w 1021"/>
                <a:gd name="T3" fmla="*/ 2147483520 h 1560"/>
                <a:gd name="T4" fmla="*/ 2147483520 w 1021"/>
                <a:gd name="T5" fmla="*/ 2147483520 h 1560"/>
                <a:gd name="T6" fmla="*/ 2147483520 w 1021"/>
                <a:gd name="T7" fmla="*/ 2147483520 h 1560"/>
                <a:gd name="T8" fmla="*/ 2147483520 w 1021"/>
                <a:gd name="T9" fmla="*/ 2147483520 h 1560"/>
                <a:gd name="T10" fmla="*/ 2147483520 w 1021"/>
                <a:gd name="T11" fmla="*/ 2147483520 h 1560"/>
                <a:gd name="T12" fmla="*/ 2147483520 w 1021"/>
                <a:gd name="T13" fmla="*/ 2147483520 h 1560"/>
                <a:gd name="T14" fmla="*/ 2147483520 w 1021"/>
                <a:gd name="T15" fmla="*/ 2147483520 h 1560"/>
                <a:gd name="T16" fmla="*/ 2147483520 w 1021"/>
                <a:gd name="T17" fmla="*/ 2147483520 h 1560"/>
                <a:gd name="T18" fmla="*/ 2147483520 w 1021"/>
                <a:gd name="T19" fmla="*/ 2147483520 h 1560"/>
                <a:gd name="T20" fmla="*/ 2147483520 w 1021"/>
                <a:gd name="T21" fmla="*/ 2147483520 h 1560"/>
                <a:gd name="T22" fmla="*/ 2147483520 w 1021"/>
                <a:gd name="T23" fmla="*/ 2147483520 h 1560"/>
                <a:gd name="T24" fmla="*/ 2147483520 w 1021"/>
                <a:gd name="T25" fmla="*/ 2147483520 h 1560"/>
                <a:gd name="T26" fmla="*/ 2147483520 w 1021"/>
                <a:gd name="T27" fmla="*/ 2147483520 h 1560"/>
                <a:gd name="T28" fmla="*/ 2147483520 w 1021"/>
                <a:gd name="T29" fmla="*/ 2147483520 h 1560"/>
                <a:gd name="T30" fmla="*/ 2147483520 w 1021"/>
                <a:gd name="T31" fmla="*/ 2147483520 h 1560"/>
                <a:gd name="T32" fmla="*/ 2147483520 w 1021"/>
                <a:gd name="T33" fmla="*/ 2147483520 h 1560"/>
                <a:gd name="T34" fmla="*/ 2147483520 w 1021"/>
                <a:gd name="T35" fmla="*/ 2147483520 h 1560"/>
                <a:gd name="T36" fmla="*/ 2147483520 w 1021"/>
                <a:gd name="T37" fmla="*/ 2147483520 h 1560"/>
                <a:gd name="T38" fmla="*/ 2147483520 w 1021"/>
                <a:gd name="T39" fmla="*/ 2147483520 h 1560"/>
                <a:gd name="T40" fmla="*/ 2147483520 w 1021"/>
                <a:gd name="T41" fmla="*/ 2147483520 h 1560"/>
                <a:gd name="T42" fmla="*/ 2147483520 w 1021"/>
                <a:gd name="T43" fmla="*/ 2147483520 h 1560"/>
                <a:gd name="T44" fmla="*/ 2147483520 w 1021"/>
                <a:gd name="T45" fmla="*/ 2147483520 h 1560"/>
                <a:gd name="T46" fmla="*/ 2147483520 w 1021"/>
                <a:gd name="T47" fmla="*/ 2147483520 h 1560"/>
                <a:gd name="T48" fmla="*/ 2147483520 w 1021"/>
                <a:gd name="T49" fmla="*/ 2147483520 h 1560"/>
                <a:gd name="T50" fmla="*/ 2147483520 w 1021"/>
                <a:gd name="T51" fmla="*/ 2147483520 h 1560"/>
                <a:gd name="T52" fmla="*/ 2147483520 w 1021"/>
                <a:gd name="T53" fmla="*/ 2147483520 h 1560"/>
                <a:gd name="T54" fmla="*/ 2147483520 w 1021"/>
                <a:gd name="T55" fmla="*/ 2147483520 h 1560"/>
                <a:gd name="T56" fmla="*/ 2147483520 w 1021"/>
                <a:gd name="T57" fmla="*/ 2147483520 h 1560"/>
                <a:gd name="T58" fmla="*/ 2147483520 w 1021"/>
                <a:gd name="T59" fmla="*/ 2147483520 h 1560"/>
                <a:gd name="T60" fmla="*/ 2147483520 w 1021"/>
                <a:gd name="T61" fmla="*/ 2147483520 h 1560"/>
                <a:gd name="T62" fmla="*/ 0 w 1021"/>
                <a:gd name="T63" fmla="*/ 2147483520 h 1560"/>
                <a:gd name="T64" fmla="*/ 2147483520 w 1021"/>
                <a:gd name="T65" fmla="*/ 2147483520 h 1560"/>
                <a:gd name="T66" fmla="*/ 2147483520 w 1021"/>
                <a:gd name="T67" fmla="*/ 2147483520 h 1560"/>
                <a:gd name="T68" fmla="*/ 2147483520 w 1021"/>
                <a:gd name="T69" fmla="*/ 2147483520 h 1560"/>
                <a:gd name="T70" fmla="*/ 2147483520 w 1021"/>
                <a:gd name="T71" fmla="*/ 2147483520 h 1560"/>
                <a:gd name="T72" fmla="*/ 2147483520 w 1021"/>
                <a:gd name="T73" fmla="*/ 2147483520 h 1560"/>
                <a:gd name="T74" fmla="*/ 2147483520 w 1021"/>
                <a:gd name="T75" fmla="*/ 2147483520 h 15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1"/>
                <a:gd name="T115" fmla="*/ 0 h 1560"/>
                <a:gd name="T116" fmla="*/ 1021 w 1021"/>
                <a:gd name="T117" fmla="*/ 1560 h 15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1" h="1560">
                  <a:moveTo>
                    <a:pt x="57" y="1304"/>
                  </a:moveTo>
                  <a:lnTo>
                    <a:pt x="29" y="1389"/>
                  </a:lnTo>
                  <a:lnTo>
                    <a:pt x="85" y="1418"/>
                  </a:lnTo>
                  <a:lnTo>
                    <a:pt x="85" y="1475"/>
                  </a:lnTo>
                  <a:lnTo>
                    <a:pt x="114" y="1503"/>
                  </a:lnTo>
                  <a:lnTo>
                    <a:pt x="142" y="1560"/>
                  </a:lnTo>
                  <a:lnTo>
                    <a:pt x="199" y="1560"/>
                  </a:lnTo>
                  <a:lnTo>
                    <a:pt x="227" y="1531"/>
                  </a:lnTo>
                  <a:lnTo>
                    <a:pt x="255" y="1446"/>
                  </a:lnTo>
                  <a:lnTo>
                    <a:pt x="227" y="1389"/>
                  </a:lnTo>
                  <a:lnTo>
                    <a:pt x="284" y="1333"/>
                  </a:lnTo>
                  <a:lnTo>
                    <a:pt x="340" y="1333"/>
                  </a:lnTo>
                  <a:lnTo>
                    <a:pt x="369" y="1333"/>
                  </a:lnTo>
                  <a:lnTo>
                    <a:pt x="397" y="1361"/>
                  </a:lnTo>
                  <a:lnTo>
                    <a:pt x="425" y="1333"/>
                  </a:lnTo>
                  <a:lnTo>
                    <a:pt x="454" y="1389"/>
                  </a:lnTo>
                  <a:lnTo>
                    <a:pt x="482" y="1418"/>
                  </a:lnTo>
                  <a:lnTo>
                    <a:pt x="539" y="1333"/>
                  </a:lnTo>
                  <a:lnTo>
                    <a:pt x="596" y="1389"/>
                  </a:lnTo>
                  <a:lnTo>
                    <a:pt x="596" y="1333"/>
                  </a:lnTo>
                  <a:lnTo>
                    <a:pt x="539" y="1276"/>
                  </a:lnTo>
                  <a:lnTo>
                    <a:pt x="596" y="1219"/>
                  </a:lnTo>
                  <a:lnTo>
                    <a:pt x="624" y="1219"/>
                  </a:lnTo>
                  <a:lnTo>
                    <a:pt x="624" y="1248"/>
                  </a:lnTo>
                  <a:lnTo>
                    <a:pt x="681" y="1248"/>
                  </a:lnTo>
                  <a:lnTo>
                    <a:pt x="681" y="1163"/>
                  </a:lnTo>
                  <a:lnTo>
                    <a:pt x="652" y="1106"/>
                  </a:lnTo>
                  <a:lnTo>
                    <a:pt x="709" y="1049"/>
                  </a:lnTo>
                  <a:lnTo>
                    <a:pt x="709" y="1021"/>
                  </a:lnTo>
                  <a:lnTo>
                    <a:pt x="851" y="936"/>
                  </a:lnTo>
                  <a:lnTo>
                    <a:pt x="879" y="879"/>
                  </a:lnTo>
                  <a:lnTo>
                    <a:pt x="907" y="908"/>
                  </a:lnTo>
                  <a:lnTo>
                    <a:pt x="936" y="879"/>
                  </a:lnTo>
                  <a:lnTo>
                    <a:pt x="907" y="851"/>
                  </a:lnTo>
                  <a:lnTo>
                    <a:pt x="964" y="794"/>
                  </a:lnTo>
                  <a:lnTo>
                    <a:pt x="936" y="794"/>
                  </a:lnTo>
                  <a:lnTo>
                    <a:pt x="992" y="737"/>
                  </a:lnTo>
                  <a:lnTo>
                    <a:pt x="992" y="681"/>
                  </a:lnTo>
                  <a:lnTo>
                    <a:pt x="1021" y="624"/>
                  </a:lnTo>
                  <a:lnTo>
                    <a:pt x="992" y="511"/>
                  </a:lnTo>
                  <a:lnTo>
                    <a:pt x="964" y="454"/>
                  </a:lnTo>
                  <a:lnTo>
                    <a:pt x="964" y="426"/>
                  </a:lnTo>
                  <a:lnTo>
                    <a:pt x="907" y="426"/>
                  </a:lnTo>
                  <a:lnTo>
                    <a:pt x="851" y="454"/>
                  </a:lnTo>
                  <a:lnTo>
                    <a:pt x="766" y="454"/>
                  </a:lnTo>
                  <a:lnTo>
                    <a:pt x="737" y="454"/>
                  </a:lnTo>
                  <a:lnTo>
                    <a:pt x="709" y="284"/>
                  </a:lnTo>
                  <a:lnTo>
                    <a:pt x="681" y="255"/>
                  </a:lnTo>
                  <a:lnTo>
                    <a:pt x="539" y="255"/>
                  </a:lnTo>
                  <a:lnTo>
                    <a:pt x="425" y="284"/>
                  </a:lnTo>
                  <a:lnTo>
                    <a:pt x="397" y="57"/>
                  </a:lnTo>
                  <a:lnTo>
                    <a:pt x="340" y="29"/>
                  </a:lnTo>
                  <a:lnTo>
                    <a:pt x="312" y="0"/>
                  </a:lnTo>
                  <a:lnTo>
                    <a:pt x="227" y="57"/>
                  </a:lnTo>
                  <a:lnTo>
                    <a:pt x="199" y="114"/>
                  </a:lnTo>
                  <a:lnTo>
                    <a:pt x="114" y="170"/>
                  </a:lnTo>
                  <a:lnTo>
                    <a:pt x="114" y="284"/>
                  </a:lnTo>
                  <a:lnTo>
                    <a:pt x="85" y="341"/>
                  </a:lnTo>
                  <a:lnTo>
                    <a:pt x="114" y="397"/>
                  </a:lnTo>
                  <a:lnTo>
                    <a:pt x="85" y="539"/>
                  </a:lnTo>
                  <a:lnTo>
                    <a:pt x="114" y="539"/>
                  </a:lnTo>
                  <a:lnTo>
                    <a:pt x="114" y="596"/>
                  </a:lnTo>
                  <a:lnTo>
                    <a:pt x="57" y="681"/>
                  </a:lnTo>
                  <a:lnTo>
                    <a:pt x="0" y="709"/>
                  </a:lnTo>
                  <a:lnTo>
                    <a:pt x="29" y="822"/>
                  </a:lnTo>
                  <a:lnTo>
                    <a:pt x="57" y="851"/>
                  </a:lnTo>
                  <a:lnTo>
                    <a:pt x="57" y="936"/>
                  </a:lnTo>
                  <a:lnTo>
                    <a:pt x="29" y="936"/>
                  </a:lnTo>
                  <a:lnTo>
                    <a:pt x="29" y="1021"/>
                  </a:lnTo>
                  <a:lnTo>
                    <a:pt x="57" y="1049"/>
                  </a:lnTo>
                  <a:lnTo>
                    <a:pt x="85" y="1134"/>
                  </a:lnTo>
                  <a:lnTo>
                    <a:pt x="114" y="1163"/>
                  </a:lnTo>
                  <a:lnTo>
                    <a:pt x="85" y="1219"/>
                  </a:lnTo>
                  <a:lnTo>
                    <a:pt x="114" y="1276"/>
                  </a:lnTo>
                  <a:lnTo>
                    <a:pt x="85" y="1333"/>
                  </a:lnTo>
                  <a:lnTo>
                    <a:pt x="57" y="1304"/>
                  </a:lnTo>
                  <a:close/>
                </a:path>
              </a:pathLst>
            </a:custGeom>
            <a:solidFill>
              <a:srgbClr val="FFCC99"/>
            </a:solidFill>
            <a:ln w="9525" algn="ctr">
              <a:solidFill>
                <a:schemeClr val="tx1"/>
              </a:solidFill>
              <a:round/>
              <a:headEnd/>
              <a:tailEnd/>
            </a:ln>
          </p:spPr>
          <p:txBody>
            <a:bodyPr lIns="65306" tIns="32653" rIns="65306" bIns="32653"/>
            <a:lstStyle/>
            <a:p>
              <a:pPr algn="ctr"/>
              <a:endParaRPr lang="ja-JP" altLang="en-US"/>
            </a:p>
          </p:txBody>
        </p:sp>
        <p:sp>
          <p:nvSpPr>
            <p:cNvPr id="1112" name="Freeform 19" descr="横線 (破線)"/>
            <p:cNvSpPr>
              <a:spLocks noChangeAspect="1"/>
            </p:cNvSpPr>
            <p:nvPr/>
          </p:nvSpPr>
          <p:spPr>
            <a:xfrm>
              <a:off x="2484438" y="4266728"/>
              <a:ext cx="822325" cy="1106488"/>
            </a:xfrm>
            <a:custGeom>
              <a:avLst/>
              <a:gdLst>
                <a:gd name="T0" fmla="*/ 2147483520 w 737"/>
                <a:gd name="T1" fmla="*/ 2147483520 h 992"/>
                <a:gd name="T2" fmla="*/ 2147483520 w 737"/>
                <a:gd name="T3" fmla="*/ 2147483520 h 992"/>
                <a:gd name="T4" fmla="*/ 2147483520 w 737"/>
                <a:gd name="T5" fmla="*/ 2147483520 h 992"/>
                <a:gd name="T6" fmla="*/ 2147483520 w 737"/>
                <a:gd name="T7" fmla="*/ 2147483520 h 992"/>
                <a:gd name="T8" fmla="*/ 2147483520 w 737"/>
                <a:gd name="T9" fmla="*/ 2147483520 h 992"/>
                <a:gd name="T10" fmla="*/ 2147483520 w 737"/>
                <a:gd name="T11" fmla="*/ 2147483520 h 992"/>
                <a:gd name="T12" fmla="*/ 2147483520 w 737"/>
                <a:gd name="T13" fmla="*/ 2147483520 h 992"/>
                <a:gd name="T14" fmla="*/ 2147483520 w 737"/>
                <a:gd name="T15" fmla="*/ 2147483520 h 992"/>
                <a:gd name="T16" fmla="*/ 2147483520 w 737"/>
                <a:gd name="T17" fmla="*/ 2147483520 h 992"/>
                <a:gd name="T18" fmla="*/ 0 w 737"/>
                <a:gd name="T19" fmla="*/ 2147483520 h 992"/>
                <a:gd name="T20" fmla="*/ 0 w 737"/>
                <a:gd name="T21" fmla="*/ 2147483520 h 992"/>
                <a:gd name="T22" fmla="*/ 2147483520 w 737"/>
                <a:gd name="T23" fmla="*/ 2147483520 h 992"/>
                <a:gd name="T24" fmla="*/ 0 w 737"/>
                <a:gd name="T25" fmla="*/ 2147483520 h 992"/>
                <a:gd name="T26" fmla="*/ 2147483520 w 737"/>
                <a:gd name="T27" fmla="*/ 2147483520 h 992"/>
                <a:gd name="T28" fmla="*/ 2147483520 w 737"/>
                <a:gd name="T29" fmla="*/ 2147483520 h 992"/>
                <a:gd name="T30" fmla="*/ 2147483520 w 737"/>
                <a:gd name="T31" fmla="*/ 2147483520 h 992"/>
                <a:gd name="T32" fmla="*/ 2147483520 w 737"/>
                <a:gd name="T33" fmla="*/ 2147483520 h 992"/>
                <a:gd name="T34" fmla="*/ 2147483520 w 737"/>
                <a:gd name="T35" fmla="*/ 2147483520 h 992"/>
                <a:gd name="T36" fmla="*/ 2147483520 w 737"/>
                <a:gd name="T37" fmla="*/ 2147483520 h 992"/>
                <a:gd name="T38" fmla="*/ 2147483520 w 737"/>
                <a:gd name="T39" fmla="*/ 2147483520 h 992"/>
                <a:gd name="T40" fmla="*/ 2147483520 w 737"/>
                <a:gd name="T41" fmla="*/ 2147483520 h 992"/>
                <a:gd name="T42" fmla="*/ 2147483520 w 737"/>
                <a:gd name="T43" fmla="*/ 2147483520 h 992"/>
                <a:gd name="T44" fmla="*/ 2147483520 w 737"/>
                <a:gd name="T45" fmla="*/ 2147483520 h 992"/>
                <a:gd name="T46" fmla="*/ 2147483520 w 737"/>
                <a:gd name="T47" fmla="*/ 2147483520 h 992"/>
                <a:gd name="T48" fmla="*/ 2147483520 w 737"/>
                <a:gd name="T49" fmla="*/ 2147483520 h 992"/>
                <a:gd name="T50" fmla="*/ 2147483520 w 737"/>
                <a:gd name="T51" fmla="*/ 2147483520 h 992"/>
                <a:gd name="T52" fmla="*/ 2147483520 w 737"/>
                <a:gd name="T53" fmla="*/ 2147483520 h 992"/>
                <a:gd name="T54" fmla="*/ 2147483520 w 737"/>
                <a:gd name="T55" fmla="*/ 2147483520 h 992"/>
                <a:gd name="T56" fmla="*/ 2147483520 w 737"/>
                <a:gd name="T57" fmla="*/ 2147483520 h 992"/>
                <a:gd name="T58" fmla="*/ 2147483520 w 737"/>
                <a:gd name="T59" fmla="*/ 2147483520 h 992"/>
                <a:gd name="T60" fmla="*/ 2147483520 w 737"/>
                <a:gd name="T61" fmla="*/ 2147483520 h 992"/>
                <a:gd name="T62" fmla="*/ 2147483520 w 737"/>
                <a:gd name="T63" fmla="*/ 2147483520 h 992"/>
                <a:gd name="T64" fmla="*/ 2147483520 w 737"/>
                <a:gd name="T65" fmla="*/ 2147483520 h 992"/>
                <a:gd name="T66" fmla="*/ 2147483520 w 737"/>
                <a:gd name="T67" fmla="*/ 2147483520 h 992"/>
                <a:gd name="T68" fmla="*/ 2147483520 w 737"/>
                <a:gd name="T69" fmla="*/ 2147483520 h 992"/>
                <a:gd name="T70" fmla="*/ 2147483520 w 737"/>
                <a:gd name="T71" fmla="*/ 2147483520 h 992"/>
                <a:gd name="T72" fmla="*/ 2147483520 w 737"/>
                <a:gd name="T73" fmla="*/ 0 h 992"/>
                <a:gd name="T74" fmla="*/ 2147483520 w 737"/>
                <a:gd name="T75" fmla="*/ 0 h 992"/>
                <a:gd name="T76" fmla="*/ 2147483520 w 737"/>
                <a:gd name="T77" fmla="*/ 2147483520 h 992"/>
                <a:gd name="T78" fmla="*/ 2147483520 w 737"/>
                <a:gd name="T79" fmla="*/ 2147483520 h 992"/>
                <a:gd name="T80" fmla="*/ 2147483520 w 737"/>
                <a:gd name="T81" fmla="*/ 2147483520 h 992"/>
                <a:gd name="T82" fmla="*/ 2147483520 w 737"/>
                <a:gd name="T83" fmla="*/ 2147483520 h 992"/>
                <a:gd name="T84" fmla="*/ 2147483520 w 737"/>
                <a:gd name="T85" fmla="*/ 2147483520 h 992"/>
                <a:gd name="T86" fmla="*/ 2147483520 w 737"/>
                <a:gd name="T87" fmla="*/ 2147483520 h 992"/>
                <a:gd name="T88" fmla="*/ 2147483520 w 737"/>
                <a:gd name="T89" fmla="*/ 2147483520 h 992"/>
                <a:gd name="T90" fmla="*/ 2147483520 w 737"/>
                <a:gd name="T91" fmla="*/ 2147483520 h 992"/>
                <a:gd name="T92" fmla="*/ 2147483520 w 737"/>
                <a:gd name="T93" fmla="*/ 2147483520 h 992"/>
                <a:gd name="T94" fmla="*/ 2147483520 w 737"/>
                <a:gd name="T95" fmla="*/ 2147483520 h 992"/>
                <a:gd name="T96" fmla="*/ 2147483520 w 737"/>
                <a:gd name="T97" fmla="*/ 2147483520 h 992"/>
                <a:gd name="T98" fmla="*/ 2147483520 w 737"/>
                <a:gd name="T99" fmla="*/ 2147483520 h 992"/>
                <a:gd name="T100" fmla="*/ 2147483520 w 737"/>
                <a:gd name="T101" fmla="*/ 2147483520 h 992"/>
                <a:gd name="T102" fmla="*/ 2147483520 w 737"/>
                <a:gd name="T103" fmla="*/ 2147483520 h 992"/>
                <a:gd name="T104" fmla="*/ 2147483520 w 737"/>
                <a:gd name="T105" fmla="*/ 2147483520 h 992"/>
                <a:gd name="T106" fmla="*/ 2147483520 w 737"/>
                <a:gd name="T107" fmla="*/ 2147483520 h 992"/>
                <a:gd name="T108" fmla="*/ 2147483520 w 737"/>
                <a:gd name="T109" fmla="*/ 2147483520 h 9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7"/>
                <a:gd name="T166" fmla="*/ 0 h 992"/>
                <a:gd name="T167" fmla="*/ 737 w 737"/>
                <a:gd name="T168" fmla="*/ 992 h 9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7" h="992">
                  <a:moveTo>
                    <a:pt x="312" y="794"/>
                  </a:moveTo>
                  <a:lnTo>
                    <a:pt x="284" y="794"/>
                  </a:lnTo>
                  <a:lnTo>
                    <a:pt x="227" y="936"/>
                  </a:lnTo>
                  <a:lnTo>
                    <a:pt x="142" y="936"/>
                  </a:lnTo>
                  <a:lnTo>
                    <a:pt x="85" y="992"/>
                  </a:lnTo>
                  <a:lnTo>
                    <a:pt x="57" y="964"/>
                  </a:lnTo>
                  <a:lnTo>
                    <a:pt x="85" y="936"/>
                  </a:lnTo>
                  <a:lnTo>
                    <a:pt x="85" y="851"/>
                  </a:lnTo>
                  <a:lnTo>
                    <a:pt x="29" y="851"/>
                  </a:lnTo>
                  <a:lnTo>
                    <a:pt x="0" y="822"/>
                  </a:lnTo>
                  <a:lnTo>
                    <a:pt x="0" y="766"/>
                  </a:lnTo>
                  <a:lnTo>
                    <a:pt x="29" y="737"/>
                  </a:lnTo>
                  <a:lnTo>
                    <a:pt x="0" y="709"/>
                  </a:lnTo>
                  <a:lnTo>
                    <a:pt x="57" y="680"/>
                  </a:lnTo>
                  <a:lnTo>
                    <a:pt x="29" y="652"/>
                  </a:lnTo>
                  <a:lnTo>
                    <a:pt x="29" y="624"/>
                  </a:lnTo>
                  <a:lnTo>
                    <a:pt x="85" y="595"/>
                  </a:lnTo>
                  <a:lnTo>
                    <a:pt x="114" y="510"/>
                  </a:lnTo>
                  <a:lnTo>
                    <a:pt x="170" y="482"/>
                  </a:lnTo>
                  <a:lnTo>
                    <a:pt x="170" y="454"/>
                  </a:lnTo>
                  <a:lnTo>
                    <a:pt x="227" y="425"/>
                  </a:lnTo>
                  <a:lnTo>
                    <a:pt x="199" y="397"/>
                  </a:lnTo>
                  <a:lnTo>
                    <a:pt x="170" y="369"/>
                  </a:lnTo>
                  <a:lnTo>
                    <a:pt x="114" y="284"/>
                  </a:lnTo>
                  <a:lnTo>
                    <a:pt x="170" y="255"/>
                  </a:lnTo>
                  <a:lnTo>
                    <a:pt x="199" y="255"/>
                  </a:lnTo>
                  <a:lnTo>
                    <a:pt x="284" y="142"/>
                  </a:lnTo>
                  <a:lnTo>
                    <a:pt x="340" y="142"/>
                  </a:lnTo>
                  <a:lnTo>
                    <a:pt x="397" y="142"/>
                  </a:lnTo>
                  <a:lnTo>
                    <a:pt x="397" y="113"/>
                  </a:lnTo>
                  <a:lnTo>
                    <a:pt x="426" y="85"/>
                  </a:lnTo>
                  <a:lnTo>
                    <a:pt x="454" y="85"/>
                  </a:lnTo>
                  <a:lnTo>
                    <a:pt x="482" y="85"/>
                  </a:lnTo>
                  <a:lnTo>
                    <a:pt x="482" y="57"/>
                  </a:lnTo>
                  <a:lnTo>
                    <a:pt x="539" y="28"/>
                  </a:lnTo>
                  <a:lnTo>
                    <a:pt x="567" y="57"/>
                  </a:lnTo>
                  <a:lnTo>
                    <a:pt x="567" y="0"/>
                  </a:lnTo>
                  <a:lnTo>
                    <a:pt x="596" y="0"/>
                  </a:lnTo>
                  <a:lnTo>
                    <a:pt x="624" y="142"/>
                  </a:lnTo>
                  <a:lnTo>
                    <a:pt x="596" y="199"/>
                  </a:lnTo>
                  <a:lnTo>
                    <a:pt x="681" y="199"/>
                  </a:lnTo>
                  <a:lnTo>
                    <a:pt x="737" y="255"/>
                  </a:lnTo>
                  <a:lnTo>
                    <a:pt x="709" y="312"/>
                  </a:lnTo>
                  <a:lnTo>
                    <a:pt x="652" y="340"/>
                  </a:lnTo>
                  <a:lnTo>
                    <a:pt x="596" y="312"/>
                  </a:lnTo>
                  <a:lnTo>
                    <a:pt x="596" y="369"/>
                  </a:lnTo>
                  <a:lnTo>
                    <a:pt x="539" y="425"/>
                  </a:lnTo>
                  <a:lnTo>
                    <a:pt x="482" y="510"/>
                  </a:lnTo>
                  <a:lnTo>
                    <a:pt x="397" y="595"/>
                  </a:lnTo>
                  <a:lnTo>
                    <a:pt x="397" y="624"/>
                  </a:lnTo>
                  <a:lnTo>
                    <a:pt x="369" y="652"/>
                  </a:lnTo>
                  <a:lnTo>
                    <a:pt x="369" y="709"/>
                  </a:lnTo>
                  <a:lnTo>
                    <a:pt x="340" y="709"/>
                  </a:lnTo>
                  <a:lnTo>
                    <a:pt x="340" y="766"/>
                  </a:lnTo>
                  <a:lnTo>
                    <a:pt x="369" y="851"/>
                  </a:lnTo>
                </a:path>
              </a:pathLst>
            </a:custGeom>
            <a:pattFill prst="dashHorz">
              <a:fgClr>
                <a:srgbClr val="0000FF"/>
              </a:fgClr>
              <a:bgClr>
                <a:schemeClr val="bg1"/>
              </a:bgClr>
            </a:pattFill>
            <a:ln w="9525" cap="flat" cmpd="sng" algn="ctr">
              <a:solidFill>
                <a:schemeClr val="tx1"/>
              </a:solidFill>
              <a:prstDash val="solid"/>
              <a:round/>
              <a:headEnd type="none" w="med" len="med"/>
              <a:tailEnd type="none" w="med" len="med"/>
            </a:ln>
          </p:spPr>
          <p:txBody>
            <a:bodyPr/>
            <a:lstStyle/>
            <a:p>
              <a:endParaRPr lang="ja-JP" altLang="en-US"/>
            </a:p>
          </p:txBody>
        </p:sp>
        <p:grpSp>
          <p:nvGrpSpPr>
            <p:cNvPr id="1113" name="グループ化 63"/>
            <p:cNvGrpSpPr/>
            <p:nvPr/>
          </p:nvGrpSpPr>
          <p:grpSpPr>
            <a:xfrm>
              <a:off x="431800" y="1757363"/>
              <a:ext cx="8359775" cy="4689475"/>
              <a:chOff x="613886" y="2500465"/>
              <a:chExt cx="11705055" cy="6566020"/>
            </a:xfrm>
          </p:grpSpPr>
          <p:sp>
            <p:nvSpPr>
              <p:cNvPr id="1114" name="正方形/長方形 146"/>
              <p:cNvSpPr/>
              <p:nvPr/>
            </p:nvSpPr>
            <p:spPr>
              <a:xfrm>
                <a:off x="6756482" y="4628088"/>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静岡市</a:t>
                </a:r>
              </a:p>
            </p:txBody>
          </p:sp>
          <p:sp>
            <p:nvSpPr>
              <p:cNvPr id="1115" name="正方形/長方形 147"/>
              <p:cNvSpPr/>
              <p:nvPr/>
            </p:nvSpPr>
            <p:spPr>
              <a:xfrm>
                <a:off x="9589872" y="8509996"/>
                <a:ext cx="1049577"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南伊豆町</a:t>
                </a:r>
              </a:p>
            </p:txBody>
          </p:sp>
          <p:sp>
            <p:nvSpPr>
              <p:cNvPr id="1116" name="正方形/長方形 148"/>
              <p:cNvSpPr/>
              <p:nvPr/>
            </p:nvSpPr>
            <p:spPr>
              <a:xfrm>
                <a:off x="10482438" y="7431457"/>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河津町</a:t>
                </a:r>
              </a:p>
            </p:txBody>
          </p:sp>
          <p:sp>
            <p:nvSpPr>
              <p:cNvPr id="1117" name="正方形/長方形 149"/>
              <p:cNvSpPr/>
              <p:nvPr/>
            </p:nvSpPr>
            <p:spPr>
              <a:xfrm>
                <a:off x="9385170" y="7068829"/>
                <a:ext cx="1049577"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西伊豆町</a:t>
                </a:r>
              </a:p>
            </p:txBody>
          </p:sp>
          <p:sp>
            <p:nvSpPr>
              <p:cNvPr id="1118" name="正方形/長方形 150"/>
              <p:cNvSpPr/>
              <p:nvPr/>
            </p:nvSpPr>
            <p:spPr>
              <a:xfrm>
                <a:off x="9563558" y="7768278"/>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松崎町</a:t>
                </a:r>
              </a:p>
            </p:txBody>
          </p:sp>
          <p:sp>
            <p:nvSpPr>
              <p:cNvPr id="1119" name="正方形/長方形 151"/>
              <p:cNvSpPr/>
              <p:nvPr/>
            </p:nvSpPr>
            <p:spPr>
              <a:xfrm>
                <a:off x="3632233" y="6672633"/>
                <a:ext cx="659147"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森町</a:t>
                </a:r>
              </a:p>
            </p:txBody>
          </p:sp>
          <p:sp>
            <p:nvSpPr>
              <p:cNvPr id="1120" name="正方形/長方形 152"/>
              <p:cNvSpPr/>
              <p:nvPr/>
            </p:nvSpPr>
            <p:spPr>
              <a:xfrm>
                <a:off x="4584595" y="4299337"/>
                <a:ext cx="1049577"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川根本町</a:t>
                </a:r>
              </a:p>
            </p:txBody>
          </p:sp>
          <p:sp>
            <p:nvSpPr>
              <p:cNvPr id="1121" name="正方形/長方形 153"/>
              <p:cNvSpPr/>
              <p:nvPr/>
            </p:nvSpPr>
            <p:spPr>
              <a:xfrm>
                <a:off x="10369399" y="2500465"/>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小山町</a:t>
                </a:r>
              </a:p>
            </p:txBody>
          </p:sp>
          <p:sp>
            <p:nvSpPr>
              <p:cNvPr id="1122" name="正方形/長方形 154"/>
              <p:cNvSpPr/>
              <p:nvPr/>
            </p:nvSpPr>
            <p:spPr>
              <a:xfrm>
                <a:off x="5122882" y="7979831"/>
                <a:ext cx="1049577"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牧之原市</a:t>
                </a:r>
              </a:p>
            </p:txBody>
          </p:sp>
          <p:sp>
            <p:nvSpPr>
              <p:cNvPr id="1123" name="正方形/長方形 155"/>
              <p:cNvSpPr/>
              <p:nvPr/>
            </p:nvSpPr>
            <p:spPr>
              <a:xfrm>
                <a:off x="10081717" y="3943243"/>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裾野市</a:t>
                </a:r>
              </a:p>
            </p:txBody>
          </p:sp>
          <p:sp>
            <p:nvSpPr>
              <p:cNvPr id="1124" name="正方形/長方形 156"/>
              <p:cNvSpPr/>
              <p:nvPr/>
            </p:nvSpPr>
            <p:spPr>
              <a:xfrm>
                <a:off x="9935459" y="3094067"/>
                <a:ext cx="1049577"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御殿場市</a:t>
                </a:r>
              </a:p>
            </p:txBody>
          </p:sp>
          <p:sp>
            <p:nvSpPr>
              <p:cNvPr id="1125" name="正方形/長方形 157"/>
              <p:cNvSpPr/>
              <p:nvPr/>
            </p:nvSpPr>
            <p:spPr>
              <a:xfrm>
                <a:off x="5548488" y="6286793"/>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藤枝市</a:t>
                </a:r>
              </a:p>
            </p:txBody>
          </p:sp>
          <p:sp>
            <p:nvSpPr>
              <p:cNvPr id="1126" name="正方形/長方形 158"/>
              <p:cNvSpPr/>
              <p:nvPr/>
            </p:nvSpPr>
            <p:spPr>
              <a:xfrm>
                <a:off x="3937174" y="7465581"/>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掛川市</a:t>
                </a:r>
              </a:p>
            </p:txBody>
          </p:sp>
          <p:sp>
            <p:nvSpPr>
              <p:cNvPr id="1127" name="正方形/長方形 159"/>
              <p:cNvSpPr/>
              <p:nvPr/>
            </p:nvSpPr>
            <p:spPr>
              <a:xfrm>
                <a:off x="3597432" y="7853204"/>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袋井市</a:t>
                </a:r>
              </a:p>
            </p:txBody>
          </p:sp>
          <p:sp>
            <p:nvSpPr>
              <p:cNvPr id="1128" name="正方形/長方形 160"/>
              <p:cNvSpPr/>
              <p:nvPr/>
            </p:nvSpPr>
            <p:spPr>
              <a:xfrm>
                <a:off x="2918779" y="8003020"/>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磐田市</a:t>
                </a:r>
              </a:p>
            </p:txBody>
          </p:sp>
          <p:sp>
            <p:nvSpPr>
              <p:cNvPr id="1129" name="正方形/長方形 161"/>
              <p:cNvSpPr/>
              <p:nvPr/>
            </p:nvSpPr>
            <p:spPr>
              <a:xfrm>
                <a:off x="8830165" y="3961972"/>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富士市</a:t>
                </a:r>
              </a:p>
            </p:txBody>
          </p:sp>
          <p:sp>
            <p:nvSpPr>
              <p:cNvPr id="1130" name="正方形/長方形 162"/>
              <p:cNvSpPr/>
              <p:nvPr/>
            </p:nvSpPr>
            <p:spPr>
              <a:xfrm>
                <a:off x="5872030" y="7614388"/>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吉田町</a:t>
                </a:r>
              </a:p>
            </p:txBody>
          </p:sp>
          <p:sp>
            <p:nvSpPr>
              <p:cNvPr id="1131" name="正方形/長方形 163"/>
              <p:cNvSpPr/>
              <p:nvPr/>
            </p:nvSpPr>
            <p:spPr>
              <a:xfrm>
                <a:off x="9912425" y="4285880"/>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長泉町</a:t>
                </a:r>
              </a:p>
            </p:txBody>
          </p:sp>
          <p:sp>
            <p:nvSpPr>
              <p:cNvPr id="1132" name="正方形/長方形 164"/>
              <p:cNvSpPr/>
              <p:nvPr/>
            </p:nvSpPr>
            <p:spPr>
              <a:xfrm>
                <a:off x="10013487" y="4833364"/>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清水町</a:t>
                </a:r>
              </a:p>
            </p:txBody>
          </p:sp>
          <p:sp>
            <p:nvSpPr>
              <p:cNvPr id="1133" name="正方形/長方形 165"/>
              <p:cNvSpPr/>
              <p:nvPr/>
            </p:nvSpPr>
            <p:spPr>
              <a:xfrm>
                <a:off x="10732309" y="4651269"/>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函南町</a:t>
                </a:r>
              </a:p>
            </p:txBody>
          </p:sp>
          <p:sp>
            <p:nvSpPr>
              <p:cNvPr id="1134" name="正方形/長方形 166"/>
              <p:cNvSpPr/>
              <p:nvPr/>
            </p:nvSpPr>
            <p:spPr>
              <a:xfrm>
                <a:off x="10932308" y="7076903"/>
                <a:ext cx="1049577"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東伊豆町</a:t>
                </a:r>
              </a:p>
            </p:txBody>
          </p:sp>
          <p:sp>
            <p:nvSpPr>
              <p:cNvPr id="1135" name="正方形/長方形 167"/>
              <p:cNvSpPr/>
              <p:nvPr/>
            </p:nvSpPr>
            <p:spPr>
              <a:xfrm>
                <a:off x="10309604" y="5282068"/>
                <a:ext cx="1244791"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伊豆の国市</a:t>
                </a:r>
              </a:p>
            </p:txBody>
          </p:sp>
          <p:sp>
            <p:nvSpPr>
              <p:cNvPr id="1136" name="正方形/長方形 168"/>
              <p:cNvSpPr/>
              <p:nvPr/>
            </p:nvSpPr>
            <p:spPr>
              <a:xfrm>
                <a:off x="4624469" y="7820517"/>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菊川市</a:t>
                </a:r>
              </a:p>
            </p:txBody>
          </p:sp>
          <p:sp>
            <p:nvSpPr>
              <p:cNvPr id="1137" name="正方形/長方形 169"/>
              <p:cNvSpPr/>
              <p:nvPr/>
            </p:nvSpPr>
            <p:spPr>
              <a:xfrm>
                <a:off x="4752007" y="8721771"/>
                <a:ext cx="1049577"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御前崎市</a:t>
                </a:r>
              </a:p>
            </p:txBody>
          </p:sp>
          <p:sp>
            <p:nvSpPr>
              <p:cNvPr id="1138" name="正方形/長方形 170"/>
              <p:cNvSpPr/>
              <p:nvPr/>
            </p:nvSpPr>
            <p:spPr>
              <a:xfrm>
                <a:off x="10262750" y="6240514"/>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伊豆市</a:t>
                </a:r>
              </a:p>
            </p:txBody>
          </p:sp>
          <p:sp>
            <p:nvSpPr>
              <p:cNvPr id="1139" name="正方形/長方形 171"/>
              <p:cNvSpPr/>
              <p:nvPr/>
            </p:nvSpPr>
            <p:spPr>
              <a:xfrm>
                <a:off x="10283301" y="8046671"/>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下田市</a:t>
                </a:r>
              </a:p>
            </p:txBody>
          </p:sp>
          <p:sp>
            <p:nvSpPr>
              <p:cNvPr id="1140" name="正方形/長方形 172"/>
              <p:cNvSpPr/>
              <p:nvPr/>
            </p:nvSpPr>
            <p:spPr>
              <a:xfrm>
                <a:off x="6086354" y="7020584"/>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焼津市</a:t>
                </a:r>
              </a:p>
            </p:txBody>
          </p:sp>
          <p:sp>
            <p:nvSpPr>
              <p:cNvPr id="1141" name="正方形/長方形 173"/>
              <p:cNvSpPr/>
              <p:nvPr/>
            </p:nvSpPr>
            <p:spPr>
              <a:xfrm>
                <a:off x="594975" y="7950085"/>
                <a:ext cx="854362"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湖西市</a:t>
                </a:r>
              </a:p>
            </p:txBody>
          </p:sp>
          <p:sp>
            <p:nvSpPr>
              <p:cNvPr id="1142" name="正方形/長方形 174"/>
              <p:cNvSpPr/>
              <p:nvPr/>
            </p:nvSpPr>
            <p:spPr>
              <a:xfrm>
                <a:off x="4756802" y="6537021"/>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島田市</a:t>
                </a:r>
              </a:p>
            </p:txBody>
          </p:sp>
          <p:sp>
            <p:nvSpPr>
              <p:cNvPr id="1143" name="正方形/長方形 175"/>
              <p:cNvSpPr/>
              <p:nvPr/>
            </p:nvSpPr>
            <p:spPr>
              <a:xfrm>
                <a:off x="11483489" y="6177501"/>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伊東市</a:t>
                </a:r>
              </a:p>
            </p:txBody>
          </p:sp>
          <p:sp>
            <p:nvSpPr>
              <p:cNvPr id="1144" name="正方形/長方形 176"/>
              <p:cNvSpPr/>
              <p:nvPr/>
            </p:nvSpPr>
            <p:spPr>
              <a:xfrm>
                <a:off x="10551621" y="4295826"/>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三島市</a:t>
                </a:r>
              </a:p>
            </p:txBody>
          </p:sp>
          <p:sp>
            <p:nvSpPr>
              <p:cNvPr id="1145" name="正方形/長方形 177"/>
              <p:cNvSpPr/>
              <p:nvPr/>
            </p:nvSpPr>
            <p:spPr>
              <a:xfrm>
                <a:off x="8022710" y="3145958"/>
                <a:ext cx="1002543" cy="603051"/>
              </a:xfrm>
              <a:prstGeom prst="rect">
                <a:avLst/>
              </a:prstGeom>
              <a:noFill/>
              <a:ln w="9525"/>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富士宮市</a:t>
                </a:r>
              </a:p>
            </p:txBody>
          </p:sp>
          <p:sp>
            <p:nvSpPr>
              <p:cNvPr id="1146" name="正方形/長方形 178"/>
              <p:cNvSpPr/>
              <p:nvPr/>
            </p:nvSpPr>
            <p:spPr>
              <a:xfrm>
                <a:off x="11227106" y="4941813"/>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熱海市</a:t>
                </a:r>
              </a:p>
            </p:txBody>
          </p:sp>
          <p:sp>
            <p:nvSpPr>
              <p:cNvPr id="1147" name="正方形/長方形 179"/>
              <p:cNvSpPr/>
              <p:nvPr/>
            </p:nvSpPr>
            <p:spPr>
              <a:xfrm>
                <a:off x="9551718" y="5641977"/>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沼津市</a:t>
                </a:r>
              </a:p>
            </p:txBody>
          </p:sp>
          <p:sp>
            <p:nvSpPr>
              <p:cNvPr id="1148" name="正方形/長方形 180"/>
              <p:cNvSpPr/>
              <p:nvPr/>
            </p:nvSpPr>
            <p:spPr>
              <a:xfrm>
                <a:off x="2016928" y="6518749"/>
                <a:ext cx="854363" cy="370589"/>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浜松市</a:t>
                </a:r>
              </a:p>
            </p:txBody>
          </p:sp>
        </p:grpSp>
      </p:grpSp>
      <p:sp>
        <p:nvSpPr>
          <p:cNvPr id="1149" name="Text Box 1862"/>
          <p:cNvSpPr txBox="1">
            <a:spLocks noChangeArrowheads="1"/>
          </p:cNvSpPr>
          <p:nvPr/>
        </p:nvSpPr>
        <p:spPr>
          <a:xfrm>
            <a:off x="328005" y="336550"/>
            <a:ext cx="3926215" cy="629563"/>
          </a:xfrm>
          <a:prstGeom prst="rect">
            <a:avLst/>
          </a:prstGeom>
          <a:noFill/>
          <a:ln w="9525">
            <a:noFill/>
            <a:miter lim="800000"/>
            <a:headEnd/>
            <a:tailEnd/>
          </a:ln>
        </p:spPr>
        <p:txBody>
          <a:bodyPr wrap="square" lIns="65306" tIns="32653" rIns="65306" bIns="32653">
            <a:spAutoFit/>
          </a:bodyPr>
          <a:lstStyle/>
          <a:p>
            <a:pPr defTabSz="652463">
              <a:lnSpc>
                <a:spcPts val="2200"/>
              </a:lnSpc>
              <a:spcBef>
                <a:spcPts val="800"/>
              </a:spcBef>
            </a:pPr>
            <a:r>
              <a:rPr lang="en-US" altLang="ja-JP" sz="1600" b="1">
                <a:solidFill>
                  <a:srgbClr val="008AD4"/>
                </a:solidFill>
                <a:latin typeface="メイリオ" pitchFamily="50" charset="-128"/>
                <a:ea typeface="メイリオ" pitchFamily="50" charset="-128"/>
                <a:cs typeface="メイリオ" pitchFamily="50" charset="-128"/>
              </a:rPr>
              <a:t>H25-29SMR</a:t>
            </a:r>
            <a:r>
              <a:rPr lang="ja-JP" altLang="en-US" sz="1600" b="1">
                <a:solidFill>
                  <a:srgbClr val="008AD4"/>
                </a:solidFill>
                <a:latin typeface="メイリオ" pitchFamily="50" charset="-128"/>
                <a:ea typeface="メイリオ" pitchFamily="50" charset="-128"/>
                <a:cs typeface="メイリオ" pitchFamily="50" charset="-128"/>
              </a:rPr>
              <a:t>（標準化死亡比）【全県】悪性新生物（男性）</a:t>
            </a:r>
          </a:p>
        </p:txBody>
      </p:sp>
      <p:sp>
        <p:nvSpPr>
          <p:cNvPr id="1150" name="Text Box 1863"/>
          <p:cNvSpPr txBox="1">
            <a:spLocks noChangeArrowheads="1"/>
          </p:cNvSpPr>
          <p:nvPr/>
        </p:nvSpPr>
        <p:spPr>
          <a:xfrm>
            <a:off x="564153" y="1150779"/>
            <a:ext cx="2377574" cy="369332"/>
          </a:xfrm>
          <a:prstGeom prst="rect">
            <a:avLst/>
          </a:prstGeom>
          <a:gradFill rotWithShape="1">
            <a:gsLst>
              <a:gs pos="0">
                <a:srgbClr val="CCFFCC"/>
              </a:gs>
              <a:gs pos="100000">
                <a:srgbClr val="66FFCC"/>
              </a:gs>
            </a:gsLst>
            <a:lin ang="5400000" scaled="1"/>
            <a:tileRect/>
          </a:gradFill>
          <a:ln>
            <a:noFill/>
          </a:ln>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t>年間平均</a:t>
            </a:r>
            <a:r>
              <a:rPr lang="en-US" altLang="ja-JP" dirty="0"/>
              <a:t>6,398</a:t>
            </a:r>
            <a:r>
              <a:rPr lang="ja-JP" altLang="en-US" dirty="0"/>
              <a:t>人死亡</a:t>
            </a:r>
          </a:p>
        </p:txBody>
      </p:sp>
      <p:grpSp>
        <p:nvGrpSpPr>
          <p:cNvPr id="1151" name="グループ 1870"/>
          <p:cNvGrpSpPr/>
          <p:nvPr/>
        </p:nvGrpSpPr>
        <p:grpSpPr>
          <a:xfrm>
            <a:off x="5559425" y="336550"/>
            <a:ext cx="3243263" cy="1092200"/>
            <a:chOff x="5559425" y="214313"/>
            <a:chExt cx="3243263" cy="1092200"/>
          </a:xfrm>
        </p:grpSpPr>
        <p:sp>
          <p:nvSpPr>
            <p:cNvPr id="1152" name="正方形/長方形 1865"/>
            <p:cNvSpPr>
              <a:spLocks noChangeArrowheads="1"/>
            </p:cNvSpPr>
            <p:nvPr/>
          </p:nvSpPr>
          <p:spPr>
            <a:xfrm>
              <a:off x="5559425" y="600075"/>
              <a:ext cx="387350" cy="128588"/>
            </a:xfrm>
            <a:prstGeom prst="rect">
              <a:avLst/>
            </a:prstGeom>
            <a:solidFill>
              <a:srgbClr val="FFCC99"/>
            </a:solidFill>
            <a:ln w="25400" algn="ctr">
              <a:solidFill>
                <a:schemeClr val="tx1"/>
              </a:solidFill>
              <a:round/>
              <a:headEnd/>
              <a:tailEnd/>
            </a:ln>
          </p:spPr>
          <p:txBody>
            <a:bodyPr lIns="65306" tIns="32653" rIns="65306" bIns="32653"/>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1153" name="正方形/長方形 1866"/>
            <p:cNvSpPr>
              <a:spLocks noChangeArrowheads="1"/>
            </p:cNvSpPr>
            <p:nvPr/>
          </p:nvSpPr>
          <p:spPr>
            <a:xfrm>
              <a:off x="5559425" y="342900"/>
              <a:ext cx="387350" cy="128588"/>
            </a:xfrm>
            <a:prstGeom prst="rect">
              <a:avLst/>
            </a:prstGeom>
            <a:solidFill>
              <a:srgbClr val="FF6600"/>
            </a:solidFill>
            <a:ln w="25400" algn="ctr">
              <a:solidFill>
                <a:schemeClr val="tx1"/>
              </a:solidFill>
              <a:round/>
              <a:headEnd/>
              <a:tailEnd/>
            </a:ln>
          </p:spPr>
          <p:txBody>
            <a:bodyPr lIns="65306" tIns="32653" rIns="65306" bIns="32653"/>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1154" name="正方形/長方形 1867" descr="横線 (破線)"/>
            <p:cNvSpPr>
              <a:spLocks noChangeArrowheads="1"/>
            </p:cNvSpPr>
            <p:nvPr/>
          </p:nvSpPr>
          <p:spPr>
            <a:xfrm>
              <a:off x="5559425" y="857250"/>
              <a:ext cx="387350" cy="128588"/>
            </a:xfrm>
            <a:prstGeom prst="rect">
              <a:avLst/>
            </a:prstGeom>
            <a:pattFill prst="dashHorz">
              <a:fgClr>
                <a:srgbClr val="0000FF"/>
              </a:fgClr>
              <a:bgClr>
                <a:srgbClr val="FFFFFF"/>
              </a:bgClr>
            </a:pattFill>
            <a:ln w="25400" algn="ctr">
              <a:solidFill>
                <a:schemeClr val="tx1"/>
              </a:solidFill>
              <a:round/>
              <a:headEnd/>
              <a:tailEnd/>
            </a:ln>
          </p:spPr>
          <p:txBody>
            <a:bodyPr lIns="65306" tIns="32653" rIns="65306" bIns="32653"/>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1155" name="正方形/長方形 1868" descr="右下がり対角線 (太)"/>
            <p:cNvSpPr>
              <a:spLocks noChangeArrowheads="1"/>
            </p:cNvSpPr>
            <p:nvPr/>
          </p:nvSpPr>
          <p:spPr>
            <a:xfrm>
              <a:off x="5559425" y="1114425"/>
              <a:ext cx="387350" cy="128588"/>
            </a:xfrm>
            <a:prstGeom prst="rect">
              <a:avLst/>
            </a:prstGeom>
            <a:pattFill prst="wdDnDiag">
              <a:fgClr>
                <a:srgbClr val="0000FF"/>
              </a:fgClr>
              <a:bgClr>
                <a:srgbClr val="FFFFFF"/>
              </a:bgClr>
            </a:pattFill>
            <a:ln w="25400" algn="ctr">
              <a:solidFill>
                <a:schemeClr val="tx1"/>
              </a:solidFill>
              <a:round/>
              <a:headEnd/>
              <a:tailEnd/>
            </a:ln>
          </p:spPr>
          <p:txBody>
            <a:bodyPr lIns="65306" tIns="32653" rIns="65306" bIns="32653"/>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dirty="0"/>
            </a:p>
          </p:txBody>
        </p:sp>
        <p:sp>
          <p:nvSpPr>
            <p:cNvPr id="1156" name="テキスト ボックス 1869"/>
            <p:cNvSpPr txBox="1">
              <a:spLocks noChangeArrowheads="1"/>
            </p:cNvSpPr>
            <p:nvPr/>
          </p:nvSpPr>
          <p:spPr>
            <a:xfrm>
              <a:off x="5986463" y="214313"/>
              <a:ext cx="2816225" cy="1092200"/>
            </a:xfrm>
            <a:prstGeom prst="rect">
              <a:avLst/>
            </a:prstGeom>
            <a:noFill/>
            <a:ln>
              <a:noFill/>
            </a:ln>
          </p:spPr>
          <p:txBody>
            <a:bodyPr wrap="none" lIns="65306" tIns="32653" rIns="65306" bIns="32653">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pPr>
              <a:r>
                <a:rPr lang="ja-JP" altLang="en-US" sz="1300"/>
                <a:t>全県に比べて、有意に多い</a:t>
              </a:r>
            </a:p>
            <a:p>
              <a:pPr eaLnBrk="1" hangingPunct="1">
                <a:lnSpc>
                  <a:spcPts val="2000"/>
                </a:lnSpc>
              </a:pPr>
              <a:r>
                <a:rPr lang="ja-JP" altLang="en-US" sz="1300"/>
                <a:t>有意ではないが、全県に比べて多い</a:t>
              </a:r>
            </a:p>
            <a:p>
              <a:pPr eaLnBrk="1" hangingPunct="1">
                <a:lnSpc>
                  <a:spcPts val="2000"/>
                </a:lnSpc>
              </a:pPr>
              <a:r>
                <a:rPr lang="ja-JP" altLang="en-US" sz="1300"/>
                <a:t>有意ではないが、全県に比べて少ない</a:t>
              </a:r>
            </a:p>
            <a:p>
              <a:pPr eaLnBrk="1" hangingPunct="1">
                <a:lnSpc>
                  <a:spcPts val="2000"/>
                </a:lnSpc>
              </a:pPr>
              <a:r>
                <a:rPr lang="ja-JP" altLang="en-US" sz="1300"/>
                <a:t>全県に比べて、有意に少ない</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2" name="グループ 1875"/>
          <p:cNvGrpSpPr/>
          <p:nvPr/>
        </p:nvGrpSpPr>
        <p:grpSpPr>
          <a:xfrm>
            <a:off x="521095" y="779169"/>
            <a:ext cx="8068187" cy="5765800"/>
            <a:chOff x="431800" y="225425"/>
            <a:chExt cx="8359775" cy="6321425"/>
          </a:xfrm>
        </p:grpSpPr>
        <p:sp>
          <p:nvSpPr>
            <p:cNvPr id="1163" name="フリーフォーム 54" descr="右下がり対角線 (太)"/>
            <p:cNvSpPr/>
            <p:nvPr/>
          </p:nvSpPr>
          <p:spPr>
            <a:xfrm>
              <a:off x="584200" y="2271713"/>
              <a:ext cx="2792413" cy="3946525"/>
            </a:xfrm>
            <a:custGeom>
              <a:avLst/>
              <a:gdLst/>
              <a:ahLst/>
              <a:cxnLst/>
              <a:rect l="0" t="0" r="r" b="b"/>
              <a:pathLst>
                <a:path w="3910013" h="5526086">
                  <a:moveTo>
                    <a:pt x="3595688" y="0"/>
                  </a:moveTo>
                  <a:lnTo>
                    <a:pt x="3684588" y="46038"/>
                  </a:lnTo>
                  <a:lnTo>
                    <a:pt x="3595688" y="90488"/>
                  </a:lnTo>
                  <a:lnTo>
                    <a:pt x="3640138" y="271463"/>
                  </a:lnTo>
                  <a:lnTo>
                    <a:pt x="3549651" y="315913"/>
                  </a:lnTo>
                  <a:lnTo>
                    <a:pt x="3505201" y="406400"/>
                  </a:lnTo>
                  <a:lnTo>
                    <a:pt x="3595688" y="406400"/>
                  </a:lnTo>
                  <a:lnTo>
                    <a:pt x="3640138" y="495300"/>
                  </a:lnTo>
                  <a:lnTo>
                    <a:pt x="3595688" y="541338"/>
                  </a:lnTo>
                  <a:lnTo>
                    <a:pt x="3775076" y="676275"/>
                  </a:lnTo>
                  <a:lnTo>
                    <a:pt x="3775076" y="855663"/>
                  </a:lnTo>
                  <a:lnTo>
                    <a:pt x="3684588" y="946150"/>
                  </a:lnTo>
                  <a:lnTo>
                    <a:pt x="3505201" y="1171575"/>
                  </a:lnTo>
                  <a:lnTo>
                    <a:pt x="3505201" y="1350963"/>
                  </a:lnTo>
                  <a:lnTo>
                    <a:pt x="3595688" y="1441450"/>
                  </a:lnTo>
                  <a:lnTo>
                    <a:pt x="3595688" y="1530350"/>
                  </a:lnTo>
                  <a:lnTo>
                    <a:pt x="3775076" y="1530350"/>
                  </a:lnTo>
                  <a:lnTo>
                    <a:pt x="3910013" y="1711325"/>
                  </a:lnTo>
                  <a:lnTo>
                    <a:pt x="3819526" y="1846263"/>
                  </a:lnTo>
                  <a:lnTo>
                    <a:pt x="3819526" y="1981200"/>
                  </a:lnTo>
                  <a:lnTo>
                    <a:pt x="3775076" y="2025650"/>
                  </a:lnTo>
                  <a:lnTo>
                    <a:pt x="3775076" y="2070100"/>
                  </a:lnTo>
                  <a:lnTo>
                    <a:pt x="3865563" y="2160588"/>
                  </a:lnTo>
                  <a:lnTo>
                    <a:pt x="3865563" y="2251075"/>
                  </a:lnTo>
                  <a:lnTo>
                    <a:pt x="3595688" y="2386013"/>
                  </a:lnTo>
                  <a:lnTo>
                    <a:pt x="3730626" y="2476500"/>
                  </a:lnTo>
                  <a:lnTo>
                    <a:pt x="3819526" y="2565400"/>
                  </a:lnTo>
                  <a:lnTo>
                    <a:pt x="3730626" y="2655888"/>
                  </a:lnTo>
                  <a:lnTo>
                    <a:pt x="3640138" y="2700338"/>
                  </a:lnTo>
                  <a:lnTo>
                    <a:pt x="3595688" y="2790825"/>
                  </a:lnTo>
                  <a:lnTo>
                    <a:pt x="3549651" y="2790825"/>
                  </a:lnTo>
                  <a:lnTo>
                    <a:pt x="3549651" y="2881313"/>
                  </a:lnTo>
                  <a:lnTo>
                    <a:pt x="3505201" y="2835275"/>
                  </a:lnTo>
                  <a:lnTo>
                    <a:pt x="3414713" y="2881313"/>
                  </a:lnTo>
                  <a:lnTo>
                    <a:pt x="3414713" y="2925763"/>
                  </a:lnTo>
                  <a:lnTo>
                    <a:pt x="3325813" y="2925763"/>
                  </a:lnTo>
                  <a:lnTo>
                    <a:pt x="3279776" y="2970213"/>
                  </a:lnTo>
                  <a:lnTo>
                    <a:pt x="3279776" y="3016250"/>
                  </a:lnTo>
                  <a:lnTo>
                    <a:pt x="3100388" y="3016250"/>
                  </a:lnTo>
                  <a:lnTo>
                    <a:pt x="2965450" y="3195638"/>
                  </a:lnTo>
                  <a:lnTo>
                    <a:pt x="2919413" y="3195638"/>
                  </a:lnTo>
                  <a:lnTo>
                    <a:pt x="2830513" y="3241675"/>
                  </a:lnTo>
                  <a:lnTo>
                    <a:pt x="2919413" y="3376613"/>
                  </a:lnTo>
                  <a:lnTo>
                    <a:pt x="3009901" y="3465513"/>
                  </a:lnTo>
                  <a:lnTo>
                    <a:pt x="2919413" y="3511550"/>
                  </a:lnTo>
                  <a:lnTo>
                    <a:pt x="2874963" y="3511550"/>
                  </a:lnTo>
                  <a:lnTo>
                    <a:pt x="2784475" y="3556000"/>
                  </a:lnTo>
                  <a:lnTo>
                    <a:pt x="2560638" y="3600450"/>
                  </a:lnTo>
                  <a:lnTo>
                    <a:pt x="2514600" y="3646488"/>
                  </a:lnTo>
                  <a:lnTo>
                    <a:pt x="2514600" y="3690938"/>
                  </a:lnTo>
                  <a:lnTo>
                    <a:pt x="2470150" y="3690938"/>
                  </a:lnTo>
                  <a:lnTo>
                    <a:pt x="2425700" y="3735388"/>
                  </a:lnTo>
                  <a:lnTo>
                    <a:pt x="2335213" y="3781425"/>
                  </a:lnTo>
                  <a:lnTo>
                    <a:pt x="2289176" y="3825875"/>
                  </a:lnTo>
                  <a:lnTo>
                    <a:pt x="2335213" y="3916362"/>
                  </a:lnTo>
                  <a:lnTo>
                    <a:pt x="2335213" y="4095750"/>
                  </a:lnTo>
                  <a:lnTo>
                    <a:pt x="2289176" y="4321175"/>
                  </a:lnTo>
                  <a:lnTo>
                    <a:pt x="2335213" y="4411662"/>
                  </a:lnTo>
                  <a:lnTo>
                    <a:pt x="2289176" y="4500562"/>
                  </a:lnTo>
                  <a:lnTo>
                    <a:pt x="2289175" y="4500562"/>
                  </a:lnTo>
                  <a:lnTo>
                    <a:pt x="2289175" y="4630737"/>
                  </a:lnTo>
                  <a:lnTo>
                    <a:pt x="2200275" y="4721224"/>
                  </a:lnTo>
                  <a:lnTo>
                    <a:pt x="2200275" y="4856162"/>
                  </a:lnTo>
                  <a:lnTo>
                    <a:pt x="2154238" y="4991098"/>
                  </a:lnTo>
                  <a:lnTo>
                    <a:pt x="2154238" y="4991099"/>
                  </a:lnTo>
                  <a:lnTo>
                    <a:pt x="2154237" y="4991099"/>
                  </a:lnTo>
                  <a:lnTo>
                    <a:pt x="2154237" y="5076824"/>
                  </a:lnTo>
                  <a:lnTo>
                    <a:pt x="2109787" y="5121274"/>
                  </a:lnTo>
                  <a:lnTo>
                    <a:pt x="2065337" y="5346699"/>
                  </a:lnTo>
                  <a:lnTo>
                    <a:pt x="2065337" y="5526086"/>
                  </a:lnTo>
                  <a:lnTo>
                    <a:pt x="1839912" y="5481636"/>
                  </a:lnTo>
                  <a:lnTo>
                    <a:pt x="1349376" y="5347997"/>
                  </a:lnTo>
                  <a:lnTo>
                    <a:pt x="1349376" y="5351461"/>
                  </a:lnTo>
                  <a:lnTo>
                    <a:pt x="1079501" y="5307011"/>
                  </a:lnTo>
                  <a:lnTo>
                    <a:pt x="854076" y="5307011"/>
                  </a:lnTo>
                  <a:lnTo>
                    <a:pt x="809626" y="5260974"/>
                  </a:lnTo>
                  <a:lnTo>
                    <a:pt x="854076" y="5172074"/>
                  </a:lnTo>
                  <a:lnTo>
                    <a:pt x="944563" y="5126036"/>
                  </a:lnTo>
                  <a:lnTo>
                    <a:pt x="900113" y="5081586"/>
                  </a:lnTo>
                  <a:lnTo>
                    <a:pt x="809626" y="5172074"/>
                  </a:lnTo>
                  <a:lnTo>
                    <a:pt x="719138" y="5126036"/>
                  </a:lnTo>
                  <a:lnTo>
                    <a:pt x="765176" y="5081586"/>
                  </a:lnTo>
                  <a:lnTo>
                    <a:pt x="900113" y="5037136"/>
                  </a:lnTo>
                  <a:lnTo>
                    <a:pt x="900113" y="4946649"/>
                  </a:lnTo>
                  <a:lnTo>
                    <a:pt x="944563" y="4856161"/>
                  </a:lnTo>
                  <a:lnTo>
                    <a:pt x="1079501" y="4765674"/>
                  </a:lnTo>
                  <a:lnTo>
                    <a:pt x="1035051" y="4721224"/>
                  </a:lnTo>
                  <a:lnTo>
                    <a:pt x="1123951" y="4586287"/>
                  </a:lnTo>
                  <a:lnTo>
                    <a:pt x="989014" y="4630737"/>
                  </a:lnTo>
                  <a:lnTo>
                    <a:pt x="944563" y="4765674"/>
                  </a:lnTo>
                  <a:lnTo>
                    <a:pt x="900113" y="4765674"/>
                  </a:lnTo>
                  <a:lnTo>
                    <a:pt x="809626" y="4856161"/>
                  </a:lnTo>
                  <a:lnTo>
                    <a:pt x="809626" y="4946649"/>
                  </a:lnTo>
                  <a:lnTo>
                    <a:pt x="674688" y="4991099"/>
                  </a:lnTo>
                  <a:lnTo>
                    <a:pt x="674688" y="4811712"/>
                  </a:lnTo>
                  <a:lnTo>
                    <a:pt x="765176" y="4676774"/>
                  </a:lnTo>
                  <a:lnTo>
                    <a:pt x="854076" y="4630737"/>
                  </a:lnTo>
                  <a:lnTo>
                    <a:pt x="854076" y="4495799"/>
                  </a:lnTo>
                  <a:lnTo>
                    <a:pt x="944563" y="4541837"/>
                  </a:lnTo>
                  <a:lnTo>
                    <a:pt x="989014" y="4495799"/>
                  </a:lnTo>
                  <a:lnTo>
                    <a:pt x="900113" y="4495799"/>
                  </a:lnTo>
                  <a:lnTo>
                    <a:pt x="900113" y="4451349"/>
                  </a:lnTo>
                  <a:lnTo>
                    <a:pt x="989014" y="4451349"/>
                  </a:lnTo>
                  <a:lnTo>
                    <a:pt x="989014" y="4411662"/>
                  </a:lnTo>
                  <a:lnTo>
                    <a:pt x="989013" y="4411662"/>
                  </a:lnTo>
                  <a:lnTo>
                    <a:pt x="989014" y="4411661"/>
                  </a:lnTo>
                  <a:lnTo>
                    <a:pt x="989014" y="4406899"/>
                  </a:lnTo>
                  <a:lnTo>
                    <a:pt x="996115" y="4406899"/>
                  </a:lnTo>
                  <a:lnTo>
                    <a:pt x="1123950" y="4321174"/>
                  </a:lnTo>
                  <a:lnTo>
                    <a:pt x="944563" y="4230687"/>
                  </a:lnTo>
                  <a:lnTo>
                    <a:pt x="854075" y="4411662"/>
                  </a:lnTo>
                  <a:lnTo>
                    <a:pt x="765175" y="4365624"/>
                  </a:lnTo>
                  <a:lnTo>
                    <a:pt x="674688" y="4411662"/>
                  </a:lnTo>
                  <a:lnTo>
                    <a:pt x="584200" y="4411662"/>
                  </a:lnTo>
                  <a:lnTo>
                    <a:pt x="584200" y="4500562"/>
                  </a:lnTo>
                  <a:lnTo>
                    <a:pt x="493713" y="4591049"/>
                  </a:lnTo>
                  <a:lnTo>
                    <a:pt x="449263" y="4546599"/>
                  </a:lnTo>
                  <a:lnTo>
                    <a:pt x="404813" y="4456112"/>
                  </a:lnTo>
                  <a:lnTo>
                    <a:pt x="269875" y="4500562"/>
                  </a:lnTo>
                  <a:lnTo>
                    <a:pt x="134938" y="4456112"/>
                  </a:lnTo>
                  <a:lnTo>
                    <a:pt x="44450" y="4365624"/>
                  </a:lnTo>
                  <a:lnTo>
                    <a:pt x="0" y="4321174"/>
                  </a:lnTo>
                  <a:lnTo>
                    <a:pt x="44450" y="4276724"/>
                  </a:lnTo>
                  <a:lnTo>
                    <a:pt x="0" y="4186237"/>
                  </a:lnTo>
                  <a:lnTo>
                    <a:pt x="44450" y="4095749"/>
                  </a:lnTo>
                  <a:lnTo>
                    <a:pt x="88900" y="4051299"/>
                  </a:lnTo>
                  <a:lnTo>
                    <a:pt x="44450" y="4006849"/>
                  </a:lnTo>
                  <a:lnTo>
                    <a:pt x="88900" y="3960812"/>
                  </a:lnTo>
                  <a:lnTo>
                    <a:pt x="223838" y="3960812"/>
                  </a:lnTo>
                  <a:lnTo>
                    <a:pt x="314325" y="3870324"/>
                  </a:lnTo>
                  <a:lnTo>
                    <a:pt x="358775" y="3916362"/>
                  </a:lnTo>
                  <a:lnTo>
                    <a:pt x="449263" y="3825874"/>
                  </a:lnTo>
                  <a:lnTo>
                    <a:pt x="674688" y="3825874"/>
                  </a:lnTo>
                  <a:lnTo>
                    <a:pt x="719138" y="3735387"/>
                  </a:lnTo>
                  <a:lnTo>
                    <a:pt x="719138" y="3646487"/>
                  </a:lnTo>
                  <a:lnTo>
                    <a:pt x="900113" y="3600450"/>
                  </a:lnTo>
                  <a:lnTo>
                    <a:pt x="1035050" y="3511550"/>
                  </a:lnTo>
                  <a:lnTo>
                    <a:pt x="1035050" y="3376612"/>
                  </a:lnTo>
                  <a:lnTo>
                    <a:pt x="1079500" y="3376612"/>
                  </a:lnTo>
                  <a:lnTo>
                    <a:pt x="1123950" y="3195637"/>
                  </a:lnTo>
                  <a:lnTo>
                    <a:pt x="1123950" y="3106737"/>
                  </a:lnTo>
                  <a:lnTo>
                    <a:pt x="1214438" y="3016250"/>
                  </a:lnTo>
                  <a:lnTo>
                    <a:pt x="1304925" y="3060700"/>
                  </a:lnTo>
                  <a:lnTo>
                    <a:pt x="1435100" y="2887644"/>
                  </a:lnTo>
                  <a:lnTo>
                    <a:pt x="1435100" y="2881313"/>
                  </a:lnTo>
                  <a:lnTo>
                    <a:pt x="1479550" y="2835275"/>
                  </a:lnTo>
                  <a:lnTo>
                    <a:pt x="1435100" y="2700338"/>
                  </a:lnTo>
                  <a:lnTo>
                    <a:pt x="1525588" y="2611438"/>
                  </a:lnTo>
                  <a:lnTo>
                    <a:pt x="1479550" y="2520950"/>
                  </a:lnTo>
                  <a:lnTo>
                    <a:pt x="1570038" y="2295525"/>
                  </a:lnTo>
                  <a:lnTo>
                    <a:pt x="1660525" y="2251075"/>
                  </a:lnTo>
                  <a:lnTo>
                    <a:pt x="1795463" y="2070100"/>
                  </a:lnTo>
                  <a:lnTo>
                    <a:pt x="1930400" y="1935163"/>
                  </a:lnTo>
                  <a:lnTo>
                    <a:pt x="1974850" y="1935163"/>
                  </a:lnTo>
                  <a:lnTo>
                    <a:pt x="1974850" y="1846263"/>
                  </a:lnTo>
                  <a:lnTo>
                    <a:pt x="2019300" y="1755775"/>
                  </a:lnTo>
                  <a:lnTo>
                    <a:pt x="2109788" y="1755775"/>
                  </a:lnTo>
                  <a:lnTo>
                    <a:pt x="2154238" y="1665288"/>
                  </a:lnTo>
                  <a:lnTo>
                    <a:pt x="2154238" y="1576388"/>
                  </a:lnTo>
                  <a:lnTo>
                    <a:pt x="2065338" y="1485900"/>
                  </a:lnTo>
                  <a:lnTo>
                    <a:pt x="2109788" y="1395413"/>
                  </a:lnTo>
                  <a:lnTo>
                    <a:pt x="2200275" y="1485900"/>
                  </a:lnTo>
                  <a:lnTo>
                    <a:pt x="2200275" y="1395413"/>
                  </a:lnTo>
                  <a:lnTo>
                    <a:pt x="2200275" y="1350963"/>
                  </a:lnTo>
                  <a:lnTo>
                    <a:pt x="2244725" y="1306513"/>
                  </a:lnTo>
                  <a:lnTo>
                    <a:pt x="2289175" y="1350963"/>
                  </a:lnTo>
                  <a:lnTo>
                    <a:pt x="2335213" y="1306513"/>
                  </a:lnTo>
                  <a:lnTo>
                    <a:pt x="2289175" y="1260475"/>
                  </a:lnTo>
                  <a:lnTo>
                    <a:pt x="2335213" y="1171575"/>
                  </a:lnTo>
                  <a:lnTo>
                    <a:pt x="2289175" y="1125538"/>
                  </a:lnTo>
                  <a:lnTo>
                    <a:pt x="2200275" y="1125538"/>
                  </a:lnTo>
                  <a:lnTo>
                    <a:pt x="2154238" y="1035050"/>
                  </a:lnTo>
                  <a:lnTo>
                    <a:pt x="2244725" y="1035050"/>
                  </a:lnTo>
                  <a:lnTo>
                    <a:pt x="2289175" y="900113"/>
                  </a:lnTo>
                  <a:lnTo>
                    <a:pt x="2335213" y="855663"/>
                  </a:lnTo>
                  <a:lnTo>
                    <a:pt x="2470150" y="720725"/>
                  </a:lnTo>
                  <a:lnTo>
                    <a:pt x="2605088" y="676275"/>
                  </a:lnTo>
                  <a:lnTo>
                    <a:pt x="2649538" y="765175"/>
                  </a:lnTo>
                  <a:lnTo>
                    <a:pt x="2740025" y="585788"/>
                  </a:lnTo>
                  <a:lnTo>
                    <a:pt x="2695575" y="541338"/>
                  </a:lnTo>
                  <a:lnTo>
                    <a:pt x="2830513" y="406400"/>
                  </a:lnTo>
                  <a:lnTo>
                    <a:pt x="2874963" y="450850"/>
                  </a:lnTo>
                  <a:lnTo>
                    <a:pt x="2965450" y="450850"/>
                  </a:lnTo>
                  <a:lnTo>
                    <a:pt x="3054351" y="271463"/>
                  </a:lnTo>
                  <a:lnTo>
                    <a:pt x="3144838" y="225425"/>
                  </a:lnTo>
                  <a:lnTo>
                    <a:pt x="3189288" y="180975"/>
                  </a:lnTo>
                  <a:lnTo>
                    <a:pt x="3279776" y="180975"/>
                  </a:lnTo>
                  <a:lnTo>
                    <a:pt x="3325813" y="134938"/>
                  </a:lnTo>
                  <a:lnTo>
                    <a:pt x="3414713" y="134938"/>
                  </a:lnTo>
                  <a:lnTo>
                    <a:pt x="3460751" y="46038"/>
                  </a:lnTo>
                  <a:lnTo>
                    <a:pt x="3595688" y="0"/>
                  </a:lnTo>
                  <a:close/>
                </a:path>
              </a:pathLst>
            </a:custGeom>
            <a:pattFill prst="wdDnDiag">
              <a:fgClr>
                <a:srgbClr val="0000FF"/>
              </a:fgClr>
              <a:bgClr>
                <a:schemeClr val="bg1"/>
              </a:bgClr>
            </a:pattFill>
            <a:ln w="9525" cap="flat" cmpd="sng" algn="ctr">
              <a:solidFill>
                <a:schemeClr val="tx1"/>
              </a:solidFill>
              <a:prstDash val="solid"/>
              <a:round/>
              <a:headEnd type="none" w="med" len="med"/>
              <a:tailEnd type="none" w="med" len="med"/>
            </a:ln>
          </p:spPr>
          <p:txBody>
            <a:bodyPr/>
            <a:lstStyle/>
            <a:p>
              <a:endParaRPr lang="ja-JP" altLang="en-US"/>
            </a:p>
          </p:txBody>
        </p:sp>
        <p:sp>
          <p:nvSpPr>
            <p:cNvPr id="1164" name="Freeform 32"/>
            <p:cNvSpPr/>
            <p:nvPr/>
          </p:nvSpPr>
          <p:spPr>
            <a:xfrm>
              <a:off x="7112000" y="2786063"/>
              <a:ext cx="482600" cy="642937"/>
            </a:xfrm>
            <a:custGeom>
              <a:avLst/>
              <a:gdLst>
                <a:gd name="T0" fmla="*/ 0 w 425"/>
                <a:gd name="T1" fmla="*/ 0 h 567"/>
                <a:gd name="T2" fmla="*/ 2147483520 w 425"/>
                <a:gd name="T3" fmla="*/ 2147483520 h 567"/>
                <a:gd name="T4" fmla="*/ 2147483520 w 425"/>
                <a:gd name="T5" fmla="*/ 2147483520 h 567"/>
                <a:gd name="T6" fmla="*/ 2147483520 w 425"/>
                <a:gd name="T7" fmla="*/ 2147483520 h 567"/>
                <a:gd name="T8" fmla="*/ 2147483520 w 425"/>
                <a:gd name="T9" fmla="*/ 2147483520 h 567"/>
                <a:gd name="T10" fmla="*/ 2147483520 w 425"/>
                <a:gd name="T11" fmla="*/ 2147483520 h 567"/>
                <a:gd name="T12" fmla="*/ 2147483520 w 425"/>
                <a:gd name="T13" fmla="*/ 2147483520 h 567"/>
                <a:gd name="T14" fmla="*/ 2147483520 w 425"/>
                <a:gd name="T15" fmla="*/ 2147483520 h 567"/>
                <a:gd name="T16" fmla="*/ 2147483520 w 425"/>
                <a:gd name="T17" fmla="*/ 2147483520 h 567"/>
                <a:gd name="T18" fmla="*/ 2147483520 w 425"/>
                <a:gd name="T19" fmla="*/ 2147483520 h 567"/>
                <a:gd name="T20" fmla="*/ 2147483520 w 425"/>
                <a:gd name="T21" fmla="*/ 2147483520 h 567"/>
                <a:gd name="T22" fmla="*/ 2147483520 w 425"/>
                <a:gd name="T23" fmla="*/ 2147483520 h 567"/>
                <a:gd name="T24" fmla="*/ 2147483520 w 425"/>
                <a:gd name="T25" fmla="*/ 2147483520 h 567"/>
                <a:gd name="T26" fmla="*/ 2147483520 w 425"/>
                <a:gd name="T27" fmla="*/ 2147483520 h 567"/>
                <a:gd name="T28" fmla="*/ 2147483520 w 425"/>
                <a:gd name="T29" fmla="*/ 2147483520 h 567"/>
                <a:gd name="T30" fmla="*/ 2147483520 w 425"/>
                <a:gd name="T31" fmla="*/ 2147483520 h 567"/>
                <a:gd name="T32" fmla="*/ 0 w 425"/>
                <a:gd name="T33" fmla="*/ 0 h 5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5"/>
                <a:gd name="T52" fmla="*/ 0 h 567"/>
                <a:gd name="T53" fmla="*/ 425 w 425"/>
                <a:gd name="T54" fmla="*/ 567 h 5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5" h="567">
                  <a:moveTo>
                    <a:pt x="0" y="0"/>
                  </a:moveTo>
                  <a:lnTo>
                    <a:pt x="226" y="142"/>
                  </a:lnTo>
                  <a:lnTo>
                    <a:pt x="255" y="227"/>
                  </a:lnTo>
                  <a:lnTo>
                    <a:pt x="311" y="255"/>
                  </a:lnTo>
                  <a:lnTo>
                    <a:pt x="368" y="340"/>
                  </a:lnTo>
                  <a:lnTo>
                    <a:pt x="397" y="369"/>
                  </a:lnTo>
                  <a:lnTo>
                    <a:pt x="425" y="482"/>
                  </a:lnTo>
                  <a:lnTo>
                    <a:pt x="368" y="567"/>
                  </a:lnTo>
                  <a:lnTo>
                    <a:pt x="311" y="539"/>
                  </a:lnTo>
                  <a:lnTo>
                    <a:pt x="311" y="425"/>
                  </a:lnTo>
                  <a:lnTo>
                    <a:pt x="255" y="425"/>
                  </a:lnTo>
                  <a:lnTo>
                    <a:pt x="198" y="369"/>
                  </a:lnTo>
                  <a:lnTo>
                    <a:pt x="170" y="255"/>
                  </a:lnTo>
                  <a:lnTo>
                    <a:pt x="113" y="227"/>
                  </a:lnTo>
                  <a:lnTo>
                    <a:pt x="56" y="113"/>
                  </a:lnTo>
                  <a:lnTo>
                    <a:pt x="28" y="85"/>
                  </a:lnTo>
                  <a:lnTo>
                    <a:pt x="0" y="0"/>
                  </a:lnTo>
                  <a:close/>
                </a:path>
              </a:pathLst>
            </a:custGeom>
            <a:solidFill>
              <a:srgbClr val="FFCC99"/>
            </a:solidFill>
            <a:ln w="9525" algn="ctr">
              <a:solidFill>
                <a:schemeClr val="tx1"/>
              </a:solidFill>
              <a:round/>
              <a:headEnd/>
              <a:tailEnd/>
            </a:ln>
          </p:spPr>
          <p:txBody>
            <a:bodyPr lIns="65306" tIns="32653" rIns="65306" bIns="32653"/>
            <a:lstStyle/>
            <a:p>
              <a:pPr algn="ctr"/>
              <a:endParaRPr lang="ja-JP" altLang="en-US"/>
            </a:p>
          </p:txBody>
        </p:sp>
        <p:sp>
          <p:nvSpPr>
            <p:cNvPr id="1165" name="フリーフォーム 53"/>
            <p:cNvSpPr/>
            <p:nvPr/>
          </p:nvSpPr>
          <p:spPr>
            <a:xfrm>
              <a:off x="3519488" y="225425"/>
              <a:ext cx="2728912" cy="4495800"/>
            </a:xfrm>
            <a:custGeom>
              <a:avLst/>
              <a:gdLst>
                <a:gd name="T0" fmla="*/ 1038225 w 3819842"/>
                <a:gd name="T1" fmla="*/ 179387 h 6293167"/>
                <a:gd name="T2" fmla="*/ 1082675 w 3819842"/>
                <a:gd name="T3" fmla="*/ 495300 h 6293167"/>
                <a:gd name="T4" fmla="*/ 1217612 w 3819842"/>
                <a:gd name="T5" fmla="*/ 990600 h 6293167"/>
                <a:gd name="T6" fmla="*/ 1262062 w 3819842"/>
                <a:gd name="T7" fmla="*/ 1485900 h 6293167"/>
                <a:gd name="T8" fmla="*/ 1217612 w 3819842"/>
                <a:gd name="T9" fmla="*/ 1755775 h 6293167"/>
                <a:gd name="T10" fmla="*/ 1173162 w 3819842"/>
                <a:gd name="T11" fmla="*/ 2386012 h 6293167"/>
                <a:gd name="T12" fmla="*/ 1217612 w 3819842"/>
                <a:gd name="T13" fmla="*/ 2790825 h 6293167"/>
                <a:gd name="T14" fmla="*/ 1487488 w 3819842"/>
                <a:gd name="T15" fmla="*/ 2790825 h 6293167"/>
                <a:gd name="T16" fmla="*/ 1936750 w 3819842"/>
                <a:gd name="T17" fmla="*/ 2790825 h 6293167"/>
                <a:gd name="T18" fmla="*/ 2073275 w 3819842"/>
                <a:gd name="T19" fmla="*/ 3375025 h 6293167"/>
                <a:gd name="T20" fmla="*/ 2335530 w 3819842"/>
                <a:gd name="T21" fmla="*/ 3833494 h 6293167"/>
                <a:gd name="T22" fmla="*/ 2605405 w 3819842"/>
                <a:gd name="T23" fmla="*/ 3922394 h 6293167"/>
                <a:gd name="T24" fmla="*/ 2919730 w 3819842"/>
                <a:gd name="T25" fmla="*/ 3877944 h 6293167"/>
                <a:gd name="T26" fmla="*/ 2965767 w 3819842"/>
                <a:gd name="T27" fmla="*/ 3922394 h 6293167"/>
                <a:gd name="T28" fmla="*/ 3100705 w 3819842"/>
                <a:gd name="T29" fmla="*/ 4103369 h 6293167"/>
                <a:gd name="T30" fmla="*/ 3280092 w 3819842"/>
                <a:gd name="T31" fmla="*/ 4147819 h 6293167"/>
                <a:gd name="T32" fmla="*/ 3324542 w 3819842"/>
                <a:gd name="T33" fmla="*/ 4238307 h 6293167"/>
                <a:gd name="T34" fmla="*/ 3549967 w 3819842"/>
                <a:gd name="T35" fmla="*/ 4238307 h 6293167"/>
                <a:gd name="T36" fmla="*/ 3684905 w 3819842"/>
                <a:gd name="T37" fmla="*/ 4328794 h 6293167"/>
                <a:gd name="T38" fmla="*/ 3819842 w 3819842"/>
                <a:gd name="T39" fmla="*/ 4508182 h 6293167"/>
                <a:gd name="T40" fmla="*/ 3235642 w 3819842"/>
                <a:gd name="T41" fmla="*/ 4643119 h 6293167"/>
                <a:gd name="T42" fmla="*/ 3010217 w 3819842"/>
                <a:gd name="T43" fmla="*/ 5138419 h 6293167"/>
                <a:gd name="T44" fmla="*/ 2875280 w 3819842"/>
                <a:gd name="T45" fmla="*/ 5543232 h 6293167"/>
                <a:gd name="T46" fmla="*/ 2965767 w 3819842"/>
                <a:gd name="T47" fmla="*/ 5498782 h 6293167"/>
                <a:gd name="T48" fmla="*/ 3010217 w 3819842"/>
                <a:gd name="T49" fmla="*/ 5363845 h 6293167"/>
                <a:gd name="T50" fmla="*/ 3100705 w 3819842"/>
                <a:gd name="T51" fmla="*/ 5363845 h 6293167"/>
                <a:gd name="T52" fmla="*/ 2740343 w 3819842"/>
                <a:gd name="T53" fmla="*/ 5768657 h 6293167"/>
                <a:gd name="T54" fmla="*/ 2252662 w 3819842"/>
                <a:gd name="T55" fmla="*/ 5932805 h 6293167"/>
                <a:gd name="T56" fmla="*/ 1847850 w 3819842"/>
                <a:gd name="T57" fmla="*/ 6202680 h 6293167"/>
                <a:gd name="T58" fmla="*/ 1801813 w 3819842"/>
                <a:gd name="T59" fmla="*/ 6202680 h 6293167"/>
                <a:gd name="T60" fmla="*/ 1577975 w 3819842"/>
                <a:gd name="T61" fmla="*/ 6067742 h 6293167"/>
                <a:gd name="T62" fmla="*/ 1443038 w 3819842"/>
                <a:gd name="T63" fmla="*/ 5888355 h 6293167"/>
                <a:gd name="T64" fmla="*/ 1395412 w 3819842"/>
                <a:gd name="T65" fmla="*/ 5805487 h 6293167"/>
                <a:gd name="T66" fmla="*/ 1306512 w 3819842"/>
                <a:gd name="T67" fmla="*/ 5715000 h 6293167"/>
                <a:gd name="T68" fmla="*/ 1219200 w 3819842"/>
                <a:gd name="T69" fmla="*/ 5532437 h 6293167"/>
                <a:gd name="T70" fmla="*/ 992187 w 3819842"/>
                <a:gd name="T71" fmla="*/ 5395912 h 6293167"/>
                <a:gd name="T72" fmla="*/ 896937 w 3819842"/>
                <a:gd name="T73" fmla="*/ 5353050 h 6293167"/>
                <a:gd name="T74" fmla="*/ 719137 w 3819842"/>
                <a:gd name="T75" fmla="*/ 5310187 h 6293167"/>
                <a:gd name="T76" fmla="*/ 768350 w 3819842"/>
                <a:gd name="T77" fmla="*/ 5081587 h 6293167"/>
                <a:gd name="T78" fmla="*/ 719137 w 3819842"/>
                <a:gd name="T79" fmla="*/ 4724399 h 6293167"/>
                <a:gd name="T80" fmla="*/ 677862 w 3819842"/>
                <a:gd name="T81" fmla="*/ 4271962 h 6293167"/>
                <a:gd name="T82" fmla="*/ 1039812 w 3819842"/>
                <a:gd name="T83" fmla="*/ 4138612 h 6293167"/>
                <a:gd name="T84" fmla="*/ 901700 w 3819842"/>
                <a:gd name="T85" fmla="*/ 3733800 h 6293167"/>
                <a:gd name="T86" fmla="*/ 766762 w 3819842"/>
                <a:gd name="T87" fmla="*/ 3867150 h 6293167"/>
                <a:gd name="T88" fmla="*/ 719137 w 3819842"/>
                <a:gd name="T89" fmla="*/ 3729037 h 6293167"/>
                <a:gd name="T90" fmla="*/ 809625 w 3819842"/>
                <a:gd name="T91" fmla="*/ 3509962 h 6293167"/>
                <a:gd name="T92" fmla="*/ 720725 w 3819842"/>
                <a:gd name="T93" fmla="*/ 3375025 h 6293167"/>
                <a:gd name="T94" fmla="*/ 452437 w 3819842"/>
                <a:gd name="T95" fmla="*/ 3236912 h 6293167"/>
                <a:gd name="T96" fmla="*/ 223837 w 3819842"/>
                <a:gd name="T97" fmla="*/ 2924175 h 6293167"/>
                <a:gd name="T98" fmla="*/ 49212 w 3819842"/>
                <a:gd name="T99" fmla="*/ 2652712 h 6293167"/>
                <a:gd name="T100" fmla="*/ 273050 w 3819842"/>
                <a:gd name="T101" fmla="*/ 2339975 h 6293167"/>
                <a:gd name="T102" fmla="*/ 361950 w 3819842"/>
                <a:gd name="T103" fmla="*/ 1979612 h 6293167"/>
                <a:gd name="T104" fmla="*/ 273050 w 3819842"/>
                <a:gd name="T105" fmla="*/ 1665287 h 6293167"/>
                <a:gd name="T106" fmla="*/ 542925 w 3819842"/>
                <a:gd name="T107" fmla="*/ 1304925 h 6293167"/>
                <a:gd name="T108" fmla="*/ 542925 w 3819842"/>
                <a:gd name="T109" fmla="*/ 855662 h 6293167"/>
                <a:gd name="T110" fmla="*/ 587375 w 3819842"/>
                <a:gd name="T111" fmla="*/ 539750 h 6293167"/>
                <a:gd name="T112" fmla="*/ 766762 w 3819842"/>
                <a:gd name="T113" fmla="*/ 225425 h 6293167"/>
                <a:gd name="T114" fmla="*/ 0 w 3819842"/>
                <a:gd name="T115" fmla="*/ 0 h 6293167"/>
                <a:gd name="T116" fmla="*/ 3819842 w 3819842"/>
                <a:gd name="T117" fmla="*/ 6293167 h 6293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3819842" h="6293167">
                  <a:moveTo>
                    <a:pt x="992187" y="0"/>
                  </a:moveTo>
                  <a:lnTo>
                    <a:pt x="1038225" y="90487"/>
                  </a:lnTo>
                  <a:lnTo>
                    <a:pt x="1038225" y="179387"/>
                  </a:lnTo>
                  <a:lnTo>
                    <a:pt x="1082675" y="314325"/>
                  </a:lnTo>
                  <a:lnTo>
                    <a:pt x="1173162" y="404812"/>
                  </a:lnTo>
                  <a:lnTo>
                    <a:pt x="1082675" y="495300"/>
                  </a:lnTo>
                  <a:lnTo>
                    <a:pt x="1173162" y="720725"/>
                  </a:lnTo>
                  <a:lnTo>
                    <a:pt x="1217612" y="809625"/>
                  </a:lnTo>
                  <a:lnTo>
                    <a:pt x="1217612" y="990600"/>
                  </a:lnTo>
                  <a:lnTo>
                    <a:pt x="1308100" y="1125537"/>
                  </a:lnTo>
                  <a:lnTo>
                    <a:pt x="1262062" y="1214437"/>
                  </a:lnTo>
                  <a:lnTo>
                    <a:pt x="1262062" y="1485900"/>
                  </a:lnTo>
                  <a:lnTo>
                    <a:pt x="1127125" y="1530350"/>
                  </a:lnTo>
                  <a:lnTo>
                    <a:pt x="1127125" y="1665287"/>
                  </a:lnTo>
                  <a:lnTo>
                    <a:pt x="1217612" y="1755775"/>
                  </a:lnTo>
                  <a:lnTo>
                    <a:pt x="1217612" y="2025650"/>
                  </a:lnTo>
                  <a:lnTo>
                    <a:pt x="1038225" y="2295525"/>
                  </a:lnTo>
                  <a:lnTo>
                    <a:pt x="1173162" y="2386012"/>
                  </a:lnTo>
                  <a:lnTo>
                    <a:pt x="1217612" y="2565400"/>
                  </a:lnTo>
                  <a:lnTo>
                    <a:pt x="1173162" y="2655887"/>
                  </a:lnTo>
                  <a:lnTo>
                    <a:pt x="1217612" y="2790825"/>
                  </a:lnTo>
                  <a:lnTo>
                    <a:pt x="1308100" y="2790825"/>
                  </a:lnTo>
                  <a:lnTo>
                    <a:pt x="1397000" y="2879725"/>
                  </a:lnTo>
                  <a:lnTo>
                    <a:pt x="1487488" y="2790825"/>
                  </a:lnTo>
                  <a:lnTo>
                    <a:pt x="1712913" y="2700337"/>
                  </a:lnTo>
                  <a:lnTo>
                    <a:pt x="1847850" y="2835275"/>
                  </a:lnTo>
                  <a:lnTo>
                    <a:pt x="1936750" y="2790825"/>
                  </a:lnTo>
                  <a:lnTo>
                    <a:pt x="1982788" y="2879725"/>
                  </a:lnTo>
                  <a:lnTo>
                    <a:pt x="1982788" y="3195637"/>
                  </a:lnTo>
                  <a:lnTo>
                    <a:pt x="2073275" y="3375025"/>
                  </a:lnTo>
                  <a:lnTo>
                    <a:pt x="2208213" y="3735387"/>
                  </a:lnTo>
                  <a:lnTo>
                    <a:pt x="2201848" y="3743849"/>
                  </a:lnTo>
                  <a:lnTo>
                    <a:pt x="2335530" y="3833494"/>
                  </a:lnTo>
                  <a:lnTo>
                    <a:pt x="2379980" y="3922394"/>
                  </a:lnTo>
                  <a:lnTo>
                    <a:pt x="2424430" y="3968432"/>
                  </a:lnTo>
                  <a:lnTo>
                    <a:pt x="2605405" y="3922394"/>
                  </a:lnTo>
                  <a:lnTo>
                    <a:pt x="2740343" y="3968432"/>
                  </a:lnTo>
                  <a:lnTo>
                    <a:pt x="2829243" y="4058919"/>
                  </a:lnTo>
                  <a:lnTo>
                    <a:pt x="2919730" y="3877944"/>
                  </a:lnTo>
                  <a:lnTo>
                    <a:pt x="2965767" y="3787457"/>
                  </a:lnTo>
                  <a:lnTo>
                    <a:pt x="3010217" y="3787457"/>
                  </a:lnTo>
                  <a:lnTo>
                    <a:pt x="2965767" y="3922394"/>
                  </a:lnTo>
                  <a:lnTo>
                    <a:pt x="3054667" y="3968432"/>
                  </a:lnTo>
                  <a:lnTo>
                    <a:pt x="3054667" y="4058919"/>
                  </a:lnTo>
                  <a:lnTo>
                    <a:pt x="3100705" y="4103369"/>
                  </a:lnTo>
                  <a:lnTo>
                    <a:pt x="3145155" y="4193857"/>
                  </a:lnTo>
                  <a:lnTo>
                    <a:pt x="3235642" y="4193857"/>
                  </a:lnTo>
                  <a:lnTo>
                    <a:pt x="3280092" y="4147819"/>
                  </a:lnTo>
                  <a:lnTo>
                    <a:pt x="3324542" y="4193857"/>
                  </a:lnTo>
                  <a:lnTo>
                    <a:pt x="3280092" y="4238307"/>
                  </a:lnTo>
                  <a:lnTo>
                    <a:pt x="3324542" y="4238307"/>
                  </a:lnTo>
                  <a:lnTo>
                    <a:pt x="3370580" y="4193857"/>
                  </a:lnTo>
                  <a:lnTo>
                    <a:pt x="3459480" y="4282757"/>
                  </a:lnTo>
                  <a:lnTo>
                    <a:pt x="3549967" y="4238307"/>
                  </a:lnTo>
                  <a:lnTo>
                    <a:pt x="3594417" y="4373244"/>
                  </a:lnTo>
                  <a:lnTo>
                    <a:pt x="3640455" y="4373244"/>
                  </a:lnTo>
                  <a:lnTo>
                    <a:pt x="3684905" y="4328794"/>
                  </a:lnTo>
                  <a:lnTo>
                    <a:pt x="3775392" y="4328794"/>
                  </a:lnTo>
                  <a:lnTo>
                    <a:pt x="3775392" y="4463732"/>
                  </a:lnTo>
                  <a:lnTo>
                    <a:pt x="3819842" y="4508182"/>
                  </a:lnTo>
                  <a:lnTo>
                    <a:pt x="3594417" y="4508182"/>
                  </a:lnTo>
                  <a:lnTo>
                    <a:pt x="3370580" y="4552632"/>
                  </a:lnTo>
                  <a:lnTo>
                    <a:pt x="3235642" y="4643119"/>
                  </a:lnTo>
                  <a:lnTo>
                    <a:pt x="3145155" y="4957444"/>
                  </a:lnTo>
                  <a:lnTo>
                    <a:pt x="2965767" y="5093969"/>
                  </a:lnTo>
                  <a:lnTo>
                    <a:pt x="3010217" y="5138419"/>
                  </a:lnTo>
                  <a:lnTo>
                    <a:pt x="2875280" y="5228907"/>
                  </a:lnTo>
                  <a:lnTo>
                    <a:pt x="2829243" y="5363845"/>
                  </a:lnTo>
                  <a:lnTo>
                    <a:pt x="2875280" y="5543232"/>
                  </a:lnTo>
                  <a:lnTo>
                    <a:pt x="2919730" y="5587682"/>
                  </a:lnTo>
                  <a:lnTo>
                    <a:pt x="2919730" y="5543232"/>
                  </a:lnTo>
                  <a:lnTo>
                    <a:pt x="2965767" y="5498782"/>
                  </a:lnTo>
                  <a:lnTo>
                    <a:pt x="2875280" y="5452745"/>
                  </a:lnTo>
                  <a:lnTo>
                    <a:pt x="2875280" y="5363845"/>
                  </a:lnTo>
                  <a:lnTo>
                    <a:pt x="3010217" y="5363845"/>
                  </a:lnTo>
                  <a:lnTo>
                    <a:pt x="2965767" y="5273357"/>
                  </a:lnTo>
                  <a:lnTo>
                    <a:pt x="3010217" y="5273357"/>
                  </a:lnTo>
                  <a:lnTo>
                    <a:pt x="3100705" y="5363845"/>
                  </a:lnTo>
                  <a:lnTo>
                    <a:pt x="3054667" y="5498782"/>
                  </a:lnTo>
                  <a:lnTo>
                    <a:pt x="2965767" y="5633720"/>
                  </a:lnTo>
                  <a:lnTo>
                    <a:pt x="2740343" y="5768657"/>
                  </a:lnTo>
                  <a:lnTo>
                    <a:pt x="2737134" y="5763872"/>
                  </a:lnTo>
                  <a:lnTo>
                    <a:pt x="2701925" y="5797867"/>
                  </a:lnTo>
                  <a:lnTo>
                    <a:pt x="2252662" y="5932805"/>
                  </a:lnTo>
                  <a:lnTo>
                    <a:pt x="2208212" y="6067742"/>
                  </a:lnTo>
                  <a:lnTo>
                    <a:pt x="2117725" y="6067742"/>
                  </a:lnTo>
                  <a:lnTo>
                    <a:pt x="1847850" y="6202680"/>
                  </a:lnTo>
                  <a:lnTo>
                    <a:pt x="1847850" y="6293167"/>
                  </a:lnTo>
                  <a:lnTo>
                    <a:pt x="1801813" y="6248717"/>
                  </a:lnTo>
                  <a:lnTo>
                    <a:pt x="1801813" y="6202680"/>
                  </a:lnTo>
                  <a:lnTo>
                    <a:pt x="1757363" y="6202680"/>
                  </a:lnTo>
                  <a:lnTo>
                    <a:pt x="1666875" y="6113780"/>
                  </a:lnTo>
                  <a:lnTo>
                    <a:pt x="1577975" y="6067742"/>
                  </a:lnTo>
                  <a:lnTo>
                    <a:pt x="1577975" y="6023292"/>
                  </a:lnTo>
                  <a:lnTo>
                    <a:pt x="1487488" y="5978842"/>
                  </a:lnTo>
                  <a:lnTo>
                    <a:pt x="1443038" y="5888355"/>
                  </a:lnTo>
                  <a:lnTo>
                    <a:pt x="1397000" y="5888355"/>
                  </a:lnTo>
                  <a:lnTo>
                    <a:pt x="1397000" y="5803927"/>
                  </a:lnTo>
                  <a:lnTo>
                    <a:pt x="1395412" y="5805487"/>
                  </a:lnTo>
                  <a:lnTo>
                    <a:pt x="1392237" y="5753100"/>
                  </a:lnTo>
                  <a:lnTo>
                    <a:pt x="1352550" y="5713412"/>
                  </a:lnTo>
                  <a:lnTo>
                    <a:pt x="1306512" y="5715000"/>
                  </a:lnTo>
                  <a:lnTo>
                    <a:pt x="1258887" y="5672137"/>
                  </a:lnTo>
                  <a:lnTo>
                    <a:pt x="1258887" y="5618162"/>
                  </a:lnTo>
                  <a:lnTo>
                    <a:pt x="1219200" y="5532437"/>
                  </a:lnTo>
                  <a:lnTo>
                    <a:pt x="1171575" y="5534025"/>
                  </a:lnTo>
                  <a:lnTo>
                    <a:pt x="1081087" y="5441950"/>
                  </a:lnTo>
                  <a:lnTo>
                    <a:pt x="992187" y="5395912"/>
                  </a:lnTo>
                  <a:lnTo>
                    <a:pt x="901700" y="5443537"/>
                  </a:lnTo>
                  <a:lnTo>
                    <a:pt x="939800" y="5357812"/>
                  </a:lnTo>
                  <a:lnTo>
                    <a:pt x="896937" y="5353050"/>
                  </a:lnTo>
                  <a:lnTo>
                    <a:pt x="858837" y="5399087"/>
                  </a:lnTo>
                  <a:lnTo>
                    <a:pt x="814387" y="5400675"/>
                  </a:lnTo>
                  <a:lnTo>
                    <a:pt x="719137" y="5310187"/>
                  </a:lnTo>
                  <a:lnTo>
                    <a:pt x="723900" y="5262562"/>
                  </a:lnTo>
                  <a:lnTo>
                    <a:pt x="766762" y="5167312"/>
                  </a:lnTo>
                  <a:lnTo>
                    <a:pt x="768350" y="5081587"/>
                  </a:lnTo>
                  <a:lnTo>
                    <a:pt x="815975" y="5037137"/>
                  </a:lnTo>
                  <a:lnTo>
                    <a:pt x="854075" y="4857749"/>
                  </a:lnTo>
                  <a:lnTo>
                    <a:pt x="719137" y="4724399"/>
                  </a:lnTo>
                  <a:lnTo>
                    <a:pt x="720725" y="4586287"/>
                  </a:lnTo>
                  <a:lnTo>
                    <a:pt x="763587" y="4500562"/>
                  </a:lnTo>
                  <a:lnTo>
                    <a:pt x="677862" y="4271962"/>
                  </a:lnTo>
                  <a:lnTo>
                    <a:pt x="854075" y="4271962"/>
                  </a:lnTo>
                  <a:lnTo>
                    <a:pt x="992187" y="4141787"/>
                  </a:lnTo>
                  <a:lnTo>
                    <a:pt x="1039812" y="4138612"/>
                  </a:lnTo>
                  <a:lnTo>
                    <a:pt x="1081087" y="3998912"/>
                  </a:lnTo>
                  <a:lnTo>
                    <a:pt x="992187" y="3781425"/>
                  </a:lnTo>
                  <a:lnTo>
                    <a:pt x="901700" y="3733800"/>
                  </a:lnTo>
                  <a:lnTo>
                    <a:pt x="852487" y="3779837"/>
                  </a:lnTo>
                  <a:lnTo>
                    <a:pt x="811212" y="3871912"/>
                  </a:lnTo>
                  <a:lnTo>
                    <a:pt x="766762" y="3867150"/>
                  </a:lnTo>
                  <a:lnTo>
                    <a:pt x="763587" y="3779837"/>
                  </a:lnTo>
                  <a:lnTo>
                    <a:pt x="676275" y="3781425"/>
                  </a:lnTo>
                  <a:lnTo>
                    <a:pt x="719137" y="3729037"/>
                  </a:lnTo>
                  <a:lnTo>
                    <a:pt x="676275" y="3643312"/>
                  </a:lnTo>
                  <a:lnTo>
                    <a:pt x="811212" y="3551237"/>
                  </a:lnTo>
                  <a:lnTo>
                    <a:pt x="809625" y="3509962"/>
                  </a:lnTo>
                  <a:lnTo>
                    <a:pt x="854075" y="3465512"/>
                  </a:lnTo>
                  <a:lnTo>
                    <a:pt x="766762" y="3375025"/>
                  </a:lnTo>
                  <a:lnTo>
                    <a:pt x="720725" y="3375025"/>
                  </a:lnTo>
                  <a:lnTo>
                    <a:pt x="630237" y="3289300"/>
                  </a:lnTo>
                  <a:lnTo>
                    <a:pt x="449262" y="3332162"/>
                  </a:lnTo>
                  <a:lnTo>
                    <a:pt x="452437" y="3236912"/>
                  </a:lnTo>
                  <a:lnTo>
                    <a:pt x="358775" y="3195637"/>
                  </a:lnTo>
                  <a:lnTo>
                    <a:pt x="357187" y="3060700"/>
                  </a:lnTo>
                  <a:lnTo>
                    <a:pt x="223837" y="2924175"/>
                  </a:lnTo>
                  <a:lnTo>
                    <a:pt x="134937" y="2879725"/>
                  </a:lnTo>
                  <a:lnTo>
                    <a:pt x="0" y="2741612"/>
                  </a:lnTo>
                  <a:lnTo>
                    <a:pt x="49212" y="2652712"/>
                  </a:lnTo>
                  <a:lnTo>
                    <a:pt x="46037" y="2605087"/>
                  </a:lnTo>
                  <a:lnTo>
                    <a:pt x="92075" y="2430462"/>
                  </a:lnTo>
                  <a:lnTo>
                    <a:pt x="273050" y="2339975"/>
                  </a:lnTo>
                  <a:lnTo>
                    <a:pt x="361950" y="2386012"/>
                  </a:lnTo>
                  <a:lnTo>
                    <a:pt x="496887" y="2114550"/>
                  </a:lnTo>
                  <a:lnTo>
                    <a:pt x="361950" y="1979612"/>
                  </a:lnTo>
                  <a:lnTo>
                    <a:pt x="452437" y="1890713"/>
                  </a:lnTo>
                  <a:lnTo>
                    <a:pt x="317500" y="1844675"/>
                  </a:lnTo>
                  <a:lnTo>
                    <a:pt x="273050" y="1665287"/>
                  </a:lnTo>
                  <a:lnTo>
                    <a:pt x="496887" y="1574800"/>
                  </a:lnTo>
                  <a:lnTo>
                    <a:pt x="496887" y="1485900"/>
                  </a:lnTo>
                  <a:lnTo>
                    <a:pt x="542925" y="1304925"/>
                  </a:lnTo>
                  <a:lnTo>
                    <a:pt x="407987" y="1260475"/>
                  </a:lnTo>
                  <a:lnTo>
                    <a:pt x="452437" y="990600"/>
                  </a:lnTo>
                  <a:lnTo>
                    <a:pt x="542925" y="855662"/>
                  </a:lnTo>
                  <a:lnTo>
                    <a:pt x="452437" y="765175"/>
                  </a:lnTo>
                  <a:lnTo>
                    <a:pt x="496887" y="674688"/>
                  </a:lnTo>
                  <a:lnTo>
                    <a:pt x="587375" y="539750"/>
                  </a:lnTo>
                  <a:lnTo>
                    <a:pt x="722312" y="585787"/>
                  </a:lnTo>
                  <a:lnTo>
                    <a:pt x="812800" y="314325"/>
                  </a:lnTo>
                  <a:lnTo>
                    <a:pt x="766762" y="225425"/>
                  </a:lnTo>
                  <a:close/>
                </a:path>
              </a:pathLst>
            </a:custGeom>
            <a:solidFill>
              <a:srgbClr val="FFCC99"/>
            </a:solidFill>
            <a:ln w="9525" algn="ctr">
              <a:solidFill>
                <a:schemeClr val="tx1"/>
              </a:solidFill>
              <a:round/>
              <a:headEnd/>
              <a:tailEnd/>
            </a:ln>
          </p:spPr>
          <p:txBody>
            <a:bodyPr lIns="65306" tIns="32653" rIns="65306" bIns="32653"/>
            <a:lstStyle/>
            <a:p>
              <a:pPr algn="ctr"/>
              <a:endParaRPr lang="ja-JP" altLang="en-US"/>
            </a:p>
          </p:txBody>
        </p:sp>
        <p:sp>
          <p:nvSpPr>
            <p:cNvPr id="1166" name="Freeform 8"/>
            <p:cNvSpPr/>
            <p:nvPr/>
          </p:nvSpPr>
          <p:spPr>
            <a:xfrm>
              <a:off x="4637088" y="4586288"/>
              <a:ext cx="63500" cy="1587"/>
            </a:xfrm>
            <a:custGeom>
              <a:avLst/>
              <a:gdLst>
                <a:gd name="T0" fmla="*/ 2147483520 w 56"/>
                <a:gd name="T1" fmla="*/ 0 h 1"/>
                <a:gd name="T2" fmla="*/ 0 w 56"/>
                <a:gd name="T3" fmla="*/ 0 h 1"/>
                <a:gd name="T4" fmla="*/ 2147483520 w 56"/>
                <a:gd name="T5" fmla="*/ 0 h 1"/>
                <a:gd name="T6" fmla="*/ 0 60000 65536"/>
                <a:gd name="T7" fmla="*/ 0 60000 65536"/>
                <a:gd name="T8" fmla="*/ 0 60000 65536"/>
                <a:gd name="T9" fmla="*/ 0 w 56"/>
                <a:gd name="T10" fmla="*/ 0 h 1"/>
                <a:gd name="T11" fmla="*/ 56 w 56"/>
                <a:gd name="T12" fmla="*/ 1 h 1"/>
              </a:gdLst>
              <a:ahLst/>
              <a:cxnLst>
                <a:cxn ang="T6">
                  <a:pos x="T0" y="T1"/>
                </a:cxn>
                <a:cxn ang="T7">
                  <a:pos x="T2" y="T3"/>
                </a:cxn>
                <a:cxn ang="T8">
                  <a:pos x="T4" y="T5"/>
                </a:cxn>
              </a:cxnLst>
              <a:rect l="T9" t="T10" r="T11" b="T12"/>
              <a:pathLst>
                <a:path w="56" h="1">
                  <a:moveTo>
                    <a:pt x="56" y="0"/>
                  </a:moveTo>
                  <a:lnTo>
                    <a:pt x="0" y="0"/>
                  </a:lnTo>
                  <a:lnTo>
                    <a:pt x="56" y="0"/>
                  </a:lnTo>
                  <a:close/>
                </a:path>
              </a:pathLst>
            </a:custGeom>
            <a:noFill/>
            <a:ln w="9525" cap="flat" cmpd="sng" algn="ctr">
              <a:solidFill>
                <a:schemeClr val="tx1"/>
              </a:solidFill>
              <a:prstDash val="solid"/>
              <a:round/>
              <a:headEnd/>
              <a:tailEnd/>
            </a:ln>
          </p:spPr>
          <p:txBody>
            <a:bodyPr/>
            <a:lstStyle/>
            <a:p>
              <a:endParaRPr lang="ja-JP" altLang="en-US"/>
            </a:p>
          </p:txBody>
        </p:sp>
        <p:sp>
          <p:nvSpPr>
            <p:cNvPr id="1167" name="Freeform 9" descr="横線 (破線)"/>
            <p:cNvSpPr/>
            <p:nvPr/>
          </p:nvSpPr>
          <p:spPr>
            <a:xfrm>
              <a:off x="3092450" y="2027238"/>
              <a:ext cx="1190625" cy="2249487"/>
            </a:xfrm>
            <a:custGeom>
              <a:avLst/>
              <a:gdLst>
                <a:gd name="T0" fmla="*/ 2147483520 w 1049"/>
                <a:gd name="T1" fmla="*/ 2147483520 h 1984"/>
                <a:gd name="T2" fmla="*/ 2147483520 w 1049"/>
                <a:gd name="T3" fmla="*/ 2147483520 h 1984"/>
                <a:gd name="T4" fmla="*/ 2147483520 w 1049"/>
                <a:gd name="T5" fmla="*/ 2147483520 h 1984"/>
                <a:gd name="T6" fmla="*/ 2147483520 w 1049"/>
                <a:gd name="T7" fmla="*/ 2147483520 h 1984"/>
                <a:gd name="T8" fmla="*/ 2147483520 w 1049"/>
                <a:gd name="T9" fmla="*/ 2147483520 h 1984"/>
                <a:gd name="T10" fmla="*/ 2147483520 w 1049"/>
                <a:gd name="T11" fmla="*/ 2147483520 h 1984"/>
                <a:gd name="T12" fmla="*/ 0 w 1049"/>
                <a:gd name="T13" fmla="*/ 2147483520 h 1984"/>
                <a:gd name="T14" fmla="*/ 2147483520 w 1049"/>
                <a:gd name="T15" fmla="*/ 2147483520 h 1984"/>
                <a:gd name="T16" fmla="*/ 2147483520 w 1049"/>
                <a:gd name="T17" fmla="*/ 2147483520 h 1984"/>
                <a:gd name="T18" fmla="*/ 2147483520 w 1049"/>
                <a:gd name="T19" fmla="*/ 2147483520 h 1984"/>
                <a:gd name="T20" fmla="*/ 0 w 1049"/>
                <a:gd name="T21" fmla="*/ 2147483520 h 1984"/>
                <a:gd name="T22" fmla="*/ 2147483520 w 1049"/>
                <a:gd name="T23" fmla="*/ 2147483520 h 1984"/>
                <a:gd name="T24" fmla="*/ 2147483520 w 1049"/>
                <a:gd name="T25" fmla="*/ 2147483520 h 1984"/>
                <a:gd name="T26" fmla="*/ 2147483520 w 1049"/>
                <a:gd name="T27" fmla="*/ 2147483520 h 1984"/>
                <a:gd name="T28" fmla="*/ 2147483520 w 1049"/>
                <a:gd name="T29" fmla="*/ 2147483520 h 1984"/>
                <a:gd name="T30" fmla="*/ 2147483520 w 1049"/>
                <a:gd name="T31" fmla="*/ 2147483520 h 1984"/>
                <a:gd name="T32" fmla="*/ 2147483520 w 1049"/>
                <a:gd name="T33" fmla="*/ 2147483520 h 1984"/>
                <a:gd name="T34" fmla="*/ 2147483520 w 1049"/>
                <a:gd name="T35" fmla="*/ 2147483520 h 1984"/>
                <a:gd name="T36" fmla="*/ 2147483520 w 1049"/>
                <a:gd name="T37" fmla="*/ 2147483520 h 1984"/>
                <a:gd name="T38" fmla="*/ 2147483520 w 1049"/>
                <a:gd name="T39" fmla="*/ 2147483520 h 1984"/>
                <a:gd name="T40" fmla="*/ 2147483520 w 1049"/>
                <a:gd name="T41" fmla="*/ 2147483520 h 1984"/>
                <a:gd name="T42" fmla="*/ 2147483520 w 1049"/>
                <a:gd name="T43" fmla="*/ 2147483520 h 1984"/>
                <a:gd name="T44" fmla="*/ 2147483520 w 1049"/>
                <a:gd name="T45" fmla="*/ 2147483520 h 1984"/>
                <a:gd name="T46" fmla="*/ 2147483520 w 1049"/>
                <a:gd name="T47" fmla="*/ 2147483520 h 1984"/>
                <a:gd name="T48" fmla="*/ 2147483520 w 1049"/>
                <a:gd name="T49" fmla="*/ 2147483520 h 1984"/>
                <a:gd name="T50" fmla="*/ 2147483520 w 1049"/>
                <a:gd name="T51" fmla="*/ 2147483520 h 1984"/>
                <a:gd name="T52" fmla="*/ 2147483520 w 1049"/>
                <a:gd name="T53" fmla="*/ 2147483520 h 1984"/>
                <a:gd name="T54" fmla="*/ 2147483520 w 1049"/>
                <a:gd name="T55" fmla="*/ 2147483520 h 1984"/>
                <a:gd name="T56" fmla="*/ 2147483520 w 1049"/>
                <a:gd name="T57" fmla="*/ 2147483520 h 1984"/>
                <a:gd name="T58" fmla="*/ 2147483520 w 1049"/>
                <a:gd name="T59" fmla="*/ 2147483520 h 1984"/>
                <a:gd name="T60" fmla="*/ 2147483520 w 1049"/>
                <a:gd name="T61" fmla="*/ 2147483520 h 1984"/>
                <a:gd name="T62" fmla="*/ 2147483520 w 1049"/>
                <a:gd name="T63" fmla="*/ 2147483520 h 1984"/>
                <a:gd name="T64" fmla="*/ 2147483520 w 1049"/>
                <a:gd name="T65" fmla="*/ 2147483520 h 1984"/>
                <a:gd name="T66" fmla="*/ 2147483520 w 1049"/>
                <a:gd name="T67" fmla="*/ 2147483520 h 1984"/>
                <a:gd name="T68" fmla="*/ 2147483520 w 1049"/>
                <a:gd name="T69" fmla="*/ 2147483520 h 1984"/>
                <a:gd name="T70" fmla="*/ 2147483520 w 1049"/>
                <a:gd name="T71" fmla="*/ 2147483520 h 1984"/>
                <a:gd name="T72" fmla="*/ 2147483520 w 1049"/>
                <a:gd name="T73" fmla="*/ 2147483520 h 1984"/>
                <a:gd name="T74" fmla="*/ 2147483520 w 1049"/>
                <a:gd name="T75" fmla="*/ 2147483520 h 1984"/>
                <a:gd name="T76" fmla="*/ 2147483520 w 1049"/>
                <a:gd name="T77" fmla="*/ 2147483520 h 1984"/>
                <a:gd name="T78" fmla="*/ 2147483520 w 1049"/>
                <a:gd name="T79" fmla="*/ 2147483520 h 1984"/>
                <a:gd name="T80" fmla="*/ 2147483520 w 1049"/>
                <a:gd name="T81" fmla="*/ 2147483520 h 1984"/>
                <a:gd name="T82" fmla="*/ 2147483520 w 1049"/>
                <a:gd name="T83" fmla="*/ 2147483520 h 19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9"/>
                <a:gd name="T127" fmla="*/ 0 h 1984"/>
                <a:gd name="T128" fmla="*/ 1049 w 1049"/>
                <a:gd name="T129" fmla="*/ 1984 h 19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9" h="1984">
                  <a:moveTo>
                    <a:pt x="198" y="1842"/>
                  </a:moveTo>
                  <a:lnTo>
                    <a:pt x="142" y="1786"/>
                  </a:lnTo>
                  <a:lnTo>
                    <a:pt x="57" y="1729"/>
                  </a:lnTo>
                  <a:lnTo>
                    <a:pt x="227" y="1644"/>
                  </a:lnTo>
                  <a:lnTo>
                    <a:pt x="227" y="1587"/>
                  </a:lnTo>
                  <a:lnTo>
                    <a:pt x="170" y="1530"/>
                  </a:lnTo>
                  <a:lnTo>
                    <a:pt x="170" y="1502"/>
                  </a:lnTo>
                  <a:lnTo>
                    <a:pt x="198" y="1474"/>
                  </a:lnTo>
                  <a:lnTo>
                    <a:pt x="198" y="1389"/>
                  </a:lnTo>
                  <a:lnTo>
                    <a:pt x="255" y="1304"/>
                  </a:lnTo>
                  <a:lnTo>
                    <a:pt x="170" y="1190"/>
                  </a:lnTo>
                  <a:lnTo>
                    <a:pt x="57" y="1190"/>
                  </a:lnTo>
                  <a:lnTo>
                    <a:pt x="57" y="1134"/>
                  </a:lnTo>
                  <a:lnTo>
                    <a:pt x="0" y="1077"/>
                  </a:lnTo>
                  <a:lnTo>
                    <a:pt x="0" y="964"/>
                  </a:lnTo>
                  <a:lnTo>
                    <a:pt x="113" y="822"/>
                  </a:lnTo>
                  <a:lnTo>
                    <a:pt x="170" y="765"/>
                  </a:lnTo>
                  <a:lnTo>
                    <a:pt x="170" y="652"/>
                  </a:lnTo>
                  <a:lnTo>
                    <a:pt x="57" y="567"/>
                  </a:lnTo>
                  <a:lnTo>
                    <a:pt x="85" y="538"/>
                  </a:lnTo>
                  <a:lnTo>
                    <a:pt x="57" y="482"/>
                  </a:lnTo>
                  <a:lnTo>
                    <a:pt x="0" y="482"/>
                  </a:lnTo>
                  <a:lnTo>
                    <a:pt x="28" y="425"/>
                  </a:lnTo>
                  <a:lnTo>
                    <a:pt x="85" y="397"/>
                  </a:lnTo>
                  <a:lnTo>
                    <a:pt x="57" y="283"/>
                  </a:lnTo>
                  <a:lnTo>
                    <a:pt x="113" y="255"/>
                  </a:lnTo>
                  <a:lnTo>
                    <a:pt x="113" y="141"/>
                  </a:lnTo>
                  <a:lnTo>
                    <a:pt x="198" y="141"/>
                  </a:lnTo>
                  <a:lnTo>
                    <a:pt x="198" y="85"/>
                  </a:lnTo>
                  <a:lnTo>
                    <a:pt x="283" y="28"/>
                  </a:lnTo>
                  <a:lnTo>
                    <a:pt x="340" y="0"/>
                  </a:lnTo>
                  <a:lnTo>
                    <a:pt x="397" y="56"/>
                  </a:lnTo>
                  <a:lnTo>
                    <a:pt x="397" y="85"/>
                  </a:lnTo>
                  <a:lnTo>
                    <a:pt x="368" y="141"/>
                  </a:lnTo>
                  <a:lnTo>
                    <a:pt x="454" y="226"/>
                  </a:lnTo>
                  <a:lnTo>
                    <a:pt x="510" y="255"/>
                  </a:lnTo>
                  <a:lnTo>
                    <a:pt x="567" y="311"/>
                  </a:lnTo>
                  <a:lnTo>
                    <a:pt x="595" y="340"/>
                  </a:lnTo>
                  <a:lnTo>
                    <a:pt x="595" y="425"/>
                  </a:lnTo>
                  <a:lnTo>
                    <a:pt x="652" y="453"/>
                  </a:lnTo>
                  <a:lnTo>
                    <a:pt x="652" y="510"/>
                  </a:lnTo>
                  <a:lnTo>
                    <a:pt x="765" y="482"/>
                  </a:lnTo>
                  <a:lnTo>
                    <a:pt x="822" y="538"/>
                  </a:lnTo>
                  <a:lnTo>
                    <a:pt x="850" y="538"/>
                  </a:lnTo>
                  <a:lnTo>
                    <a:pt x="907" y="595"/>
                  </a:lnTo>
                  <a:lnTo>
                    <a:pt x="879" y="623"/>
                  </a:lnTo>
                  <a:lnTo>
                    <a:pt x="879" y="652"/>
                  </a:lnTo>
                  <a:lnTo>
                    <a:pt x="794" y="708"/>
                  </a:lnTo>
                  <a:lnTo>
                    <a:pt x="822" y="765"/>
                  </a:lnTo>
                  <a:lnTo>
                    <a:pt x="794" y="793"/>
                  </a:lnTo>
                  <a:lnTo>
                    <a:pt x="850" y="793"/>
                  </a:lnTo>
                  <a:lnTo>
                    <a:pt x="850" y="850"/>
                  </a:lnTo>
                  <a:lnTo>
                    <a:pt x="879" y="850"/>
                  </a:lnTo>
                  <a:lnTo>
                    <a:pt x="907" y="793"/>
                  </a:lnTo>
                  <a:lnTo>
                    <a:pt x="935" y="765"/>
                  </a:lnTo>
                  <a:lnTo>
                    <a:pt x="992" y="793"/>
                  </a:lnTo>
                  <a:lnTo>
                    <a:pt x="1049" y="935"/>
                  </a:lnTo>
                  <a:lnTo>
                    <a:pt x="1021" y="1020"/>
                  </a:lnTo>
                  <a:lnTo>
                    <a:pt x="992" y="1020"/>
                  </a:lnTo>
                  <a:lnTo>
                    <a:pt x="907" y="1105"/>
                  </a:lnTo>
                  <a:lnTo>
                    <a:pt x="794" y="1105"/>
                  </a:lnTo>
                  <a:lnTo>
                    <a:pt x="850" y="1247"/>
                  </a:lnTo>
                  <a:lnTo>
                    <a:pt x="822" y="1304"/>
                  </a:lnTo>
                  <a:lnTo>
                    <a:pt x="822" y="1389"/>
                  </a:lnTo>
                  <a:lnTo>
                    <a:pt x="907" y="1474"/>
                  </a:lnTo>
                  <a:lnTo>
                    <a:pt x="879" y="1587"/>
                  </a:lnTo>
                  <a:lnTo>
                    <a:pt x="794" y="1502"/>
                  </a:lnTo>
                  <a:lnTo>
                    <a:pt x="737" y="1502"/>
                  </a:lnTo>
                  <a:lnTo>
                    <a:pt x="765" y="1559"/>
                  </a:lnTo>
                  <a:lnTo>
                    <a:pt x="709" y="1587"/>
                  </a:lnTo>
                  <a:lnTo>
                    <a:pt x="709" y="1530"/>
                  </a:lnTo>
                  <a:lnTo>
                    <a:pt x="652" y="1530"/>
                  </a:lnTo>
                  <a:lnTo>
                    <a:pt x="624" y="1672"/>
                  </a:lnTo>
                  <a:lnTo>
                    <a:pt x="567" y="1701"/>
                  </a:lnTo>
                  <a:lnTo>
                    <a:pt x="567" y="1757"/>
                  </a:lnTo>
                  <a:lnTo>
                    <a:pt x="510" y="1871"/>
                  </a:lnTo>
                  <a:lnTo>
                    <a:pt x="454" y="1899"/>
                  </a:lnTo>
                  <a:lnTo>
                    <a:pt x="454" y="1956"/>
                  </a:lnTo>
                  <a:lnTo>
                    <a:pt x="425" y="1984"/>
                  </a:lnTo>
                  <a:lnTo>
                    <a:pt x="340" y="1956"/>
                  </a:lnTo>
                  <a:lnTo>
                    <a:pt x="340" y="1899"/>
                  </a:lnTo>
                  <a:lnTo>
                    <a:pt x="340" y="1871"/>
                  </a:lnTo>
                  <a:lnTo>
                    <a:pt x="283" y="1871"/>
                  </a:lnTo>
                  <a:lnTo>
                    <a:pt x="255" y="1842"/>
                  </a:lnTo>
                  <a:lnTo>
                    <a:pt x="198" y="1842"/>
                  </a:lnTo>
                  <a:close/>
                </a:path>
              </a:pathLst>
            </a:custGeom>
            <a:pattFill prst="dashHorz">
              <a:fgClr>
                <a:srgbClr val="0000FF"/>
              </a:fgClr>
              <a:bgClr>
                <a:schemeClr val="bg1"/>
              </a:bgClr>
            </a:pattFill>
            <a:ln w="9525" algn="ctr">
              <a:solidFill>
                <a:schemeClr val="tx1"/>
              </a:solidFill>
              <a:round/>
              <a:headEnd/>
              <a:tailEnd/>
            </a:ln>
          </p:spPr>
          <p:txBody>
            <a:bodyPr lIns="65306" tIns="32653" rIns="65306" bIns="32653"/>
            <a:lstStyle/>
            <a:p>
              <a:pPr algn="ctr"/>
              <a:endParaRPr lang="ja-JP" altLang="en-US"/>
            </a:p>
          </p:txBody>
        </p:sp>
        <p:sp>
          <p:nvSpPr>
            <p:cNvPr id="1168" name="Freeform 10" descr="横線 (破線)"/>
            <p:cNvSpPr/>
            <p:nvPr/>
          </p:nvSpPr>
          <p:spPr>
            <a:xfrm>
              <a:off x="3157538" y="3717925"/>
              <a:ext cx="1190625" cy="1704975"/>
            </a:xfrm>
            <a:custGeom>
              <a:avLst/>
              <a:gdLst>
                <a:gd name="T0" fmla="*/ 2147483520 w 1049"/>
                <a:gd name="T1" fmla="*/ 2147483520 h 1503"/>
                <a:gd name="T2" fmla="*/ 0 w 1049"/>
                <a:gd name="T3" fmla="*/ 2147483520 h 1503"/>
                <a:gd name="T4" fmla="*/ 0 w 1049"/>
                <a:gd name="T5" fmla="*/ 2147483520 h 1503"/>
                <a:gd name="T6" fmla="*/ 2147483520 w 1049"/>
                <a:gd name="T7" fmla="*/ 2147483520 h 1503"/>
                <a:gd name="T8" fmla="*/ 2147483520 w 1049"/>
                <a:gd name="T9" fmla="*/ 2147483520 h 1503"/>
                <a:gd name="T10" fmla="*/ 2147483520 w 1049"/>
                <a:gd name="T11" fmla="*/ 2147483520 h 1503"/>
                <a:gd name="T12" fmla="*/ 2147483520 w 1049"/>
                <a:gd name="T13" fmla="*/ 2147483520 h 1503"/>
                <a:gd name="T14" fmla="*/ 2147483520 w 1049"/>
                <a:gd name="T15" fmla="*/ 2147483520 h 1503"/>
                <a:gd name="T16" fmla="*/ 2147483520 w 1049"/>
                <a:gd name="T17" fmla="*/ 2147483520 h 1503"/>
                <a:gd name="T18" fmla="*/ 2147483520 w 1049"/>
                <a:gd name="T19" fmla="*/ 2147483520 h 1503"/>
                <a:gd name="T20" fmla="*/ 2147483520 w 1049"/>
                <a:gd name="T21" fmla="*/ 2147483520 h 1503"/>
                <a:gd name="T22" fmla="*/ 2147483520 w 1049"/>
                <a:gd name="T23" fmla="*/ 2147483520 h 1503"/>
                <a:gd name="T24" fmla="*/ 2147483520 w 1049"/>
                <a:gd name="T25" fmla="*/ 2147483520 h 1503"/>
                <a:gd name="T26" fmla="*/ 2147483520 w 1049"/>
                <a:gd name="T27" fmla="*/ 2147483520 h 1503"/>
                <a:gd name="T28" fmla="*/ 2147483520 w 1049"/>
                <a:gd name="T29" fmla="*/ 2147483520 h 1503"/>
                <a:gd name="T30" fmla="*/ 2147483520 w 1049"/>
                <a:gd name="T31" fmla="*/ 2147483520 h 1503"/>
                <a:gd name="T32" fmla="*/ 2147483520 w 1049"/>
                <a:gd name="T33" fmla="*/ 2147483520 h 1503"/>
                <a:gd name="T34" fmla="*/ 2147483520 w 1049"/>
                <a:gd name="T35" fmla="*/ 2147483520 h 1503"/>
                <a:gd name="T36" fmla="*/ 2147483520 w 1049"/>
                <a:gd name="T37" fmla="*/ 2147483520 h 1503"/>
                <a:gd name="T38" fmla="*/ 2147483520 w 1049"/>
                <a:gd name="T39" fmla="*/ 2147483520 h 1503"/>
                <a:gd name="T40" fmla="*/ 2147483520 w 1049"/>
                <a:gd name="T41" fmla="*/ 2147483520 h 1503"/>
                <a:gd name="T42" fmla="*/ 2147483520 w 1049"/>
                <a:gd name="T43" fmla="*/ 2147483520 h 1503"/>
                <a:gd name="T44" fmla="*/ 2147483520 w 1049"/>
                <a:gd name="T45" fmla="*/ 2147483520 h 1503"/>
                <a:gd name="T46" fmla="*/ 2147483520 w 1049"/>
                <a:gd name="T47" fmla="*/ 2147483520 h 1503"/>
                <a:gd name="T48" fmla="*/ 2147483520 w 1049"/>
                <a:gd name="T49" fmla="*/ 2147483520 h 1503"/>
                <a:gd name="T50" fmla="*/ 2147483520 w 1049"/>
                <a:gd name="T51" fmla="*/ 2147483520 h 1503"/>
                <a:gd name="T52" fmla="*/ 2147483520 w 1049"/>
                <a:gd name="T53" fmla="*/ 2147483520 h 1503"/>
                <a:gd name="T54" fmla="*/ 2147483520 w 1049"/>
                <a:gd name="T55" fmla="*/ 2147483520 h 1503"/>
                <a:gd name="T56" fmla="*/ 2147483520 w 1049"/>
                <a:gd name="T57" fmla="*/ 2147483520 h 1503"/>
                <a:gd name="T58" fmla="*/ 2147483520 w 1049"/>
                <a:gd name="T59" fmla="*/ 2147483520 h 1503"/>
                <a:gd name="T60" fmla="*/ 2147483520 w 1049"/>
                <a:gd name="T61" fmla="*/ 2147483520 h 1503"/>
                <a:gd name="T62" fmla="*/ 2147483520 w 1049"/>
                <a:gd name="T63" fmla="*/ 0 h 1503"/>
                <a:gd name="T64" fmla="*/ 2147483520 w 1049"/>
                <a:gd name="T65" fmla="*/ 2147483520 h 1503"/>
                <a:gd name="T66" fmla="*/ 2147483520 w 1049"/>
                <a:gd name="T67" fmla="*/ 2147483520 h 1503"/>
                <a:gd name="T68" fmla="*/ 2147483520 w 1049"/>
                <a:gd name="T69" fmla="*/ 2147483520 h 1503"/>
                <a:gd name="T70" fmla="*/ 2147483520 w 1049"/>
                <a:gd name="T71" fmla="*/ 2147483520 h 1503"/>
                <a:gd name="T72" fmla="*/ 2147483520 w 1049"/>
                <a:gd name="T73" fmla="*/ 2147483520 h 1503"/>
                <a:gd name="T74" fmla="*/ 2147483520 w 1049"/>
                <a:gd name="T75" fmla="*/ 2147483520 h 1503"/>
                <a:gd name="T76" fmla="*/ 2147483520 w 1049"/>
                <a:gd name="T77" fmla="*/ 2147483520 h 1503"/>
                <a:gd name="T78" fmla="*/ 2147483520 w 1049"/>
                <a:gd name="T79" fmla="*/ 2147483520 h 15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9"/>
                <a:gd name="T121" fmla="*/ 0 h 1503"/>
                <a:gd name="T122" fmla="*/ 1049 w 1049"/>
                <a:gd name="T123" fmla="*/ 1503 h 15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9" h="1503">
                  <a:moveTo>
                    <a:pt x="141" y="340"/>
                  </a:moveTo>
                  <a:lnTo>
                    <a:pt x="85" y="397"/>
                  </a:lnTo>
                  <a:lnTo>
                    <a:pt x="28" y="425"/>
                  </a:lnTo>
                  <a:lnTo>
                    <a:pt x="0" y="482"/>
                  </a:lnTo>
                  <a:lnTo>
                    <a:pt x="28" y="624"/>
                  </a:lnTo>
                  <a:lnTo>
                    <a:pt x="0" y="681"/>
                  </a:lnTo>
                  <a:lnTo>
                    <a:pt x="85" y="681"/>
                  </a:lnTo>
                  <a:lnTo>
                    <a:pt x="141" y="737"/>
                  </a:lnTo>
                  <a:lnTo>
                    <a:pt x="113" y="794"/>
                  </a:lnTo>
                  <a:lnTo>
                    <a:pt x="198" y="851"/>
                  </a:lnTo>
                  <a:lnTo>
                    <a:pt x="198" y="907"/>
                  </a:lnTo>
                  <a:lnTo>
                    <a:pt x="141" y="964"/>
                  </a:lnTo>
                  <a:lnTo>
                    <a:pt x="141" y="1077"/>
                  </a:lnTo>
                  <a:lnTo>
                    <a:pt x="255" y="1106"/>
                  </a:lnTo>
                  <a:lnTo>
                    <a:pt x="255" y="1162"/>
                  </a:lnTo>
                  <a:lnTo>
                    <a:pt x="340" y="1191"/>
                  </a:lnTo>
                  <a:lnTo>
                    <a:pt x="397" y="1248"/>
                  </a:lnTo>
                  <a:lnTo>
                    <a:pt x="397" y="1333"/>
                  </a:lnTo>
                  <a:lnTo>
                    <a:pt x="425" y="1333"/>
                  </a:lnTo>
                  <a:lnTo>
                    <a:pt x="453" y="1418"/>
                  </a:lnTo>
                  <a:lnTo>
                    <a:pt x="510" y="1418"/>
                  </a:lnTo>
                  <a:lnTo>
                    <a:pt x="510" y="1361"/>
                  </a:lnTo>
                  <a:lnTo>
                    <a:pt x="538" y="1389"/>
                  </a:lnTo>
                  <a:lnTo>
                    <a:pt x="567" y="1446"/>
                  </a:lnTo>
                  <a:lnTo>
                    <a:pt x="623" y="1446"/>
                  </a:lnTo>
                  <a:lnTo>
                    <a:pt x="652" y="1418"/>
                  </a:lnTo>
                  <a:lnTo>
                    <a:pt x="765" y="1418"/>
                  </a:lnTo>
                  <a:lnTo>
                    <a:pt x="964" y="1503"/>
                  </a:lnTo>
                  <a:lnTo>
                    <a:pt x="964" y="1474"/>
                  </a:lnTo>
                  <a:lnTo>
                    <a:pt x="992" y="1446"/>
                  </a:lnTo>
                  <a:lnTo>
                    <a:pt x="964" y="1389"/>
                  </a:lnTo>
                  <a:lnTo>
                    <a:pt x="1049" y="1389"/>
                  </a:lnTo>
                  <a:lnTo>
                    <a:pt x="992" y="1304"/>
                  </a:lnTo>
                  <a:lnTo>
                    <a:pt x="907" y="1276"/>
                  </a:lnTo>
                  <a:lnTo>
                    <a:pt x="907" y="1248"/>
                  </a:lnTo>
                  <a:lnTo>
                    <a:pt x="964" y="1248"/>
                  </a:lnTo>
                  <a:lnTo>
                    <a:pt x="964" y="1191"/>
                  </a:lnTo>
                  <a:lnTo>
                    <a:pt x="878" y="1191"/>
                  </a:lnTo>
                  <a:lnTo>
                    <a:pt x="907" y="1162"/>
                  </a:lnTo>
                  <a:lnTo>
                    <a:pt x="878" y="1134"/>
                  </a:lnTo>
                  <a:lnTo>
                    <a:pt x="850" y="1077"/>
                  </a:lnTo>
                  <a:lnTo>
                    <a:pt x="822" y="1049"/>
                  </a:lnTo>
                  <a:lnTo>
                    <a:pt x="822" y="992"/>
                  </a:lnTo>
                  <a:lnTo>
                    <a:pt x="737" y="907"/>
                  </a:lnTo>
                  <a:lnTo>
                    <a:pt x="680" y="879"/>
                  </a:lnTo>
                  <a:lnTo>
                    <a:pt x="680" y="851"/>
                  </a:lnTo>
                  <a:lnTo>
                    <a:pt x="680" y="822"/>
                  </a:lnTo>
                  <a:lnTo>
                    <a:pt x="680" y="794"/>
                  </a:lnTo>
                  <a:lnTo>
                    <a:pt x="623" y="766"/>
                  </a:lnTo>
                  <a:lnTo>
                    <a:pt x="623" y="737"/>
                  </a:lnTo>
                  <a:lnTo>
                    <a:pt x="652" y="681"/>
                  </a:lnTo>
                  <a:lnTo>
                    <a:pt x="652" y="567"/>
                  </a:lnTo>
                  <a:lnTo>
                    <a:pt x="680" y="482"/>
                  </a:lnTo>
                  <a:lnTo>
                    <a:pt x="737" y="454"/>
                  </a:lnTo>
                  <a:lnTo>
                    <a:pt x="765" y="369"/>
                  </a:lnTo>
                  <a:lnTo>
                    <a:pt x="765" y="340"/>
                  </a:lnTo>
                  <a:lnTo>
                    <a:pt x="737" y="284"/>
                  </a:lnTo>
                  <a:lnTo>
                    <a:pt x="765" y="255"/>
                  </a:lnTo>
                  <a:lnTo>
                    <a:pt x="765" y="227"/>
                  </a:lnTo>
                  <a:lnTo>
                    <a:pt x="793" y="170"/>
                  </a:lnTo>
                  <a:lnTo>
                    <a:pt x="793" y="114"/>
                  </a:lnTo>
                  <a:lnTo>
                    <a:pt x="822" y="85"/>
                  </a:lnTo>
                  <a:lnTo>
                    <a:pt x="737" y="0"/>
                  </a:lnTo>
                  <a:lnTo>
                    <a:pt x="680" y="0"/>
                  </a:lnTo>
                  <a:lnTo>
                    <a:pt x="708" y="57"/>
                  </a:lnTo>
                  <a:lnTo>
                    <a:pt x="652" y="85"/>
                  </a:lnTo>
                  <a:lnTo>
                    <a:pt x="652" y="28"/>
                  </a:lnTo>
                  <a:lnTo>
                    <a:pt x="595" y="28"/>
                  </a:lnTo>
                  <a:lnTo>
                    <a:pt x="567" y="170"/>
                  </a:lnTo>
                  <a:lnTo>
                    <a:pt x="510" y="199"/>
                  </a:lnTo>
                  <a:lnTo>
                    <a:pt x="510" y="255"/>
                  </a:lnTo>
                  <a:lnTo>
                    <a:pt x="453" y="369"/>
                  </a:lnTo>
                  <a:lnTo>
                    <a:pt x="397" y="397"/>
                  </a:lnTo>
                  <a:lnTo>
                    <a:pt x="397" y="454"/>
                  </a:lnTo>
                  <a:lnTo>
                    <a:pt x="368" y="482"/>
                  </a:lnTo>
                  <a:lnTo>
                    <a:pt x="283" y="454"/>
                  </a:lnTo>
                  <a:lnTo>
                    <a:pt x="283" y="369"/>
                  </a:lnTo>
                  <a:lnTo>
                    <a:pt x="226" y="369"/>
                  </a:lnTo>
                  <a:lnTo>
                    <a:pt x="198" y="340"/>
                  </a:lnTo>
                  <a:lnTo>
                    <a:pt x="141" y="340"/>
                  </a:lnTo>
                  <a:close/>
                </a:path>
              </a:pathLst>
            </a:custGeom>
            <a:pattFill prst="wdDnDiag">
              <a:fgClr>
                <a:srgbClr val="0000FF"/>
              </a:fgClr>
              <a:bgClr>
                <a:srgbClr val="FFFFFF"/>
              </a:bgClr>
            </a:pattFill>
            <a:ln w="9525" algn="ctr">
              <a:solidFill>
                <a:schemeClr val="tx1"/>
              </a:solidFill>
              <a:round/>
              <a:headEnd/>
              <a:tailEnd/>
            </a:ln>
          </p:spPr>
          <p:txBody>
            <a:bodyPr lIns="65306" tIns="32653" rIns="65306" bIns="32653"/>
            <a:lstStyle/>
            <a:p>
              <a:pPr algn="ctr"/>
              <a:endParaRPr lang="ja-JP" altLang="en-US"/>
            </a:p>
          </p:txBody>
        </p:sp>
        <p:sp>
          <p:nvSpPr>
            <p:cNvPr id="1169" name="Freeform 11" descr="右下がり対角線 (太)"/>
            <p:cNvSpPr/>
            <p:nvPr/>
          </p:nvSpPr>
          <p:spPr>
            <a:xfrm>
              <a:off x="4251325" y="5292725"/>
              <a:ext cx="320675" cy="385763"/>
            </a:xfrm>
            <a:custGeom>
              <a:avLst/>
              <a:gdLst>
                <a:gd name="T0" fmla="*/ 2147483520 w 283"/>
                <a:gd name="T1" fmla="*/ 0 h 340"/>
                <a:gd name="T2" fmla="*/ 0 w 283"/>
                <a:gd name="T3" fmla="*/ 0 h 340"/>
                <a:gd name="T4" fmla="*/ 2147483520 w 283"/>
                <a:gd name="T5" fmla="*/ 2147483520 h 340"/>
                <a:gd name="T6" fmla="*/ 0 w 283"/>
                <a:gd name="T7" fmla="*/ 2147483520 h 340"/>
                <a:gd name="T8" fmla="*/ 0 w 283"/>
                <a:gd name="T9" fmla="*/ 2147483520 h 340"/>
                <a:gd name="T10" fmla="*/ 2147483520 w 283"/>
                <a:gd name="T11" fmla="*/ 2147483520 h 340"/>
                <a:gd name="T12" fmla="*/ 2147483520 w 283"/>
                <a:gd name="T13" fmla="*/ 2147483520 h 340"/>
                <a:gd name="T14" fmla="*/ 2147483520 w 283"/>
                <a:gd name="T15" fmla="*/ 2147483520 h 340"/>
                <a:gd name="T16" fmla="*/ 2147483520 w 283"/>
                <a:gd name="T17" fmla="*/ 2147483520 h 340"/>
                <a:gd name="T18" fmla="*/ 2147483520 w 283"/>
                <a:gd name="T19" fmla="*/ 2147483520 h 340"/>
                <a:gd name="T20" fmla="*/ 2147483520 w 283"/>
                <a:gd name="T21" fmla="*/ 2147483520 h 340"/>
                <a:gd name="T22" fmla="*/ 2147483520 w 283"/>
                <a:gd name="T23" fmla="*/ 2147483520 h 340"/>
                <a:gd name="T24" fmla="*/ 2147483520 w 283"/>
                <a:gd name="T25" fmla="*/ 2147483520 h 340"/>
                <a:gd name="T26" fmla="*/ 2147483520 w 283"/>
                <a:gd name="T27" fmla="*/ 0 h 3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3"/>
                <a:gd name="T43" fmla="*/ 0 h 340"/>
                <a:gd name="T44" fmla="*/ 283 w 283"/>
                <a:gd name="T45" fmla="*/ 340 h 3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3" h="340">
                  <a:moveTo>
                    <a:pt x="85" y="0"/>
                  </a:moveTo>
                  <a:lnTo>
                    <a:pt x="0" y="0"/>
                  </a:lnTo>
                  <a:lnTo>
                    <a:pt x="28" y="57"/>
                  </a:lnTo>
                  <a:lnTo>
                    <a:pt x="0" y="85"/>
                  </a:lnTo>
                  <a:lnTo>
                    <a:pt x="0" y="114"/>
                  </a:lnTo>
                  <a:lnTo>
                    <a:pt x="56" y="170"/>
                  </a:lnTo>
                  <a:lnTo>
                    <a:pt x="56" y="227"/>
                  </a:lnTo>
                  <a:lnTo>
                    <a:pt x="85" y="255"/>
                  </a:lnTo>
                  <a:lnTo>
                    <a:pt x="28" y="312"/>
                  </a:lnTo>
                  <a:lnTo>
                    <a:pt x="56" y="340"/>
                  </a:lnTo>
                  <a:lnTo>
                    <a:pt x="113" y="284"/>
                  </a:lnTo>
                  <a:lnTo>
                    <a:pt x="283" y="199"/>
                  </a:lnTo>
                  <a:lnTo>
                    <a:pt x="85" y="29"/>
                  </a:lnTo>
                  <a:lnTo>
                    <a:pt x="85" y="0"/>
                  </a:lnTo>
                  <a:close/>
                </a:path>
              </a:pathLst>
            </a:custGeom>
            <a:pattFill prst="dashHorz">
              <a:fgClr>
                <a:srgbClr val="0000FF"/>
              </a:fgClr>
              <a:bgClr>
                <a:schemeClr val="bg1"/>
              </a:bgClr>
            </a:pattFill>
            <a:ln w="9525" algn="ctr">
              <a:solidFill>
                <a:schemeClr val="tx1"/>
              </a:solidFill>
              <a:round/>
              <a:headEnd/>
              <a:tailEnd/>
            </a:ln>
          </p:spPr>
          <p:txBody>
            <a:bodyPr lIns="65306" tIns="32653" rIns="65306" bIns="32653"/>
            <a:lstStyle/>
            <a:p>
              <a:pPr algn="ctr"/>
              <a:endParaRPr lang="ja-JP" altLang="en-US"/>
            </a:p>
          </p:txBody>
        </p:sp>
        <p:sp>
          <p:nvSpPr>
            <p:cNvPr id="1170" name="Freeform 12" descr="横線 (破線)"/>
            <p:cNvSpPr/>
            <p:nvPr/>
          </p:nvSpPr>
          <p:spPr>
            <a:xfrm>
              <a:off x="4283075" y="4586288"/>
              <a:ext cx="546100" cy="931862"/>
            </a:xfrm>
            <a:custGeom>
              <a:avLst/>
              <a:gdLst>
                <a:gd name="T0" fmla="*/ 2147483520 w 482"/>
                <a:gd name="T1" fmla="*/ 2147483520 h 822"/>
                <a:gd name="T2" fmla="*/ 2147483520 w 482"/>
                <a:gd name="T3" fmla="*/ 2147483520 h 822"/>
                <a:gd name="T4" fmla="*/ 2147483520 w 482"/>
                <a:gd name="T5" fmla="*/ 2147483520 h 822"/>
                <a:gd name="T6" fmla="*/ 0 w 482"/>
                <a:gd name="T7" fmla="*/ 2147483520 h 822"/>
                <a:gd name="T8" fmla="*/ 2147483520 w 482"/>
                <a:gd name="T9" fmla="*/ 2147483520 h 822"/>
                <a:gd name="T10" fmla="*/ 2147483520 w 482"/>
                <a:gd name="T11" fmla="*/ 2147483520 h 822"/>
                <a:gd name="T12" fmla="*/ 2147483520 w 482"/>
                <a:gd name="T13" fmla="*/ 2147483520 h 822"/>
                <a:gd name="T14" fmla="*/ 2147483520 w 482"/>
                <a:gd name="T15" fmla="*/ 2147483520 h 822"/>
                <a:gd name="T16" fmla="*/ 2147483520 w 482"/>
                <a:gd name="T17" fmla="*/ 2147483520 h 822"/>
                <a:gd name="T18" fmla="*/ 2147483520 w 482"/>
                <a:gd name="T19" fmla="*/ 2147483520 h 822"/>
                <a:gd name="T20" fmla="*/ 2147483520 w 482"/>
                <a:gd name="T21" fmla="*/ 2147483520 h 822"/>
                <a:gd name="T22" fmla="*/ 2147483520 w 482"/>
                <a:gd name="T23" fmla="*/ 2147483520 h 822"/>
                <a:gd name="T24" fmla="*/ 2147483520 w 482"/>
                <a:gd name="T25" fmla="*/ 2147483520 h 822"/>
                <a:gd name="T26" fmla="*/ 2147483520 w 482"/>
                <a:gd name="T27" fmla="*/ 2147483520 h 822"/>
                <a:gd name="T28" fmla="*/ 2147483520 w 482"/>
                <a:gd name="T29" fmla="*/ 2147483520 h 822"/>
                <a:gd name="T30" fmla="*/ 2147483520 w 482"/>
                <a:gd name="T31" fmla="*/ 2147483520 h 822"/>
                <a:gd name="T32" fmla="*/ 2147483520 w 482"/>
                <a:gd name="T33" fmla="*/ 2147483520 h 822"/>
                <a:gd name="T34" fmla="*/ 2147483520 w 482"/>
                <a:gd name="T35" fmla="*/ 2147483520 h 822"/>
                <a:gd name="T36" fmla="*/ 2147483520 w 482"/>
                <a:gd name="T37" fmla="*/ 2147483520 h 822"/>
                <a:gd name="T38" fmla="*/ 2147483520 w 482"/>
                <a:gd name="T39" fmla="*/ 2147483520 h 822"/>
                <a:gd name="T40" fmla="*/ 2147483520 w 482"/>
                <a:gd name="T41" fmla="*/ 2147483520 h 822"/>
                <a:gd name="T42" fmla="*/ 2147483520 w 482"/>
                <a:gd name="T43" fmla="*/ 2147483520 h 822"/>
                <a:gd name="T44" fmla="*/ 2147483520 w 482"/>
                <a:gd name="T45" fmla="*/ 2147483520 h 822"/>
                <a:gd name="T46" fmla="*/ 2147483520 w 482"/>
                <a:gd name="T47" fmla="*/ 0 h 822"/>
                <a:gd name="T48" fmla="*/ 2147483520 w 482"/>
                <a:gd name="T49" fmla="*/ 2147483520 h 822"/>
                <a:gd name="T50" fmla="*/ 2147483520 w 482"/>
                <a:gd name="T51" fmla="*/ 2147483520 h 822"/>
                <a:gd name="T52" fmla="*/ 2147483520 w 482"/>
                <a:gd name="T53" fmla="*/ 2147483520 h 822"/>
                <a:gd name="T54" fmla="*/ 2147483520 w 482"/>
                <a:gd name="T55" fmla="*/ 2147483520 h 822"/>
                <a:gd name="T56" fmla="*/ 2147483520 w 482"/>
                <a:gd name="T57" fmla="*/ 2147483520 h 822"/>
                <a:gd name="T58" fmla="*/ 2147483520 w 482"/>
                <a:gd name="T59" fmla="*/ 2147483520 h 822"/>
                <a:gd name="T60" fmla="*/ 2147483520 w 482"/>
                <a:gd name="T61" fmla="*/ 2147483520 h 822"/>
                <a:gd name="T62" fmla="*/ 2147483520 w 482"/>
                <a:gd name="T63" fmla="*/ 2147483520 h 822"/>
                <a:gd name="T64" fmla="*/ 2147483520 w 482"/>
                <a:gd name="T65" fmla="*/ 2147483520 h 822"/>
                <a:gd name="T66" fmla="*/ 2147483520 w 482"/>
                <a:gd name="T67" fmla="*/ 2147483520 h 822"/>
                <a:gd name="T68" fmla="*/ 2147483520 w 482"/>
                <a:gd name="T69" fmla="*/ 2147483520 h 822"/>
                <a:gd name="T70" fmla="*/ 2147483520 w 482"/>
                <a:gd name="T71" fmla="*/ 2147483520 h 822"/>
                <a:gd name="T72" fmla="*/ 2147483520 w 482"/>
                <a:gd name="T73" fmla="*/ 2147483520 h 822"/>
                <a:gd name="T74" fmla="*/ 2147483520 w 482"/>
                <a:gd name="T75" fmla="*/ 2147483520 h 822"/>
                <a:gd name="T76" fmla="*/ 2147483520 w 482"/>
                <a:gd name="T77" fmla="*/ 2147483520 h 822"/>
                <a:gd name="T78" fmla="*/ 2147483520 w 482"/>
                <a:gd name="T79" fmla="*/ 2147483520 h 8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2"/>
                <a:gd name="T121" fmla="*/ 0 h 822"/>
                <a:gd name="T122" fmla="*/ 482 w 482"/>
                <a:gd name="T123" fmla="*/ 822 h 8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2" h="822">
                  <a:moveTo>
                    <a:pt x="255" y="822"/>
                  </a:moveTo>
                  <a:lnTo>
                    <a:pt x="57" y="652"/>
                  </a:lnTo>
                  <a:lnTo>
                    <a:pt x="57" y="623"/>
                  </a:lnTo>
                  <a:lnTo>
                    <a:pt x="0" y="538"/>
                  </a:lnTo>
                  <a:lnTo>
                    <a:pt x="57" y="538"/>
                  </a:lnTo>
                  <a:lnTo>
                    <a:pt x="57" y="510"/>
                  </a:lnTo>
                  <a:lnTo>
                    <a:pt x="85" y="510"/>
                  </a:lnTo>
                  <a:lnTo>
                    <a:pt x="113" y="538"/>
                  </a:lnTo>
                  <a:lnTo>
                    <a:pt x="198" y="482"/>
                  </a:lnTo>
                  <a:lnTo>
                    <a:pt x="170" y="482"/>
                  </a:lnTo>
                  <a:lnTo>
                    <a:pt x="142" y="425"/>
                  </a:lnTo>
                  <a:lnTo>
                    <a:pt x="198" y="425"/>
                  </a:lnTo>
                  <a:lnTo>
                    <a:pt x="170" y="311"/>
                  </a:lnTo>
                  <a:lnTo>
                    <a:pt x="142" y="283"/>
                  </a:lnTo>
                  <a:lnTo>
                    <a:pt x="170" y="255"/>
                  </a:lnTo>
                  <a:lnTo>
                    <a:pt x="255" y="226"/>
                  </a:lnTo>
                  <a:lnTo>
                    <a:pt x="227" y="198"/>
                  </a:lnTo>
                  <a:lnTo>
                    <a:pt x="255" y="141"/>
                  </a:lnTo>
                  <a:lnTo>
                    <a:pt x="227" y="113"/>
                  </a:lnTo>
                  <a:lnTo>
                    <a:pt x="312" y="85"/>
                  </a:lnTo>
                  <a:lnTo>
                    <a:pt x="368" y="85"/>
                  </a:lnTo>
                  <a:lnTo>
                    <a:pt x="397" y="56"/>
                  </a:lnTo>
                  <a:lnTo>
                    <a:pt x="312" y="28"/>
                  </a:lnTo>
                  <a:lnTo>
                    <a:pt x="368" y="0"/>
                  </a:lnTo>
                  <a:lnTo>
                    <a:pt x="425" y="56"/>
                  </a:lnTo>
                  <a:lnTo>
                    <a:pt x="453" y="56"/>
                  </a:lnTo>
                  <a:lnTo>
                    <a:pt x="453" y="85"/>
                  </a:lnTo>
                  <a:lnTo>
                    <a:pt x="482" y="113"/>
                  </a:lnTo>
                  <a:lnTo>
                    <a:pt x="425" y="170"/>
                  </a:lnTo>
                  <a:lnTo>
                    <a:pt x="425" y="198"/>
                  </a:lnTo>
                  <a:lnTo>
                    <a:pt x="397" y="226"/>
                  </a:lnTo>
                  <a:lnTo>
                    <a:pt x="425" y="283"/>
                  </a:lnTo>
                  <a:lnTo>
                    <a:pt x="397" y="283"/>
                  </a:lnTo>
                  <a:lnTo>
                    <a:pt x="368" y="368"/>
                  </a:lnTo>
                  <a:lnTo>
                    <a:pt x="397" y="368"/>
                  </a:lnTo>
                  <a:lnTo>
                    <a:pt x="453" y="482"/>
                  </a:lnTo>
                  <a:lnTo>
                    <a:pt x="340" y="595"/>
                  </a:lnTo>
                  <a:lnTo>
                    <a:pt x="283" y="708"/>
                  </a:lnTo>
                  <a:lnTo>
                    <a:pt x="283" y="765"/>
                  </a:lnTo>
                  <a:lnTo>
                    <a:pt x="255" y="822"/>
                  </a:lnTo>
                  <a:close/>
                </a:path>
              </a:pathLst>
            </a:custGeom>
            <a:solidFill>
              <a:srgbClr val="FFCC99"/>
            </a:solidFill>
            <a:ln w="9525" algn="ctr">
              <a:solidFill>
                <a:schemeClr val="tx1"/>
              </a:solidFill>
              <a:round/>
              <a:headEnd/>
              <a:tailEnd/>
            </a:ln>
          </p:spPr>
          <p:txBody>
            <a:bodyPr lIns="65306" tIns="32653" rIns="65306" bIns="32653"/>
            <a:lstStyle/>
            <a:p>
              <a:pPr algn="ctr"/>
              <a:endParaRPr lang="ja-JP" altLang="en-US"/>
            </a:p>
          </p:txBody>
        </p:sp>
        <p:sp>
          <p:nvSpPr>
            <p:cNvPr id="1171" name="Freeform 14" descr="横線 (破線)"/>
            <p:cNvSpPr/>
            <p:nvPr/>
          </p:nvSpPr>
          <p:spPr>
            <a:xfrm>
              <a:off x="3863975" y="4006850"/>
              <a:ext cx="868363" cy="1190625"/>
            </a:xfrm>
            <a:custGeom>
              <a:avLst/>
              <a:gdLst>
                <a:gd name="T0" fmla="*/ 2147483520 w 766"/>
                <a:gd name="T1" fmla="*/ 2147483520 h 1049"/>
                <a:gd name="T2" fmla="*/ 2147483520 w 766"/>
                <a:gd name="T3" fmla="*/ 2147483520 h 1049"/>
                <a:gd name="T4" fmla="*/ 2147483520 w 766"/>
                <a:gd name="T5" fmla="*/ 2147483520 h 1049"/>
                <a:gd name="T6" fmla="*/ 2147483520 w 766"/>
                <a:gd name="T7" fmla="*/ 2147483520 h 1049"/>
                <a:gd name="T8" fmla="*/ 0 w 766"/>
                <a:gd name="T9" fmla="*/ 2147483520 h 1049"/>
                <a:gd name="T10" fmla="*/ 2147483520 w 766"/>
                <a:gd name="T11" fmla="*/ 2147483520 h 1049"/>
                <a:gd name="T12" fmla="*/ 2147483520 w 766"/>
                <a:gd name="T13" fmla="*/ 2147483520 h 1049"/>
                <a:gd name="T14" fmla="*/ 2147483520 w 766"/>
                <a:gd name="T15" fmla="*/ 2147483520 h 1049"/>
                <a:gd name="T16" fmla="*/ 2147483520 w 766"/>
                <a:gd name="T17" fmla="*/ 2147483520 h 1049"/>
                <a:gd name="T18" fmla="*/ 2147483520 w 766"/>
                <a:gd name="T19" fmla="*/ 2147483520 h 1049"/>
                <a:gd name="T20" fmla="*/ 2147483520 w 766"/>
                <a:gd name="T21" fmla="*/ 2147483520 h 1049"/>
                <a:gd name="T22" fmla="*/ 2147483520 w 766"/>
                <a:gd name="T23" fmla="*/ 2147483520 h 1049"/>
                <a:gd name="T24" fmla="*/ 2147483520 w 766"/>
                <a:gd name="T25" fmla="*/ 2147483520 h 1049"/>
                <a:gd name="T26" fmla="*/ 2147483520 w 766"/>
                <a:gd name="T27" fmla="*/ 2147483520 h 1049"/>
                <a:gd name="T28" fmla="*/ 2147483520 w 766"/>
                <a:gd name="T29" fmla="*/ 2147483520 h 1049"/>
                <a:gd name="T30" fmla="*/ 2147483520 w 766"/>
                <a:gd name="T31" fmla="*/ 2147483520 h 1049"/>
                <a:gd name="T32" fmla="*/ 2147483520 w 766"/>
                <a:gd name="T33" fmla="*/ 2147483520 h 1049"/>
                <a:gd name="T34" fmla="*/ 2147483520 w 766"/>
                <a:gd name="T35" fmla="*/ 2147483520 h 1049"/>
                <a:gd name="T36" fmla="*/ 2147483520 w 766"/>
                <a:gd name="T37" fmla="*/ 2147483520 h 1049"/>
                <a:gd name="T38" fmla="*/ 2147483520 w 766"/>
                <a:gd name="T39" fmla="*/ 2147483520 h 1049"/>
                <a:gd name="T40" fmla="*/ 2147483520 w 766"/>
                <a:gd name="T41" fmla="*/ 2147483520 h 1049"/>
                <a:gd name="T42" fmla="*/ 2147483520 w 766"/>
                <a:gd name="T43" fmla="*/ 2147483520 h 1049"/>
                <a:gd name="T44" fmla="*/ 2147483520 w 766"/>
                <a:gd name="T45" fmla="*/ 2147483520 h 1049"/>
                <a:gd name="T46" fmla="*/ 2147483520 w 766"/>
                <a:gd name="T47" fmla="*/ 2147483520 h 1049"/>
                <a:gd name="T48" fmla="*/ 2147483520 w 766"/>
                <a:gd name="T49" fmla="*/ 2147483520 h 1049"/>
                <a:gd name="T50" fmla="*/ 2147483520 w 766"/>
                <a:gd name="T51" fmla="*/ 2147483520 h 1049"/>
                <a:gd name="T52" fmla="*/ 2147483520 w 766"/>
                <a:gd name="T53" fmla="*/ 2147483520 h 1049"/>
                <a:gd name="T54" fmla="*/ 2147483520 w 766"/>
                <a:gd name="T55" fmla="*/ 2147483520 h 1049"/>
                <a:gd name="T56" fmla="*/ 2147483520 w 766"/>
                <a:gd name="T57" fmla="*/ 2147483520 h 1049"/>
                <a:gd name="T58" fmla="*/ 2147483520 w 766"/>
                <a:gd name="T59" fmla="*/ 2147483520 h 1049"/>
                <a:gd name="T60" fmla="*/ 2147483520 w 766"/>
                <a:gd name="T61" fmla="*/ 2147483520 h 1049"/>
                <a:gd name="T62" fmla="*/ 2147483520 w 766"/>
                <a:gd name="T63" fmla="*/ 2147483520 h 10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66"/>
                <a:gd name="T97" fmla="*/ 0 h 1049"/>
                <a:gd name="T98" fmla="*/ 766 w 766"/>
                <a:gd name="T99" fmla="*/ 1049 h 10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66" h="1049">
                  <a:moveTo>
                    <a:pt x="142" y="0"/>
                  </a:moveTo>
                  <a:lnTo>
                    <a:pt x="114" y="29"/>
                  </a:lnTo>
                  <a:lnTo>
                    <a:pt x="142" y="85"/>
                  </a:lnTo>
                  <a:lnTo>
                    <a:pt x="142" y="114"/>
                  </a:lnTo>
                  <a:lnTo>
                    <a:pt x="114" y="199"/>
                  </a:lnTo>
                  <a:lnTo>
                    <a:pt x="57" y="227"/>
                  </a:lnTo>
                  <a:lnTo>
                    <a:pt x="29" y="284"/>
                  </a:lnTo>
                  <a:lnTo>
                    <a:pt x="29" y="426"/>
                  </a:lnTo>
                  <a:lnTo>
                    <a:pt x="0" y="482"/>
                  </a:lnTo>
                  <a:lnTo>
                    <a:pt x="0" y="511"/>
                  </a:lnTo>
                  <a:lnTo>
                    <a:pt x="57" y="539"/>
                  </a:lnTo>
                  <a:lnTo>
                    <a:pt x="57" y="624"/>
                  </a:lnTo>
                  <a:lnTo>
                    <a:pt x="114" y="652"/>
                  </a:lnTo>
                  <a:lnTo>
                    <a:pt x="199" y="737"/>
                  </a:lnTo>
                  <a:lnTo>
                    <a:pt x="199" y="794"/>
                  </a:lnTo>
                  <a:lnTo>
                    <a:pt x="227" y="822"/>
                  </a:lnTo>
                  <a:lnTo>
                    <a:pt x="255" y="879"/>
                  </a:lnTo>
                  <a:lnTo>
                    <a:pt x="284" y="907"/>
                  </a:lnTo>
                  <a:lnTo>
                    <a:pt x="255" y="936"/>
                  </a:lnTo>
                  <a:lnTo>
                    <a:pt x="341" y="936"/>
                  </a:lnTo>
                  <a:lnTo>
                    <a:pt x="341" y="993"/>
                  </a:lnTo>
                  <a:lnTo>
                    <a:pt x="284" y="993"/>
                  </a:lnTo>
                  <a:lnTo>
                    <a:pt x="284" y="1021"/>
                  </a:lnTo>
                  <a:lnTo>
                    <a:pt x="369" y="1049"/>
                  </a:lnTo>
                  <a:lnTo>
                    <a:pt x="426" y="1049"/>
                  </a:lnTo>
                  <a:lnTo>
                    <a:pt x="426" y="1021"/>
                  </a:lnTo>
                  <a:lnTo>
                    <a:pt x="454" y="1021"/>
                  </a:lnTo>
                  <a:lnTo>
                    <a:pt x="482" y="1049"/>
                  </a:lnTo>
                  <a:lnTo>
                    <a:pt x="567" y="993"/>
                  </a:lnTo>
                  <a:lnTo>
                    <a:pt x="539" y="993"/>
                  </a:lnTo>
                  <a:lnTo>
                    <a:pt x="511" y="936"/>
                  </a:lnTo>
                  <a:lnTo>
                    <a:pt x="567" y="936"/>
                  </a:lnTo>
                  <a:lnTo>
                    <a:pt x="539" y="822"/>
                  </a:lnTo>
                  <a:lnTo>
                    <a:pt x="511" y="794"/>
                  </a:lnTo>
                  <a:lnTo>
                    <a:pt x="539" y="766"/>
                  </a:lnTo>
                  <a:lnTo>
                    <a:pt x="624" y="737"/>
                  </a:lnTo>
                  <a:lnTo>
                    <a:pt x="596" y="709"/>
                  </a:lnTo>
                  <a:lnTo>
                    <a:pt x="624" y="652"/>
                  </a:lnTo>
                  <a:lnTo>
                    <a:pt x="596" y="624"/>
                  </a:lnTo>
                  <a:lnTo>
                    <a:pt x="681" y="596"/>
                  </a:lnTo>
                  <a:lnTo>
                    <a:pt x="737" y="596"/>
                  </a:lnTo>
                  <a:lnTo>
                    <a:pt x="766" y="567"/>
                  </a:lnTo>
                  <a:lnTo>
                    <a:pt x="681" y="539"/>
                  </a:lnTo>
                  <a:lnTo>
                    <a:pt x="737" y="511"/>
                  </a:lnTo>
                  <a:lnTo>
                    <a:pt x="681" y="482"/>
                  </a:lnTo>
                  <a:lnTo>
                    <a:pt x="681" y="454"/>
                  </a:lnTo>
                  <a:lnTo>
                    <a:pt x="624" y="426"/>
                  </a:lnTo>
                  <a:lnTo>
                    <a:pt x="596" y="369"/>
                  </a:lnTo>
                  <a:lnTo>
                    <a:pt x="567" y="340"/>
                  </a:lnTo>
                  <a:lnTo>
                    <a:pt x="567" y="312"/>
                  </a:lnTo>
                  <a:lnTo>
                    <a:pt x="567" y="284"/>
                  </a:lnTo>
                  <a:lnTo>
                    <a:pt x="539" y="255"/>
                  </a:lnTo>
                  <a:lnTo>
                    <a:pt x="511" y="255"/>
                  </a:lnTo>
                  <a:lnTo>
                    <a:pt x="482" y="227"/>
                  </a:lnTo>
                  <a:lnTo>
                    <a:pt x="482" y="199"/>
                  </a:lnTo>
                  <a:lnTo>
                    <a:pt x="454" y="142"/>
                  </a:lnTo>
                  <a:lnTo>
                    <a:pt x="426" y="142"/>
                  </a:lnTo>
                  <a:lnTo>
                    <a:pt x="369" y="85"/>
                  </a:lnTo>
                  <a:lnTo>
                    <a:pt x="312" y="57"/>
                  </a:lnTo>
                  <a:lnTo>
                    <a:pt x="255" y="85"/>
                  </a:lnTo>
                  <a:lnTo>
                    <a:pt x="284" y="29"/>
                  </a:lnTo>
                  <a:lnTo>
                    <a:pt x="255" y="29"/>
                  </a:lnTo>
                  <a:lnTo>
                    <a:pt x="227" y="57"/>
                  </a:lnTo>
                  <a:lnTo>
                    <a:pt x="199" y="57"/>
                  </a:lnTo>
                  <a:lnTo>
                    <a:pt x="142" y="0"/>
                  </a:lnTo>
                  <a:close/>
                </a:path>
              </a:pathLst>
            </a:custGeom>
            <a:pattFill prst="wdDnDiag">
              <a:fgClr>
                <a:srgbClr val="0000FF"/>
              </a:fgClr>
              <a:bgClr>
                <a:schemeClr val="bg1"/>
              </a:bgClr>
            </a:pattFill>
            <a:ln w="9525" algn="ctr">
              <a:solidFill>
                <a:schemeClr val="tx1"/>
              </a:solidFill>
              <a:round/>
              <a:headEnd/>
              <a:tailEnd/>
            </a:ln>
          </p:spPr>
          <p:txBody>
            <a:bodyPr lIns="65306" tIns="32653" rIns="65306" bIns="32653"/>
            <a:lstStyle/>
            <a:p>
              <a:pPr algn="ctr"/>
              <a:endParaRPr lang="ja-JP" altLang="en-US"/>
            </a:p>
          </p:txBody>
        </p:sp>
        <p:sp>
          <p:nvSpPr>
            <p:cNvPr id="1172" name="Freeform 15" descr="右下がり対角線 (太)"/>
            <p:cNvSpPr/>
            <p:nvPr/>
          </p:nvSpPr>
          <p:spPr>
            <a:xfrm>
              <a:off x="3768725" y="5326063"/>
              <a:ext cx="579438" cy="1093787"/>
            </a:xfrm>
            <a:custGeom>
              <a:avLst/>
              <a:gdLst>
                <a:gd name="T0" fmla="*/ 2147483520 w 511"/>
                <a:gd name="T1" fmla="*/ 2147483520 h 964"/>
                <a:gd name="T2" fmla="*/ 2147483520 w 511"/>
                <a:gd name="T3" fmla="*/ 2147483520 h 964"/>
                <a:gd name="T4" fmla="*/ 0 w 511"/>
                <a:gd name="T5" fmla="*/ 2147483520 h 964"/>
                <a:gd name="T6" fmla="*/ 0 w 511"/>
                <a:gd name="T7" fmla="*/ 2147483520 h 964"/>
                <a:gd name="T8" fmla="*/ 2147483520 w 511"/>
                <a:gd name="T9" fmla="*/ 2147483520 h 964"/>
                <a:gd name="T10" fmla="*/ 2147483520 w 511"/>
                <a:gd name="T11" fmla="*/ 2147483520 h 964"/>
                <a:gd name="T12" fmla="*/ 2147483520 w 511"/>
                <a:gd name="T13" fmla="*/ 2147483520 h 964"/>
                <a:gd name="T14" fmla="*/ 2147483520 w 511"/>
                <a:gd name="T15" fmla="*/ 2147483520 h 964"/>
                <a:gd name="T16" fmla="*/ 2147483520 w 511"/>
                <a:gd name="T17" fmla="*/ 2147483520 h 964"/>
                <a:gd name="T18" fmla="*/ 2147483520 w 511"/>
                <a:gd name="T19" fmla="*/ 2147483520 h 964"/>
                <a:gd name="T20" fmla="*/ 2147483520 w 511"/>
                <a:gd name="T21" fmla="*/ 2147483520 h 964"/>
                <a:gd name="T22" fmla="*/ 2147483520 w 511"/>
                <a:gd name="T23" fmla="*/ 2147483520 h 964"/>
                <a:gd name="T24" fmla="*/ 2147483520 w 511"/>
                <a:gd name="T25" fmla="*/ 2147483520 h 964"/>
                <a:gd name="T26" fmla="*/ 2147483520 w 511"/>
                <a:gd name="T27" fmla="*/ 2147483520 h 964"/>
                <a:gd name="T28" fmla="*/ 2147483520 w 511"/>
                <a:gd name="T29" fmla="*/ 2147483520 h 964"/>
                <a:gd name="T30" fmla="*/ 2147483520 w 511"/>
                <a:gd name="T31" fmla="*/ 2147483520 h 964"/>
                <a:gd name="T32" fmla="*/ 2147483520 w 511"/>
                <a:gd name="T33" fmla="*/ 2147483520 h 964"/>
                <a:gd name="T34" fmla="*/ 2147483520 w 511"/>
                <a:gd name="T35" fmla="*/ 2147483520 h 964"/>
                <a:gd name="T36" fmla="*/ 2147483520 w 511"/>
                <a:gd name="T37" fmla="*/ 2147483520 h 964"/>
                <a:gd name="T38" fmla="*/ 2147483520 w 511"/>
                <a:gd name="T39" fmla="*/ 2147483520 h 964"/>
                <a:gd name="T40" fmla="*/ 2147483520 w 511"/>
                <a:gd name="T41" fmla="*/ 2147483520 h 964"/>
                <a:gd name="T42" fmla="*/ 2147483520 w 511"/>
                <a:gd name="T43" fmla="*/ 2147483520 h 964"/>
                <a:gd name="T44" fmla="*/ 2147483520 w 511"/>
                <a:gd name="T45" fmla="*/ 2147483520 h 964"/>
                <a:gd name="T46" fmla="*/ 2147483520 w 511"/>
                <a:gd name="T47" fmla="*/ 2147483520 h 964"/>
                <a:gd name="T48" fmla="*/ 2147483520 w 511"/>
                <a:gd name="T49" fmla="*/ 2147483520 h 964"/>
                <a:gd name="T50" fmla="*/ 2147483520 w 511"/>
                <a:gd name="T51" fmla="*/ 2147483520 h 964"/>
                <a:gd name="T52" fmla="*/ 2147483520 w 511"/>
                <a:gd name="T53" fmla="*/ 2147483520 h 964"/>
                <a:gd name="T54" fmla="*/ 2147483520 w 511"/>
                <a:gd name="T55" fmla="*/ 2147483520 h 964"/>
                <a:gd name="T56" fmla="*/ 2147483520 w 511"/>
                <a:gd name="T57" fmla="*/ 2147483520 h 964"/>
                <a:gd name="T58" fmla="*/ 2147483520 w 511"/>
                <a:gd name="T59" fmla="*/ 2147483520 h 964"/>
                <a:gd name="T60" fmla="*/ 2147483520 w 511"/>
                <a:gd name="T61" fmla="*/ 2147483520 h 964"/>
                <a:gd name="T62" fmla="*/ 2147483520 w 511"/>
                <a:gd name="T63" fmla="*/ 2147483520 h 964"/>
                <a:gd name="T64" fmla="*/ 2147483520 w 511"/>
                <a:gd name="T65" fmla="*/ 2147483520 h 964"/>
                <a:gd name="T66" fmla="*/ 2147483520 w 511"/>
                <a:gd name="T67" fmla="*/ 2147483520 h 964"/>
                <a:gd name="T68" fmla="*/ 2147483520 w 511"/>
                <a:gd name="T69" fmla="*/ 2147483520 h 964"/>
                <a:gd name="T70" fmla="*/ 2147483520 w 511"/>
                <a:gd name="T71" fmla="*/ 2147483520 h 964"/>
                <a:gd name="T72" fmla="*/ 2147483520 w 511"/>
                <a:gd name="T73" fmla="*/ 2147483520 h 964"/>
                <a:gd name="T74" fmla="*/ 2147483520 w 511"/>
                <a:gd name="T75" fmla="*/ 2147483520 h 964"/>
                <a:gd name="T76" fmla="*/ 2147483520 w 511"/>
                <a:gd name="T77" fmla="*/ 2147483520 h 964"/>
                <a:gd name="T78" fmla="*/ 2147483520 w 511"/>
                <a:gd name="T79" fmla="*/ 0 h 964"/>
                <a:gd name="T80" fmla="*/ 2147483520 w 511"/>
                <a:gd name="T81" fmla="*/ 0 h 964"/>
                <a:gd name="T82" fmla="*/ 2147483520 w 511"/>
                <a:gd name="T83" fmla="*/ 2147483520 h 964"/>
                <a:gd name="T84" fmla="*/ 2147483520 w 511"/>
                <a:gd name="T85" fmla="*/ 2147483520 h 9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1"/>
                <a:gd name="T130" fmla="*/ 0 h 964"/>
                <a:gd name="T131" fmla="*/ 511 w 511"/>
                <a:gd name="T132" fmla="*/ 964 h 9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1" h="964">
                  <a:moveTo>
                    <a:pt x="29" y="28"/>
                  </a:moveTo>
                  <a:lnTo>
                    <a:pt x="29" y="170"/>
                  </a:lnTo>
                  <a:lnTo>
                    <a:pt x="0" y="170"/>
                  </a:lnTo>
                  <a:lnTo>
                    <a:pt x="0" y="255"/>
                  </a:lnTo>
                  <a:lnTo>
                    <a:pt x="29" y="283"/>
                  </a:lnTo>
                  <a:lnTo>
                    <a:pt x="29" y="368"/>
                  </a:lnTo>
                  <a:lnTo>
                    <a:pt x="29" y="425"/>
                  </a:lnTo>
                  <a:lnTo>
                    <a:pt x="57" y="453"/>
                  </a:lnTo>
                  <a:lnTo>
                    <a:pt x="29" y="482"/>
                  </a:lnTo>
                  <a:lnTo>
                    <a:pt x="57" y="538"/>
                  </a:lnTo>
                  <a:lnTo>
                    <a:pt x="114" y="567"/>
                  </a:lnTo>
                  <a:lnTo>
                    <a:pt x="170" y="623"/>
                  </a:lnTo>
                  <a:lnTo>
                    <a:pt x="170" y="652"/>
                  </a:lnTo>
                  <a:lnTo>
                    <a:pt x="199" y="680"/>
                  </a:lnTo>
                  <a:lnTo>
                    <a:pt x="227" y="737"/>
                  </a:lnTo>
                  <a:lnTo>
                    <a:pt x="170" y="765"/>
                  </a:lnTo>
                  <a:lnTo>
                    <a:pt x="142" y="822"/>
                  </a:lnTo>
                  <a:lnTo>
                    <a:pt x="142" y="878"/>
                  </a:lnTo>
                  <a:lnTo>
                    <a:pt x="170" y="907"/>
                  </a:lnTo>
                  <a:lnTo>
                    <a:pt x="227" y="907"/>
                  </a:lnTo>
                  <a:lnTo>
                    <a:pt x="255" y="964"/>
                  </a:lnTo>
                  <a:lnTo>
                    <a:pt x="312" y="935"/>
                  </a:lnTo>
                  <a:lnTo>
                    <a:pt x="340" y="907"/>
                  </a:lnTo>
                  <a:lnTo>
                    <a:pt x="340" y="878"/>
                  </a:lnTo>
                  <a:lnTo>
                    <a:pt x="312" y="878"/>
                  </a:lnTo>
                  <a:lnTo>
                    <a:pt x="312" y="907"/>
                  </a:lnTo>
                  <a:lnTo>
                    <a:pt x="284" y="907"/>
                  </a:lnTo>
                  <a:lnTo>
                    <a:pt x="255" y="822"/>
                  </a:lnTo>
                  <a:lnTo>
                    <a:pt x="255" y="737"/>
                  </a:lnTo>
                  <a:lnTo>
                    <a:pt x="284" y="652"/>
                  </a:lnTo>
                  <a:lnTo>
                    <a:pt x="312" y="595"/>
                  </a:lnTo>
                  <a:lnTo>
                    <a:pt x="340" y="510"/>
                  </a:lnTo>
                  <a:lnTo>
                    <a:pt x="340" y="453"/>
                  </a:lnTo>
                  <a:lnTo>
                    <a:pt x="482" y="311"/>
                  </a:lnTo>
                  <a:lnTo>
                    <a:pt x="454" y="283"/>
                  </a:lnTo>
                  <a:lnTo>
                    <a:pt x="511" y="226"/>
                  </a:lnTo>
                  <a:lnTo>
                    <a:pt x="482" y="198"/>
                  </a:lnTo>
                  <a:lnTo>
                    <a:pt x="482" y="141"/>
                  </a:lnTo>
                  <a:lnTo>
                    <a:pt x="426" y="85"/>
                  </a:lnTo>
                  <a:lnTo>
                    <a:pt x="227" y="0"/>
                  </a:lnTo>
                  <a:lnTo>
                    <a:pt x="114" y="0"/>
                  </a:lnTo>
                  <a:lnTo>
                    <a:pt x="85" y="28"/>
                  </a:lnTo>
                  <a:lnTo>
                    <a:pt x="29" y="28"/>
                  </a:lnTo>
                  <a:close/>
                </a:path>
              </a:pathLst>
            </a:custGeom>
            <a:solidFill>
              <a:srgbClr val="FF6600"/>
            </a:solidFill>
            <a:ln w="9525" algn="ctr">
              <a:solidFill>
                <a:schemeClr val="tx1"/>
              </a:solidFill>
              <a:round/>
              <a:headEnd/>
              <a:tailEnd/>
            </a:ln>
          </p:spPr>
          <p:txBody>
            <a:bodyPr lIns="65306" tIns="32653" rIns="65306" bIns="32653"/>
            <a:lstStyle/>
            <a:p>
              <a:pPr algn="ctr"/>
              <a:endParaRPr lang="ja-JP" altLang="en-US"/>
            </a:p>
          </p:txBody>
        </p:sp>
        <p:sp>
          <p:nvSpPr>
            <p:cNvPr id="1173" name="Freeform 16" descr="横線 (破線)"/>
            <p:cNvSpPr/>
            <p:nvPr/>
          </p:nvSpPr>
          <p:spPr>
            <a:xfrm>
              <a:off x="3478213" y="5903913"/>
              <a:ext cx="804862" cy="642937"/>
            </a:xfrm>
            <a:custGeom>
              <a:avLst/>
              <a:gdLst>
                <a:gd name="T0" fmla="*/ 2147483520 w 709"/>
                <a:gd name="T1" fmla="*/ 2147483520 h 567"/>
                <a:gd name="T2" fmla="*/ 2147483520 w 709"/>
                <a:gd name="T3" fmla="*/ 0 h 567"/>
                <a:gd name="T4" fmla="*/ 2147483520 w 709"/>
                <a:gd name="T5" fmla="*/ 2147483520 h 567"/>
                <a:gd name="T6" fmla="*/ 2147483520 w 709"/>
                <a:gd name="T7" fmla="*/ 2147483520 h 567"/>
                <a:gd name="T8" fmla="*/ 2147483520 w 709"/>
                <a:gd name="T9" fmla="*/ 2147483520 h 567"/>
                <a:gd name="T10" fmla="*/ 2147483520 w 709"/>
                <a:gd name="T11" fmla="*/ 2147483520 h 567"/>
                <a:gd name="T12" fmla="*/ 2147483520 w 709"/>
                <a:gd name="T13" fmla="*/ 2147483520 h 567"/>
                <a:gd name="T14" fmla="*/ 2147483520 w 709"/>
                <a:gd name="T15" fmla="*/ 2147483520 h 567"/>
                <a:gd name="T16" fmla="*/ 2147483520 w 709"/>
                <a:gd name="T17" fmla="*/ 2147483520 h 567"/>
                <a:gd name="T18" fmla="*/ 0 w 709"/>
                <a:gd name="T19" fmla="*/ 2147483520 h 567"/>
                <a:gd name="T20" fmla="*/ 0 w 709"/>
                <a:gd name="T21" fmla="*/ 2147483520 h 567"/>
                <a:gd name="T22" fmla="*/ 2147483520 w 709"/>
                <a:gd name="T23" fmla="*/ 2147483520 h 567"/>
                <a:gd name="T24" fmla="*/ 2147483520 w 709"/>
                <a:gd name="T25" fmla="*/ 2147483520 h 567"/>
                <a:gd name="T26" fmla="*/ 2147483520 w 709"/>
                <a:gd name="T27" fmla="*/ 2147483520 h 567"/>
                <a:gd name="T28" fmla="*/ 2147483520 w 709"/>
                <a:gd name="T29" fmla="*/ 2147483520 h 567"/>
                <a:gd name="T30" fmla="*/ 2147483520 w 709"/>
                <a:gd name="T31" fmla="*/ 2147483520 h 567"/>
                <a:gd name="T32" fmla="*/ 2147483520 w 709"/>
                <a:gd name="T33" fmla="*/ 2147483520 h 567"/>
                <a:gd name="T34" fmla="*/ 2147483520 w 709"/>
                <a:gd name="T35" fmla="*/ 2147483520 h 567"/>
                <a:gd name="T36" fmla="*/ 2147483520 w 709"/>
                <a:gd name="T37" fmla="*/ 2147483520 h 567"/>
                <a:gd name="T38" fmla="*/ 2147483520 w 709"/>
                <a:gd name="T39" fmla="*/ 2147483520 h 567"/>
                <a:gd name="T40" fmla="*/ 2147483520 w 709"/>
                <a:gd name="T41" fmla="*/ 2147483520 h 567"/>
                <a:gd name="T42" fmla="*/ 2147483520 w 709"/>
                <a:gd name="T43" fmla="*/ 2147483520 h 567"/>
                <a:gd name="T44" fmla="*/ 2147483520 w 709"/>
                <a:gd name="T45" fmla="*/ 2147483520 h 567"/>
                <a:gd name="T46" fmla="*/ 2147483520 w 709"/>
                <a:gd name="T47" fmla="*/ 2147483520 h 567"/>
                <a:gd name="T48" fmla="*/ 2147483520 w 709"/>
                <a:gd name="T49" fmla="*/ 2147483520 h 567"/>
                <a:gd name="T50" fmla="*/ 2147483520 w 709"/>
                <a:gd name="T51" fmla="*/ 2147483520 h 567"/>
                <a:gd name="T52" fmla="*/ 2147483520 w 709"/>
                <a:gd name="T53" fmla="*/ 2147483520 h 567"/>
                <a:gd name="T54" fmla="*/ 2147483520 w 709"/>
                <a:gd name="T55" fmla="*/ 2147483520 h 567"/>
                <a:gd name="T56" fmla="*/ 2147483520 w 709"/>
                <a:gd name="T57" fmla="*/ 2147483520 h 567"/>
                <a:gd name="T58" fmla="*/ 2147483520 w 709"/>
                <a:gd name="T59" fmla="*/ 2147483520 h 567"/>
                <a:gd name="T60" fmla="*/ 2147483520 w 709"/>
                <a:gd name="T61" fmla="*/ 2147483520 h 567"/>
                <a:gd name="T62" fmla="*/ 2147483520 w 709"/>
                <a:gd name="T63" fmla="*/ 2147483520 h 567"/>
                <a:gd name="T64" fmla="*/ 2147483520 w 709"/>
                <a:gd name="T65" fmla="*/ 2147483520 h 567"/>
                <a:gd name="T66" fmla="*/ 2147483520 w 709"/>
                <a:gd name="T67" fmla="*/ 2147483520 h 567"/>
                <a:gd name="T68" fmla="*/ 2147483520 w 709"/>
                <a:gd name="T69" fmla="*/ 2147483520 h 567"/>
                <a:gd name="T70" fmla="*/ 2147483520 w 709"/>
                <a:gd name="T71" fmla="*/ 2147483520 h 567"/>
                <a:gd name="T72" fmla="*/ 2147483520 w 709"/>
                <a:gd name="T73" fmla="*/ 2147483520 h 567"/>
                <a:gd name="T74" fmla="*/ 2147483520 w 709"/>
                <a:gd name="T75" fmla="*/ 2147483520 h 5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9"/>
                <a:gd name="T115" fmla="*/ 0 h 567"/>
                <a:gd name="T116" fmla="*/ 709 w 709"/>
                <a:gd name="T117" fmla="*/ 567 h 5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9" h="567">
                  <a:moveTo>
                    <a:pt x="312" y="28"/>
                  </a:moveTo>
                  <a:lnTo>
                    <a:pt x="255" y="0"/>
                  </a:lnTo>
                  <a:lnTo>
                    <a:pt x="199" y="28"/>
                  </a:lnTo>
                  <a:lnTo>
                    <a:pt x="199" y="57"/>
                  </a:lnTo>
                  <a:lnTo>
                    <a:pt x="170" y="85"/>
                  </a:lnTo>
                  <a:lnTo>
                    <a:pt x="142" y="170"/>
                  </a:lnTo>
                  <a:lnTo>
                    <a:pt x="114" y="170"/>
                  </a:lnTo>
                  <a:lnTo>
                    <a:pt x="114" y="227"/>
                  </a:lnTo>
                  <a:lnTo>
                    <a:pt x="28" y="198"/>
                  </a:lnTo>
                  <a:lnTo>
                    <a:pt x="0" y="255"/>
                  </a:lnTo>
                  <a:lnTo>
                    <a:pt x="0" y="312"/>
                  </a:lnTo>
                  <a:lnTo>
                    <a:pt x="425" y="482"/>
                  </a:lnTo>
                  <a:lnTo>
                    <a:pt x="510" y="539"/>
                  </a:lnTo>
                  <a:lnTo>
                    <a:pt x="567" y="539"/>
                  </a:lnTo>
                  <a:lnTo>
                    <a:pt x="681" y="567"/>
                  </a:lnTo>
                  <a:lnTo>
                    <a:pt x="709" y="510"/>
                  </a:lnTo>
                  <a:lnTo>
                    <a:pt x="652" y="482"/>
                  </a:lnTo>
                  <a:lnTo>
                    <a:pt x="652" y="454"/>
                  </a:lnTo>
                  <a:lnTo>
                    <a:pt x="624" y="482"/>
                  </a:lnTo>
                  <a:lnTo>
                    <a:pt x="624" y="454"/>
                  </a:lnTo>
                  <a:lnTo>
                    <a:pt x="595" y="454"/>
                  </a:lnTo>
                  <a:lnTo>
                    <a:pt x="595" y="425"/>
                  </a:lnTo>
                  <a:lnTo>
                    <a:pt x="624" y="425"/>
                  </a:lnTo>
                  <a:lnTo>
                    <a:pt x="624" y="397"/>
                  </a:lnTo>
                  <a:lnTo>
                    <a:pt x="595" y="397"/>
                  </a:lnTo>
                  <a:lnTo>
                    <a:pt x="567" y="425"/>
                  </a:lnTo>
                  <a:lnTo>
                    <a:pt x="510" y="454"/>
                  </a:lnTo>
                  <a:lnTo>
                    <a:pt x="482" y="397"/>
                  </a:lnTo>
                  <a:lnTo>
                    <a:pt x="425" y="397"/>
                  </a:lnTo>
                  <a:lnTo>
                    <a:pt x="397" y="368"/>
                  </a:lnTo>
                  <a:lnTo>
                    <a:pt x="397" y="312"/>
                  </a:lnTo>
                  <a:lnTo>
                    <a:pt x="425" y="255"/>
                  </a:lnTo>
                  <a:lnTo>
                    <a:pt x="482" y="227"/>
                  </a:lnTo>
                  <a:lnTo>
                    <a:pt x="454" y="170"/>
                  </a:lnTo>
                  <a:lnTo>
                    <a:pt x="425" y="142"/>
                  </a:lnTo>
                  <a:lnTo>
                    <a:pt x="425" y="113"/>
                  </a:lnTo>
                  <a:lnTo>
                    <a:pt x="369" y="57"/>
                  </a:lnTo>
                  <a:lnTo>
                    <a:pt x="312" y="28"/>
                  </a:lnTo>
                  <a:close/>
                </a:path>
              </a:pathLst>
            </a:custGeom>
            <a:pattFill prst="wdDnDiag">
              <a:fgClr>
                <a:srgbClr val="0000FF"/>
              </a:fgClr>
              <a:bgClr>
                <a:srgbClr val="FFFFFF"/>
              </a:bgClr>
            </a:pattFill>
            <a:ln w="9525" algn="ctr">
              <a:solidFill>
                <a:schemeClr val="tx1"/>
              </a:solidFill>
              <a:round/>
              <a:headEnd/>
              <a:tailEnd/>
            </a:ln>
          </p:spPr>
          <p:txBody>
            <a:bodyPr lIns="65306" tIns="32653" rIns="65306" bIns="32653"/>
            <a:lstStyle/>
            <a:p>
              <a:pPr algn="ctr"/>
              <a:endParaRPr lang="ja-JP" altLang="en-US"/>
            </a:p>
          </p:txBody>
        </p:sp>
        <p:sp>
          <p:nvSpPr>
            <p:cNvPr id="1174" name="Freeform 17" descr="横線 (破線)"/>
            <p:cNvSpPr/>
            <p:nvPr/>
          </p:nvSpPr>
          <p:spPr>
            <a:xfrm>
              <a:off x="3317875" y="5229225"/>
              <a:ext cx="514350" cy="931863"/>
            </a:xfrm>
            <a:custGeom>
              <a:avLst/>
              <a:gdLst>
                <a:gd name="T0" fmla="*/ 2147483520 w 454"/>
                <a:gd name="T1" fmla="*/ 0 h 822"/>
                <a:gd name="T2" fmla="*/ 2147483520 w 454"/>
                <a:gd name="T3" fmla="*/ 0 h 822"/>
                <a:gd name="T4" fmla="*/ 2147483520 w 454"/>
                <a:gd name="T5" fmla="*/ 2147483520 h 822"/>
                <a:gd name="T6" fmla="*/ 2147483520 w 454"/>
                <a:gd name="T7" fmla="*/ 2147483520 h 822"/>
                <a:gd name="T8" fmla="*/ 2147483520 w 454"/>
                <a:gd name="T9" fmla="*/ 2147483520 h 822"/>
                <a:gd name="T10" fmla="*/ 2147483520 w 454"/>
                <a:gd name="T11" fmla="*/ 2147483520 h 822"/>
                <a:gd name="T12" fmla="*/ 2147483520 w 454"/>
                <a:gd name="T13" fmla="*/ 2147483520 h 822"/>
                <a:gd name="T14" fmla="*/ 2147483520 w 454"/>
                <a:gd name="T15" fmla="*/ 2147483520 h 822"/>
                <a:gd name="T16" fmla="*/ 2147483520 w 454"/>
                <a:gd name="T17" fmla="*/ 2147483520 h 822"/>
                <a:gd name="T18" fmla="*/ 2147483520 w 454"/>
                <a:gd name="T19" fmla="*/ 2147483520 h 822"/>
                <a:gd name="T20" fmla="*/ 2147483520 w 454"/>
                <a:gd name="T21" fmla="*/ 2147483520 h 822"/>
                <a:gd name="T22" fmla="*/ 2147483520 w 454"/>
                <a:gd name="T23" fmla="*/ 2147483520 h 822"/>
                <a:gd name="T24" fmla="*/ 2147483520 w 454"/>
                <a:gd name="T25" fmla="*/ 2147483520 h 822"/>
                <a:gd name="T26" fmla="*/ 2147483520 w 454"/>
                <a:gd name="T27" fmla="*/ 2147483520 h 822"/>
                <a:gd name="T28" fmla="*/ 2147483520 w 454"/>
                <a:gd name="T29" fmla="*/ 2147483520 h 822"/>
                <a:gd name="T30" fmla="*/ 2147483520 w 454"/>
                <a:gd name="T31" fmla="*/ 2147483520 h 822"/>
                <a:gd name="T32" fmla="*/ 2147483520 w 454"/>
                <a:gd name="T33" fmla="*/ 2147483520 h 822"/>
                <a:gd name="T34" fmla="*/ 2147483520 w 454"/>
                <a:gd name="T35" fmla="*/ 2147483520 h 822"/>
                <a:gd name="T36" fmla="*/ 2147483520 w 454"/>
                <a:gd name="T37" fmla="*/ 2147483520 h 822"/>
                <a:gd name="T38" fmla="*/ 2147483520 w 454"/>
                <a:gd name="T39" fmla="*/ 2147483520 h 822"/>
                <a:gd name="T40" fmla="*/ 2147483520 w 454"/>
                <a:gd name="T41" fmla="*/ 2147483520 h 822"/>
                <a:gd name="T42" fmla="*/ 2147483520 w 454"/>
                <a:gd name="T43" fmla="*/ 2147483520 h 822"/>
                <a:gd name="T44" fmla="*/ 2147483520 w 454"/>
                <a:gd name="T45" fmla="*/ 2147483520 h 822"/>
                <a:gd name="T46" fmla="*/ 2147483520 w 454"/>
                <a:gd name="T47" fmla="*/ 2147483520 h 822"/>
                <a:gd name="T48" fmla="*/ 2147483520 w 454"/>
                <a:gd name="T49" fmla="*/ 2147483520 h 822"/>
                <a:gd name="T50" fmla="*/ 2147483520 w 454"/>
                <a:gd name="T51" fmla="*/ 2147483520 h 822"/>
                <a:gd name="T52" fmla="*/ 2147483520 w 454"/>
                <a:gd name="T53" fmla="*/ 2147483520 h 822"/>
                <a:gd name="T54" fmla="*/ 2147483520 w 454"/>
                <a:gd name="T55" fmla="*/ 2147483520 h 822"/>
                <a:gd name="T56" fmla="*/ 2147483520 w 454"/>
                <a:gd name="T57" fmla="*/ 2147483520 h 822"/>
                <a:gd name="T58" fmla="*/ 2147483520 w 454"/>
                <a:gd name="T59" fmla="*/ 2147483520 h 822"/>
                <a:gd name="T60" fmla="*/ 2147483520 w 454"/>
                <a:gd name="T61" fmla="*/ 2147483520 h 822"/>
                <a:gd name="T62" fmla="*/ 2147483520 w 454"/>
                <a:gd name="T63" fmla="*/ 2147483520 h 822"/>
                <a:gd name="T64" fmla="*/ 2147483520 w 454"/>
                <a:gd name="T65" fmla="*/ 2147483520 h 822"/>
                <a:gd name="T66" fmla="*/ 2147483520 w 454"/>
                <a:gd name="T67" fmla="*/ 2147483520 h 822"/>
                <a:gd name="T68" fmla="*/ 0 w 454"/>
                <a:gd name="T69" fmla="*/ 2147483520 h 822"/>
                <a:gd name="T70" fmla="*/ 2147483520 w 454"/>
                <a:gd name="T71" fmla="*/ 2147483520 h 822"/>
                <a:gd name="T72" fmla="*/ 2147483520 w 454"/>
                <a:gd name="T73" fmla="*/ 2147483520 h 822"/>
                <a:gd name="T74" fmla="*/ 2147483520 w 454"/>
                <a:gd name="T75" fmla="*/ 2147483520 h 822"/>
                <a:gd name="T76" fmla="*/ 2147483520 w 454"/>
                <a:gd name="T77" fmla="*/ 2147483520 h 822"/>
                <a:gd name="T78" fmla="*/ 2147483520 w 454"/>
                <a:gd name="T79" fmla="*/ 2147483520 h 822"/>
                <a:gd name="T80" fmla="*/ 2147483520 w 454"/>
                <a:gd name="T81" fmla="*/ 2147483520 h 822"/>
                <a:gd name="T82" fmla="*/ 2147483520 w 454"/>
                <a:gd name="T83" fmla="*/ 2147483520 h 822"/>
                <a:gd name="T84" fmla="*/ 2147483520 w 454"/>
                <a:gd name="T85" fmla="*/ 2147483520 h 822"/>
                <a:gd name="T86" fmla="*/ 2147483520 w 454"/>
                <a:gd name="T87" fmla="*/ 2147483520 h 822"/>
                <a:gd name="T88" fmla="*/ 2147483520 w 454"/>
                <a:gd name="T89" fmla="*/ 0 h 8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4"/>
                <a:gd name="T136" fmla="*/ 0 h 822"/>
                <a:gd name="T137" fmla="*/ 454 w 454"/>
                <a:gd name="T138" fmla="*/ 822 h 8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4" h="822">
                  <a:moveTo>
                    <a:pt x="256" y="0"/>
                  </a:moveTo>
                  <a:lnTo>
                    <a:pt x="284" y="0"/>
                  </a:lnTo>
                  <a:lnTo>
                    <a:pt x="312" y="85"/>
                  </a:lnTo>
                  <a:lnTo>
                    <a:pt x="369" y="85"/>
                  </a:lnTo>
                  <a:lnTo>
                    <a:pt x="369" y="28"/>
                  </a:lnTo>
                  <a:lnTo>
                    <a:pt x="397" y="56"/>
                  </a:lnTo>
                  <a:lnTo>
                    <a:pt x="426" y="113"/>
                  </a:lnTo>
                  <a:lnTo>
                    <a:pt x="426" y="255"/>
                  </a:lnTo>
                  <a:lnTo>
                    <a:pt x="397" y="255"/>
                  </a:lnTo>
                  <a:lnTo>
                    <a:pt x="397" y="340"/>
                  </a:lnTo>
                  <a:lnTo>
                    <a:pt x="426" y="368"/>
                  </a:lnTo>
                  <a:lnTo>
                    <a:pt x="426" y="510"/>
                  </a:lnTo>
                  <a:lnTo>
                    <a:pt x="454" y="538"/>
                  </a:lnTo>
                  <a:lnTo>
                    <a:pt x="426" y="567"/>
                  </a:lnTo>
                  <a:lnTo>
                    <a:pt x="454" y="623"/>
                  </a:lnTo>
                  <a:lnTo>
                    <a:pt x="397" y="595"/>
                  </a:lnTo>
                  <a:lnTo>
                    <a:pt x="341" y="623"/>
                  </a:lnTo>
                  <a:lnTo>
                    <a:pt x="341" y="652"/>
                  </a:lnTo>
                  <a:lnTo>
                    <a:pt x="312" y="680"/>
                  </a:lnTo>
                  <a:lnTo>
                    <a:pt x="284" y="765"/>
                  </a:lnTo>
                  <a:lnTo>
                    <a:pt x="256" y="765"/>
                  </a:lnTo>
                  <a:lnTo>
                    <a:pt x="256" y="822"/>
                  </a:lnTo>
                  <a:lnTo>
                    <a:pt x="170" y="793"/>
                  </a:lnTo>
                  <a:lnTo>
                    <a:pt x="199" y="765"/>
                  </a:lnTo>
                  <a:lnTo>
                    <a:pt x="170" y="708"/>
                  </a:lnTo>
                  <a:lnTo>
                    <a:pt x="142" y="708"/>
                  </a:lnTo>
                  <a:lnTo>
                    <a:pt x="114" y="737"/>
                  </a:lnTo>
                  <a:lnTo>
                    <a:pt x="142" y="680"/>
                  </a:lnTo>
                  <a:lnTo>
                    <a:pt x="114" y="623"/>
                  </a:lnTo>
                  <a:lnTo>
                    <a:pt x="170" y="595"/>
                  </a:lnTo>
                  <a:lnTo>
                    <a:pt x="114" y="567"/>
                  </a:lnTo>
                  <a:lnTo>
                    <a:pt x="114" y="510"/>
                  </a:lnTo>
                  <a:lnTo>
                    <a:pt x="85" y="510"/>
                  </a:lnTo>
                  <a:lnTo>
                    <a:pt x="57" y="453"/>
                  </a:lnTo>
                  <a:lnTo>
                    <a:pt x="0" y="396"/>
                  </a:lnTo>
                  <a:lnTo>
                    <a:pt x="85" y="368"/>
                  </a:lnTo>
                  <a:lnTo>
                    <a:pt x="29" y="255"/>
                  </a:lnTo>
                  <a:lnTo>
                    <a:pt x="57" y="226"/>
                  </a:lnTo>
                  <a:lnTo>
                    <a:pt x="142" y="170"/>
                  </a:lnTo>
                  <a:lnTo>
                    <a:pt x="170" y="113"/>
                  </a:lnTo>
                  <a:lnTo>
                    <a:pt x="199" y="113"/>
                  </a:lnTo>
                  <a:lnTo>
                    <a:pt x="199" y="85"/>
                  </a:lnTo>
                  <a:lnTo>
                    <a:pt x="199" y="56"/>
                  </a:lnTo>
                  <a:lnTo>
                    <a:pt x="256" y="56"/>
                  </a:lnTo>
                  <a:lnTo>
                    <a:pt x="256" y="0"/>
                  </a:lnTo>
                  <a:close/>
                </a:path>
              </a:pathLst>
            </a:custGeom>
            <a:pattFill prst="dashHorz">
              <a:fgClr>
                <a:srgbClr val="0000FF"/>
              </a:fgClr>
              <a:bgClr>
                <a:srgbClr val="FFFFFF"/>
              </a:bgClr>
            </a:pattFill>
            <a:ln w="9525" algn="ctr">
              <a:solidFill>
                <a:schemeClr val="tx1"/>
              </a:solidFill>
              <a:round/>
              <a:headEnd/>
              <a:tailEnd/>
            </a:ln>
          </p:spPr>
          <p:txBody>
            <a:bodyPr lIns="65306" tIns="32653" rIns="65306" bIns="32653"/>
            <a:lstStyle/>
            <a:p>
              <a:pPr algn="ctr"/>
              <a:endParaRPr lang="ja-JP" altLang="en-US"/>
            </a:p>
          </p:txBody>
        </p:sp>
        <p:sp>
          <p:nvSpPr>
            <p:cNvPr id="1175" name="Freeform 18" descr="右下がり対角線 (太)"/>
            <p:cNvSpPr/>
            <p:nvPr/>
          </p:nvSpPr>
          <p:spPr>
            <a:xfrm>
              <a:off x="2386013" y="5165725"/>
              <a:ext cx="771525" cy="963613"/>
            </a:xfrm>
            <a:custGeom>
              <a:avLst/>
              <a:gdLst>
                <a:gd name="T0" fmla="*/ 2147483520 w 681"/>
                <a:gd name="T1" fmla="*/ 2147483520 h 850"/>
                <a:gd name="T2" fmla="*/ 2147483520 w 681"/>
                <a:gd name="T3" fmla="*/ 2147483520 h 850"/>
                <a:gd name="T4" fmla="*/ 2147483520 w 681"/>
                <a:gd name="T5" fmla="*/ 2147483520 h 850"/>
                <a:gd name="T6" fmla="*/ 2147483520 w 681"/>
                <a:gd name="T7" fmla="*/ 2147483520 h 850"/>
                <a:gd name="T8" fmla="*/ 2147483520 w 681"/>
                <a:gd name="T9" fmla="*/ 2147483520 h 850"/>
                <a:gd name="T10" fmla="*/ 2147483520 w 681"/>
                <a:gd name="T11" fmla="*/ 2147483520 h 850"/>
                <a:gd name="T12" fmla="*/ 2147483520 w 681"/>
                <a:gd name="T13" fmla="*/ 2147483520 h 850"/>
                <a:gd name="T14" fmla="*/ 2147483520 w 681"/>
                <a:gd name="T15" fmla="*/ 2147483520 h 850"/>
                <a:gd name="T16" fmla="*/ 2147483520 w 681"/>
                <a:gd name="T17" fmla="*/ 2147483520 h 850"/>
                <a:gd name="T18" fmla="*/ 2147483520 w 681"/>
                <a:gd name="T19" fmla="*/ 2147483520 h 850"/>
                <a:gd name="T20" fmla="*/ 2147483520 w 681"/>
                <a:gd name="T21" fmla="*/ 2147483520 h 850"/>
                <a:gd name="T22" fmla="*/ 2147483520 w 681"/>
                <a:gd name="T23" fmla="*/ 2147483520 h 850"/>
                <a:gd name="T24" fmla="*/ 2147483520 w 681"/>
                <a:gd name="T25" fmla="*/ 2147483520 h 850"/>
                <a:gd name="T26" fmla="*/ 2147483520 w 681"/>
                <a:gd name="T27" fmla="*/ 2147483520 h 850"/>
                <a:gd name="T28" fmla="*/ 2147483520 w 681"/>
                <a:gd name="T29" fmla="*/ 2147483520 h 850"/>
                <a:gd name="T30" fmla="*/ 2147483520 w 681"/>
                <a:gd name="T31" fmla="*/ 2147483520 h 850"/>
                <a:gd name="T32" fmla="*/ 2147483520 w 681"/>
                <a:gd name="T33" fmla="*/ 2147483520 h 850"/>
                <a:gd name="T34" fmla="*/ 2147483520 w 681"/>
                <a:gd name="T35" fmla="*/ 2147483520 h 850"/>
                <a:gd name="T36" fmla="*/ 2147483520 w 681"/>
                <a:gd name="T37" fmla="*/ 2147483520 h 850"/>
                <a:gd name="T38" fmla="*/ 2147483520 w 681"/>
                <a:gd name="T39" fmla="*/ 2147483520 h 850"/>
                <a:gd name="T40" fmla="*/ 0 w 681"/>
                <a:gd name="T41" fmla="*/ 2147483520 h 850"/>
                <a:gd name="T42" fmla="*/ 0 w 681"/>
                <a:gd name="T43" fmla="*/ 2147483520 h 850"/>
                <a:gd name="T44" fmla="*/ 2147483520 w 681"/>
                <a:gd name="T45" fmla="*/ 2147483520 h 850"/>
                <a:gd name="T46" fmla="*/ 2147483520 w 681"/>
                <a:gd name="T47" fmla="*/ 2147483520 h 850"/>
                <a:gd name="T48" fmla="*/ 2147483520 w 681"/>
                <a:gd name="T49" fmla="*/ 2147483520 h 850"/>
                <a:gd name="T50" fmla="*/ 2147483520 w 681"/>
                <a:gd name="T51" fmla="*/ 2147483520 h 850"/>
                <a:gd name="T52" fmla="*/ 2147483520 w 681"/>
                <a:gd name="T53" fmla="*/ 2147483520 h 850"/>
                <a:gd name="T54" fmla="*/ 2147483520 w 681"/>
                <a:gd name="T55" fmla="*/ 2147483520 h 850"/>
                <a:gd name="T56" fmla="*/ 2147483520 w 681"/>
                <a:gd name="T57" fmla="*/ 2147483520 h 850"/>
                <a:gd name="T58" fmla="*/ 2147483520 w 681"/>
                <a:gd name="T59" fmla="*/ 2147483520 h 850"/>
                <a:gd name="T60" fmla="*/ 2147483520 w 681"/>
                <a:gd name="T61" fmla="*/ 2147483520 h 850"/>
                <a:gd name="T62" fmla="*/ 2147483520 w 681"/>
                <a:gd name="T63" fmla="*/ 0 h 850"/>
                <a:gd name="T64" fmla="*/ 2147483520 w 681"/>
                <a:gd name="T65" fmla="*/ 0 h 850"/>
                <a:gd name="T66" fmla="*/ 2147483520 w 681"/>
                <a:gd name="T67" fmla="*/ 2147483520 h 850"/>
                <a:gd name="T68" fmla="*/ 2147483520 w 681"/>
                <a:gd name="T69" fmla="*/ 2147483520 h 850"/>
                <a:gd name="T70" fmla="*/ 2147483520 w 681"/>
                <a:gd name="T71" fmla="*/ 2147483520 h 850"/>
                <a:gd name="T72" fmla="*/ 2147483520 w 681"/>
                <a:gd name="T73" fmla="*/ 2147483520 h 850"/>
                <a:gd name="T74" fmla="*/ 2147483520 w 681"/>
                <a:gd name="T75" fmla="*/ 2147483520 h 850"/>
                <a:gd name="T76" fmla="*/ 2147483520 w 681"/>
                <a:gd name="T77" fmla="*/ 2147483520 h 850"/>
                <a:gd name="T78" fmla="*/ 2147483520 w 681"/>
                <a:gd name="T79" fmla="*/ 2147483520 h 850"/>
                <a:gd name="T80" fmla="*/ 2147483520 w 681"/>
                <a:gd name="T81" fmla="*/ 2147483520 h 850"/>
                <a:gd name="T82" fmla="*/ 2147483520 w 681"/>
                <a:gd name="T83" fmla="*/ 2147483520 h 850"/>
                <a:gd name="T84" fmla="*/ 2147483520 w 681"/>
                <a:gd name="T85" fmla="*/ 2147483520 h 850"/>
                <a:gd name="T86" fmla="*/ 2147483520 w 681"/>
                <a:gd name="T87" fmla="*/ 2147483520 h 850"/>
                <a:gd name="T88" fmla="*/ 2147483520 w 681"/>
                <a:gd name="T89" fmla="*/ 2147483520 h 850"/>
                <a:gd name="T90" fmla="*/ 2147483520 w 681"/>
                <a:gd name="T91" fmla="*/ 2147483520 h 850"/>
                <a:gd name="T92" fmla="*/ 2147483520 w 681"/>
                <a:gd name="T93" fmla="*/ 2147483520 h 850"/>
                <a:gd name="T94" fmla="*/ 2147483520 w 681"/>
                <a:gd name="T95" fmla="*/ 2147483520 h 850"/>
                <a:gd name="T96" fmla="*/ 2147483520 w 681"/>
                <a:gd name="T97" fmla="*/ 2147483520 h 850"/>
                <a:gd name="T98" fmla="*/ 2147483520 w 681"/>
                <a:gd name="T99" fmla="*/ 2147483520 h 850"/>
                <a:gd name="T100" fmla="*/ 2147483520 w 681"/>
                <a:gd name="T101" fmla="*/ 2147483520 h 850"/>
                <a:gd name="T102" fmla="*/ 2147483520 w 681"/>
                <a:gd name="T103" fmla="*/ 2147483520 h 850"/>
                <a:gd name="T104" fmla="*/ 2147483520 w 681"/>
                <a:gd name="T105" fmla="*/ 2147483520 h 850"/>
                <a:gd name="T106" fmla="*/ 2147483520 w 681"/>
                <a:gd name="T107" fmla="*/ 2147483520 h 850"/>
                <a:gd name="T108" fmla="*/ 2147483520 w 681"/>
                <a:gd name="T109" fmla="*/ 2147483520 h 8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1"/>
                <a:gd name="T166" fmla="*/ 0 h 850"/>
                <a:gd name="T167" fmla="*/ 681 w 681"/>
                <a:gd name="T168" fmla="*/ 850 h 8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1" h="850">
                  <a:moveTo>
                    <a:pt x="511" y="850"/>
                  </a:moveTo>
                  <a:lnTo>
                    <a:pt x="312" y="822"/>
                  </a:lnTo>
                  <a:lnTo>
                    <a:pt x="255" y="850"/>
                  </a:lnTo>
                  <a:lnTo>
                    <a:pt x="199" y="822"/>
                  </a:lnTo>
                  <a:lnTo>
                    <a:pt x="255" y="794"/>
                  </a:lnTo>
                  <a:lnTo>
                    <a:pt x="255" y="765"/>
                  </a:lnTo>
                  <a:lnTo>
                    <a:pt x="255" y="709"/>
                  </a:lnTo>
                  <a:lnTo>
                    <a:pt x="199" y="680"/>
                  </a:lnTo>
                  <a:lnTo>
                    <a:pt x="227" y="624"/>
                  </a:lnTo>
                  <a:lnTo>
                    <a:pt x="199" y="624"/>
                  </a:lnTo>
                  <a:lnTo>
                    <a:pt x="227" y="595"/>
                  </a:lnTo>
                  <a:lnTo>
                    <a:pt x="199" y="510"/>
                  </a:lnTo>
                  <a:lnTo>
                    <a:pt x="227" y="453"/>
                  </a:lnTo>
                  <a:lnTo>
                    <a:pt x="199" y="397"/>
                  </a:lnTo>
                  <a:lnTo>
                    <a:pt x="142" y="425"/>
                  </a:lnTo>
                  <a:lnTo>
                    <a:pt x="142" y="368"/>
                  </a:lnTo>
                  <a:lnTo>
                    <a:pt x="142" y="255"/>
                  </a:lnTo>
                  <a:lnTo>
                    <a:pt x="85" y="227"/>
                  </a:lnTo>
                  <a:lnTo>
                    <a:pt x="85" y="255"/>
                  </a:lnTo>
                  <a:lnTo>
                    <a:pt x="29" y="227"/>
                  </a:lnTo>
                  <a:lnTo>
                    <a:pt x="0" y="142"/>
                  </a:lnTo>
                  <a:lnTo>
                    <a:pt x="0" y="85"/>
                  </a:lnTo>
                  <a:lnTo>
                    <a:pt x="85" y="28"/>
                  </a:lnTo>
                  <a:lnTo>
                    <a:pt x="114" y="57"/>
                  </a:lnTo>
                  <a:lnTo>
                    <a:pt x="170" y="57"/>
                  </a:lnTo>
                  <a:lnTo>
                    <a:pt x="170" y="142"/>
                  </a:lnTo>
                  <a:lnTo>
                    <a:pt x="142" y="170"/>
                  </a:lnTo>
                  <a:lnTo>
                    <a:pt x="170" y="198"/>
                  </a:lnTo>
                  <a:lnTo>
                    <a:pt x="227" y="142"/>
                  </a:lnTo>
                  <a:lnTo>
                    <a:pt x="255" y="142"/>
                  </a:lnTo>
                  <a:lnTo>
                    <a:pt x="312" y="142"/>
                  </a:lnTo>
                  <a:lnTo>
                    <a:pt x="369" y="0"/>
                  </a:lnTo>
                  <a:lnTo>
                    <a:pt x="397" y="0"/>
                  </a:lnTo>
                  <a:lnTo>
                    <a:pt x="397" y="57"/>
                  </a:lnTo>
                  <a:lnTo>
                    <a:pt x="397" y="113"/>
                  </a:lnTo>
                  <a:lnTo>
                    <a:pt x="369" y="198"/>
                  </a:lnTo>
                  <a:lnTo>
                    <a:pt x="482" y="312"/>
                  </a:lnTo>
                  <a:lnTo>
                    <a:pt x="454" y="368"/>
                  </a:lnTo>
                  <a:lnTo>
                    <a:pt x="511" y="368"/>
                  </a:lnTo>
                  <a:lnTo>
                    <a:pt x="539" y="397"/>
                  </a:lnTo>
                  <a:lnTo>
                    <a:pt x="596" y="425"/>
                  </a:lnTo>
                  <a:lnTo>
                    <a:pt x="596" y="397"/>
                  </a:lnTo>
                  <a:lnTo>
                    <a:pt x="652" y="425"/>
                  </a:lnTo>
                  <a:lnTo>
                    <a:pt x="681" y="453"/>
                  </a:lnTo>
                  <a:lnTo>
                    <a:pt x="539" y="539"/>
                  </a:lnTo>
                  <a:lnTo>
                    <a:pt x="539" y="567"/>
                  </a:lnTo>
                  <a:lnTo>
                    <a:pt x="567" y="567"/>
                  </a:lnTo>
                  <a:lnTo>
                    <a:pt x="539" y="595"/>
                  </a:lnTo>
                  <a:lnTo>
                    <a:pt x="567" y="595"/>
                  </a:lnTo>
                  <a:lnTo>
                    <a:pt x="482" y="652"/>
                  </a:lnTo>
                  <a:lnTo>
                    <a:pt x="482" y="709"/>
                  </a:lnTo>
                  <a:lnTo>
                    <a:pt x="425" y="709"/>
                  </a:lnTo>
                  <a:lnTo>
                    <a:pt x="425" y="737"/>
                  </a:lnTo>
                  <a:lnTo>
                    <a:pt x="482" y="765"/>
                  </a:lnTo>
                  <a:lnTo>
                    <a:pt x="511" y="850"/>
                  </a:lnTo>
                  <a:close/>
                </a:path>
              </a:pathLst>
            </a:custGeom>
            <a:pattFill prst="dashHorz">
              <a:fgClr>
                <a:srgbClr val="0000FF"/>
              </a:fgClr>
              <a:bgClr>
                <a:srgbClr val="FFFFFF"/>
              </a:bgClr>
            </a:pattFill>
            <a:ln w="9525" algn="ctr">
              <a:solidFill>
                <a:schemeClr val="tx1"/>
              </a:solidFill>
              <a:round/>
              <a:headEnd/>
              <a:tailEnd/>
            </a:ln>
          </p:spPr>
          <p:txBody>
            <a:bodyPr lIns="65306" tIns="32653" rIns="65306" bIns="32653"/>
            <a:lstStyle/>
            <a:p>
              <a:pPr algn="ctr"/>
              <a:endParaRPr lang="ja-JP" altLang="en-US"/>
            </a:p>
          </p:txBody>
        </p:sp>
        <p:sp>
          <p:nvSpPr>
            <p:cNvPr id="1176" name="Freeform 20" descr="右下がり対角線 (太)"/>
            <p:cNvSpPr/>
            <p:nvPr/>
          </p:nvSpPr>
          <p:spPr>
            <a:xfrm>
              <a:off x="2803525" y="4618038"/>
              <a:ext cx="804863" cy="1639887"/>
            </a:xfrm>
            <a:custGeom>
              <a:avLst/>
              <a:gdLst>
                <a:gd name="T0" fmla="*/ 2147483520 w 709"/>
                <a:gd name="T1" fmla="*/ 2147483520 h 1446"/>
                <a:gd name="T2" fmla="*/ 2147483520 w 709"/>
                <a:gd name="T3" fmla="*/ 2147483520 h 1446"/>
                <a:gd name="T4" fmla="*/ 2147483520 w 709"/>
                <a:gd name="T5" fmla="*/ 2147483520 h 1446"/>
                <a:gd name="T6" fmla="*/ 2147483520 w 709"/>
                <a:gd name="T7" fmla="*/ 2147483520 h 1446"/>
                <a:gd name="T8" fmla="*/ 2147483520 w 709"/>
                <a:gd name="T9" fmla="*/ 2147483520 h 1446"/>
                <a:gd name="T10" fmla="*/ 2147483520 w 709"/>
                <a:gd name="T11" fmla="*/ 2147483520 h 1446"/>
                <a:gd name="T12" fmla="*/ 2147483520 w 709"/>
                <a:gd name="T13" fmla="*/ 2147483520 h 1446"/>
                <a:gd name="T14" fmla="*/ 2147483520 w 709"/>
                <a:gd name="T15" fmla="*/ 2147483520 h 1446"/>
                <a:gd name="T16" fmla="*/ 2147483520 w 709"/>
                <a:gd name="T17" fmla="*/ 2147483520 h 1446"/>
                <a:gd name="T18" fmla="*/ 2147483520 w 709"/>
                <a:gd name="T19" fmla="*/ 2147483520 h 1446"/>
                <a:gd name="T20" fmla="*/ 0 w 709"/>
                <a:gd name="T21" fmla="*/ 2147483520 h 1446"/>
                <a:gd name="T22" fmla="*/ 2147483520 w 709"/>
                <a:gd name="T23" fmla="*/ 2147483520 h 1446"/>
                <a:gd name="T24" fmla="*/ 2147483520 w 709"/>
                <a:gd name="T25" fmla="*/ 2147483520 h 1446"/>
                <a:gd name="T26" fmla="*/ 2147483520 w 709"/>
                <a:gd name="T27" fmla="*/ 2147483520 h 1446"/>
                <a:gd name="T28" fmla="*/ 2147483520 w 709"/>
                <a:gd name="T29" fmla="*/ 2147483520 h 1446"/>
                <a:gd name="T30" fmla="*/ 2147483520 w 709"/>
                <a:gd name="T31" fmla="*/ 2147483520 h 1446"/>
                <a:gd name="T32" fmla="*/ 2147483520 w 709"/>
                <a:gd name="T33" fmla="*/ 0 h 1446"/>
                <a:gd name="T34" fmla="*/ 2147483520 w 709"/>
                <a:gd name="T35" fmla="*/ 0 h 1446"/>
                <a:gd name="T36" fmla="*/ 2147483520 w 709"/>
                <a:gd name="T37" fmla="*/ 2147483520 h 1446"/>
                <a:gd name="T38" fmla="*/ 2147483520 w 709"/>
                <a:gd name="T39" fmla="*/ 2147483520 h 1446"/>
                <a:gd name="T40" fmla="*/ 2147483520 w 709"/>
                <a:gd name="T41" fmla="*/ 2147483520 h 1446"/>
                <a:gd name="T42" fmla="*/ 2147483520 w 709"/>
                <a:gd name="T43" fmla="*/ 2147483520 h 1446"/>
                <a:gd name="T44" fmla="*/ 2147483520 w 709"/>
                <a:gd name="T45" fmla="*/ 2147483520 h 1446"/>
                <a:gd name="T46" fmla="*/ 2147483520 w 709"/>
                <a:gd name="T47" fmla="*/ 2147483520 h 1446"/>
                <a:gd name="T48" fmla="*/ 2147483520 w 709"/>
                <a:gd name="T49" fmla="*/ 2147483520 h 1446"/>
                <a:gd name="T50" fmla="*/ 2147483520 w 709"/>
                <a:gd name="T51" fmla="*/ 2147483520 h 1446"/>
                <a:gd name="T52" fmla="*/ 2147483520 w 709"/>
                <a:gd name="T53" fmla="*/ 2147483520 h 1446"/>
                <a:gd name="T54" fmla="*/ 2147483520 w 709"/>
                <a:gd name="T55" fmla="*/ 2147483520 h 1446"/>
                <a:gd name="T56" fmla="*/ 2147483520 w 709"/>
                <a:gd name="T57" fmla="*/ 2147483520 h 1446"/>
                <a:gd name="T58" fmla="*/ 2147483520 w 709"/>
                <a:gd name="T59" fmla="*/ 2147483520 h 1446"/>
                <a:gd name="T60" fmla="*/ 2147483520 w 709"/>
                <a:gd name="T61" fmla="*/ 2147483520 h 1446"/>
                <a:gd name="T62" fmla="*/ 2147483520 w 709"/>
                <a:gd name="T63" fmla="*/ 2147483520 h 1446"/>
                <a:gd name="T64" fmla="*/ 2147483520 w 709"/>
                <a:gd name="T65" fmla="*/ 2147483520 h 1446"/>
                <a:gd name="T66" fmla="*/ 2147483520 w 709"/>
                <a:gd name="T67" fmla="*/ 2147483520 h 1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9"/>
                <a:gd name="T103" fmla="*/ 0 h 1446"/>
                <a:gd name="T104" fmla="*/ 709 w 709"/>
                <a:gd name="T105" fmla="*/ 1446 h 1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9" h="1446">
                  <a:moveTo>
                    <a:pt x="595" y="1446"/>
                  </a:moveTo>
                  <a:lnTo>
                    <a:pt x="198" y="1332"/>
                  </a:lnTo>
                  <a:lnTo>
                    <a:pt x="142" y="1332"/>
                  </a:lnTo>
                  <a:lnTo>
                    <a:pt x="113" y="1247"/>
                  </a:lnTo>
                  <a:lnTo>
                    <a:pt x="56" y="1219"/>
                  </a:lnTo>
                  <a:lnTo>
                    <a:pt x="56" y="1191"/>
                  </a:lnTo>
                  <a:lnTo>
                    <a:pt x="113" y="1191"/>
                  </a:lnTo>
                  <a:lnTo>
                    <a:pt x="113" y="1134"/>
                  </a:lnTo>
                  <a:lnTo>
                    <a:pt x="198" y="1077"/>
                  </a:lnTo>
                  <a:lnTo>
                    <a:pt x="170" y="1077"/>
                  </a:lnTo>
                  <a:lnTo>
                    <a:pt x="198" y="1049"/>
                  </a:lnTo>
                  <a:lnTo>
                    <a:pt x="170" y="1049"/>
                  </a:lnTo>
                  <a:lnTo>
                    <a:pt x="170" y="1021"/>
                  </a:lnTo>
                  <a:lnTo>
                    <a:pt x="312" y="935"/>
                  </a:lnTo>
                  <a:lnTo>
                    <a:pt x="283" y="907"/>
                  </a:lnTo>
                  <a:lnTo>
                    <a:pt x="227" y="879"/>
                  </a:lnTo>
                  <a:lnTo>
                    <a:pt x="227" y="907"/>
                  </a:lnTo>
                  <a:lnTo>
                    <a:pt x="170" y="879"/>
                  </a:lnTo>
                  <a:lnTo>
                    <a:pt x="142" y="850"/>
                  </a:lnTo>
                  <a:lnTo>
                    <a:pt x="85" y="850"/>
                  </a:lnTo>
                  <a:lnTo>
                    <a:pt x="113" y="794"/>
                  </a:lnTo>
                  <a:lnTo>
                    <a:pt x="0" y="680"/>
                  </a:lnTo>
                  <a:lnTo>
                    <a:pt x="28" y="595"/>
                  </a:lnTo>
                  <a:lnTo>
                    <a:pt x="28" y="482"/>
                  </a:lnTo>
                  <a:lnTo>
                    <a:pt x="56" y="454"/>
                  </a:lnTo>
                  <a:lnTo>
                    <a:pt x="56" y="397"/>
                  </a:lnTo>
                  <a:lnTo>
                    <a:pt x="85" y="397"/>
                  </a:lnTo>
                  <a:lnTo>
                    <a:pt x="85" y="340"/>
                  </a:lnTo>
                  <a:lnTo>
                    <a:pt x="113" y="312"/>
                  </a:lnTo>
                  <a:lnTo>
                    <a:pt x="113" y="283"/>
                  </a:lnTo>
                  <a:lnTo>
                    <a:pt x="198" y="198"/>
                  </a:lnTo>
                  <a:lnTo>
                    <a:pt x="255" y="113"/>
                  </a:lnTo>
                  <a:lnTo>
                    <a:pt x="312" y="57"/>
                  </a:lnTo>
                  <a:lnTo>
                    <a:pt x="312" y="0"/>
                  </a:lnTo>
                  <a:lnTo>
                    <a:pt x="368" y="28"/>
                  </a:lnTo>
                  <a:lnTo>
                    <a:pt x="425" y="0"/>
                  </a:lnTo>
                  <a:lnTo>
                    <a:pt x="510" y="57"/>
                  </a:lnTo>
                  <a:lnTo>
                    <a:pt x="510" y="113"/>
                  </a:lnTo>
                  <a:lnTo>
                    <a:pt x="453" y="170"/>
                  </a:lnTo>
                  <a:lnTo>
                    <a:pt x="453" y="283"/>
                  </a:lnTo>
                  <a:lnTo>
                    <a:pt x="567" y="312"/>
                  </a:lnTo>
                  <a:lnTo>
                    <a:pt x="567" y="368"/>
                  </a:lnTo>
                  <a:lnTo>
                    <a:pt x="652" y="397"/>
                  </a:lnTo>
                  <a:lnTo>
                    <a:pt x="709" y="454"/>
                  </a:lnTo>
                  <a:lnTo>
                    <a:pt x="709" y="595"/>
                  </a:lnTo>
                  <a:lnTo>
                    <a:pt x="680" y="595"/>
                  </a:lnTo>
                  <a:lnTo>
                    <a:pt x="652" y="595"/>
                  </a:lnTo>
                  <a:lnTo>
                    <a:pt x="652" y="652"/>
                  </a:lnTo>
                  <a:lnTo>
                    <a:pt x="623" y="652"/>
                  </a:lnTo>
                  <a:lnTo>
                    <a:pt x="595" y="709"/>
                  </a:lnTo>
                  <a:lnTo>
                    <a:pt x="510" y="765"/>
                  </a:lnTo>
                  <a:lnTo>
                    <a:pt x="482" y="794"/>
                  </a:lnTo>
                  <a:lnTo>
                    <a:pt x="538" y="907"/>
                  </a:lnTo>
                  <a:lnTo>
                    <a:pt x="453" y="935"/>
                  </a:lnTo>
                  <a:lnTo>
                    <a:pt x="510" y="992"/>
                  </a:lnTo>
                  <a:lnTo>
                    <a:pt x="538" y="1049"/>
                  </a:lnTo>
                  <a:lnTo>
                    <a:pt x="567" y="1049"/>
                  </a:lnTo>
                  <a:lnTo>
                    <a:pt x="567" y="1106"/>
                  </a:lnTo>
                  <a:lnTo>
                    <a:pt x="623" y="1134"/>
                  </a:lnTo>
                  <a:lnTo>
                    <a:pt x="567" y="1162"/>
                  </a:lnTo>
                  <a:lnTo>
                    <a:pt x="595" y="1219"/>
                  </a:lnTo>
                  <a:lnTo>
                    <a:pt x="567" y="1276"/>
                  </a:lnTo>
                  <a:lnTo>
                    <a:pt x="595" y="1247"/>
                  </a:lnTo>
                  <a:lnTo>
                    <a:pt x="623" y="1247"/>
                  </a:lnTo>
                  <a:lnTo>
                    <a:pt x="652" y="1304"/>
                  </a:lnTo>
                  <a:lnTo>
                    <a:pt x="623" y="1332"/>
                  </a:lnTo>
                  <a:lnTo>
                    <a:pt x="595" y="1389"/>
                  </a:lnTo>
                  <a:lnTo>
                    <a:pt x="595" y="1446"/>
                  </a:lnTo>
                  <a:close/>
                </a:path>
              </a:pathLst>
            </a:custGeom>
            <a:pattFill prst="wdDnDiag">
              <a:fgClr>
                <a:srgbClr val="0000FF"/>
              </a:fgClr>
              <a:bgClr>
                <a:schemeClr val="bg1"/>
              </a:bgClr>
            </a:pattFill>
            <a:ln w="9525" cap="flat" cmpd="sng" algn="ctr">
              <a:solidFill>
                <a:schemeClr val="tx1"/>
              </a:solidFill>
              <a:prstDash val="solid"/>
              <a:round/>
              <a:headEnd type="none" w="med" len="med"/>
              <a:tailEnd type="none" w="med" len="med"/>
            </a:ln>
          </p:spPr>
          <p:txBody>
            <a:bodyPr/>
            <a:lstStyle/>
            <a:p>
              <a:endParaRPr lang="ja-JP" altLang="en-US"/>
            </a:p>
          </p:txBody>
        </p:sp>
        <p:sp>
          <p:nvSpPr>
            <p:cNvPr id="1177" name="Freeform 22" descr="右下がり対角線 (太)"/>
            <p:cNvSpPr/>
            <p:nvPr/>
          </p:nvSpPr>
          <p:spPr>
            <a:xfrm>
              <a:off x="2065338" y="4779963"/>
              <a:ext cx="609600" cy="1444625"/>
            </a:xfrm>
            <a:custGeom>
              <a:avLst/>
              <a:gdLst>
                <a:gd name="T0" fmla="*/ 0 w 538"/>
                <a:gd name="T1" fmla="*/ 2147483520 h 1275"/>
                <a:gd name="T2" fmla="*/ 0 w 538"/>
                <a:gd name="T3" fmla="*/ 2147483520 h 1275"/>
                <a:gd name="T4" fmla="*/ 2147483520 w 538"/>
                <a:gd name="T5" fmla="*/ 2147483520 h 1275"/>
                <a:gd name="T6" fmla="*/ 2147483520 w 538"/>
                <a:gd name="T7" fmla="*/ 2147483520 h 1275"/>
                <a:gd name="T8" fmla="*/ 2147483520 w 538"/>
                <a:gd name="T9" fmla="*/ 2147483520 h 1275"/>
                <a:gd name="T10" fmla="*/ 2147483520 w 538"/>
                <a:gd name="T11" fmla="*/ 2147483520 h 1275"/>
                <a:gd name="T12" fmla="*/ 2147483520 w 538"/>
                <a:gd name="T13" fmla="*/ 2147483520 h 1275"/>
                <a:gd name="T14" fmla="*/ 2147483520 w 538"/>
                <a:gd name="T15" fmla="*/ 2147483520 h 1275"/>
                <a:gd name="T16" fmla="*/ 2147483520 w 538"/>
                <a:gd name="T17" fmla="*/ 2147483520 h 1275"/>
                <a:gd name="T18" fmla="*/ 2147483520 w 538"/>
                <a:gd name="T19" fmla="*/ 2147483520 h 1275"/>
                <a:gd name="T20" fmla="*/ 2147483520 w 538"/>
                <a:gd name="T21" fmla="*/ 2147483520 h 1275"/>
                <a:gd name="T22" fmla="*/ 2147483520 w 538"/>
                <a:gd name="T23" fmla="*/ 2147483520 h 1275"/>
                <a:gd name="T24" fmla="*/ 2147483520 w 538"/>
                <a:gd name="T25" fmla="*/ 2147483520 h 1275"/>
                <a:gd name="T26" fmla="*/ 2147483520 w 538"/>
                <a:gd name="T27" fmla="*/ 2147483520 h 1275"/>
                <a:gd name="T28" fmla="*/ 2147483520 w 538"/>
                <a:gd name="T29" fmla="*/ 2147483520 h 1275"/>
                <a:gd name="T30" fmla="*/ 2147483520 w 538"/>
                <a:gd name="T31" fmla="*/ 2147483520 h 1275"/>
                <a:gd name="T32" fmla="*/ 2147483520 w 538"/>
                <a:gd name="T33" fmla="*/ 2147483520 h 1275"/>
                <a:gd name="T34" fmla="*/ 2147483520 w 538"/>
                <a:gd name="T35" fmla="*/ 2147483520 h 1275"/>
                <a:gd name="T36" fmla="*/ 2147483520 w 538"/>
                <a:gd name="T37" fmla="*/ 2147483520 h 1275"/>
                <a:gd name="T38" fmla="*/ 2147483520 w 538"/>
                <a:gd name="T39" fmla="*/ 2147483520 h 1275"/>
                <a:gd name="T40" fmla="*/ 2147483520 w 538"/>
                <a:gd name="T41" fmla="*/ 2147483520 h 1275"/>
                <a:gd name="T42" fmla="*/ 2147483520 w 538"/>
                <a:gd name="T43" fmla="*/ 0 h 1275"/>
                <a:gd name="T44" fmla="*/ 2147483520 w 538"/>
                <a:gd name="T45" fmla="*/ 0 h 1275"/>
                <a:gd name="T46" fmla="*/ 2147483520 w 538"/>
                <a:gd name="T47" fmla="*/ 2147483520 h 1275"/>
                <a:gd name="T48" fmla="*/ 2147483520 w 538"/>
                <a:gd name="T49" fmla="*/ 2147483520 h 1275"/>
                <a:gd name="T50" fmla="*/ 2147483520 w 538"/>
                <a:gd name="T51" fmla="*/ 2147483520 h 1275"/>
                <a:gd name="T52" fmla="*/ 2147483520 w 538"/>
                <a:gd name="T53" fmla="*/ 2147483520 h 1275"/>
                <a:gd name="T54" fmla="*/ 2147483520 w 538"/>
                <a:gd name="T55" fmla="*/ 2147483520 h 1275"/>
                <a:gd name="T56" fmla="*/ 2147483520 w 538"/>
                <a:gd name="T57" fmla="*/ 2147483520 h 1275"/>
                <a:gd name="T58" fmla="*/ 2147483520 w 538"/>
                <a:gd name="T59" fmla="*/ 2147483520 h 1275"/>
                <a:gd name="T60" fmla="*/ 2147483520 w 538"/>
                <a:gd name="T61" fmla="*/ 2147483520 h 1275"/>
                <a:gd name="T62" fmla="*/ 2147483520 w 538"/>
                <a:gd name="T63" fmla="*/ 2147483520 h 1275"/>
                <a:gd name="T64" fmla="*/ 2147483520 w 538"/>
                <a:gd name="T65" fmla="*/ 2147483520 h 1275"/>
                <a:gd name="T66" fmla="*/ 2147483520 w 538"/>
                <a:gd name="T67" fmla="*/ 2147483520 h 1275"/>
                <a:gd name="T68" fmla="*/ 2147483520 w 538"/>
                <a:gd name="T69" fmla="*/ 2147483520 h 1275"/>
                <a:gd name="T70" fmla="*/ 2147483520 w 538"/>
                <a:gd name="T71" fmla="*/ 2147483520 h 1275"/>
                <a:gd name="T72" fmla="*/ 2147483520 w 538"/>
                <a:gd name="T73" fmla="*/ 2147483520 h 1275"/>
                <a:gd name="T74" fmla="*/ 2147483520 w 538"/>
                <a:gd name="T75" fmla="*/ 2147483520 h 1275"/>
                <a:gd name="T76" fmla="*/ 2147483520 w 538"/>
                <a:gd name="T77" fmla="*/ 2147483520 h 1275"/>
                <a:gd name="T78" fmla="*/ 2147483520 w 538"/>
                <a:gd name="T79" fmla="*/ 2147483520 h 1275"/>
                <a:gd name="T80" fmla="*/ 2147483520 w 538"/>
                <a:gd name="T81" fmla="*/ 2147483520 h 1275"/>
                <a:gd name="T82" fmla="*/ 2147483520 w 538"/>
                <a:gd name="T83" fmla="*/ 2147483520 h 1275"/>
                <a:gd name="T84" fmla="*/ 2147483520 w 538"/>
                <a:gd name="T85" fmla="*/ 2147483520 h 1275"/>
                <a:gd name="T86" fmla="*/ 2147483520 w 538"/>
                <a:gd name="T87" fmla="*/ 2147483520 h 1275"/>
                <a:gd name="T88" fmla="*/ 2147483520 w 538"/>
                <a:gd name="T89" fmla="*/ 2147483520 h 1275"/>
                <a:gd name="T90" fmla="*/ 2147483520 w 538"/>
                <a:gd name="T91" fmla="*/ 2147483520 h 1275"/>
                <a:gd name="T92" fmla="*/ 2147483520 w 538"/>
                <a:gd name="T93" fmla="*/ 2147483520 h 1275"/>
                <a:gd name="T94" fmla="*/ 2147483520 w 538"/>
                <a:gd name="T95" fmla="*/ 2147483520 h 1275"/>
                <a:gd name="T96" fmla="*/ 2147483520 w 538"/>
                <a:gd name="T97" fmla="*/ 2147483520 h 1275"/>
                <a:gd name="T98" fmla="*/ 2147483520 w 538"/>
                <a:gd name="T99" fmla="*/ 2147483520 h 1275"/>
                <a:gd name="T100" fmla="*/ 2147483520 w 538"/>
                <a:gd name="T101" fmla="*/ 2147483520 h 1275"/>
                <a:gd name="T102" fmla="*/ 2147483520 w 538"/>
                <a:gd name="T103" fmla="*/ 2147483520 h 1275"/>
                <a:gd name="T104" fmla="*/ 2147483520 w 538"/>
                <a:gd name="T105" fmla="*/ 2147483520 h 1275"/>
                <a:gd name="T106" fmla="*/ 2147483520 w 538"/>
                <a:gd name="T107" fmla="*/ 2147483520 h 1275"/>
                <a:gd name="T108" fmla="*/ 2147483520 w 538"/>
                <a:gd name="T109" fmla="*/ 2147483520 h 1275"/>
                <a:gd name="T110" fmla="*/ 0 w 538"/>
                <a:gd name="T111" fmla="*/ 2147483520 h 1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8"/>
                <a:gd name="T169" fmla="*/ 0 h 1275"/>
                <a:gd name="T170" fmla="*/ 538 w 538"/>
                <a:gd name="T171" fmla="*/ 1275 h 1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8" h="1275">
                  <a:moveTo>
                    <a:pt x="0" y="1275"/>
                  </a:moveTo>
                  <a:lnTo>
                    <a:pt x="0" y="1162"/>
                  </a:lnTo>
                  <a:lnTo>
                    <a:pt x="28" y="1020"/>
                  </a:lnTo>
                  <a:lnTo>
                    <a:pt x="56" y="992"/>
                  </a:lnTo>
                  <a:lnTo>
                    <a:pt x="56" y="935"/>
                  </a:lnTo>
                  <a:lnTo>
                    <a:pt x="85" y="850"/>
                  </a:lnTo>
                  <a:lnTo>
                    <a:pt x="85" y="765"/>
                  </a:lnTo>
                  <a:lnTo>
                    <a:pt x="141" y="708"/>
                  </a:lnTo>
                  <a:lnTo>
                    <a:pt x="141" y="623"/>
                  </a:lnTo>
                  <a:lnTo>
                    <a:pt x="170" y="567"/>
                  </a:lnTo>
                  <a:lnTo>
                    <a:pt x="141" y="510"/>
                  </a:lnTo>
                  <a:lnTo>
                    <a:pt x="170" y="368"/>
                  </a:lnTo>
                  <a:lnTo>
                    <a:pt x="170" y="255"/>
                  </a:lnTo>
                  <a:lnTo>
                    <a:pt x="141" y="198"/>
                  </a:lnTo>
                  <a:lnTo>
                    <a:pt x="170" y="170"/>
                  </a:lnTo>
                  <a:lnTo>
                    <a:pt x="227" y="141"/>
                  </a:lnTo>
                  <a:lnTo>
                    <a:pt x="255" y="113"/>
                  </a:lnTo>
                  <a:lnTo>
                    <a:pt x="283" y="113"/>
                  </a:lnTo>
                  <a:lnTo>
                    <a:pt x="283" y="85"/>
                  </a:lnTo>
                  <a:lnTo>
                    <a:pt x="312" y="56"/>
                  </a:lnTo>
                  <a:lnTo>
                    <a:pt x="453" y="28"/>
                  </a:lnTo>
                  <a:lnTo>
                    <a:pt x="510" y="0"/>
                  </a:lnTo>
                  <a:lnTo>
                    <a:pt x="538" y="0"/>
                  </a:lnTo>
                  <a:lnTo>
                    <a:pt x="538" y="28"/>
                  </a:lnTo>
                  <a:lnTo>
                    <a:pt x="482" y="56"/>
                  </a:lnTo>
                  <a:lnTo>
                    <a:pt x="453" y="141"/>
                  </a:lnTo>
                  <a:lnTo>
                    <a:pt x="397" y="170"/>
                  </a:lnTo>
                  <a:lnTo>
                    <a:pt x="397" y="198"/>
                  </a:lnTo>
                  <a:lnTo>
                    <a:pt x="425" y="226"/>
                  </a:lnTo>
                  <a:lnTo>
                    <a:pt x="368" y="255"/>
                  </a:lnTo>
                  <a:lnTo>
                    <a:pt x="397" y="283"/>
                  </a:lnTo>
                  <a:lnTo>
                    <a:pt x="368" y="312"/>
                  </a:lnTo>
                  <a:lnTo>
                    <a:pt x="368" y="340"/>
                  </a:lnTo>
                  <a:lnTo>
                    <a:pt x="368" y="368"/>
                  </a:lnTo>
                  <a:lnTo>
                    <a:pt x="283" y="425"/>
                  </a:lnTo>
                  <a:lnTo>
                    <a:pt x="283" y="482"/>
                  </a:lnTo>
                  <a:lnTo>
                    <a:pt x="312" y="567"/>
                  </a:lnTo>
                  <a:lnTo>
                    <a:pt x="368" y="595"/>
                  </a:lnTo>
                  <a:lnTo>
                    <a:pt x="368" y="567"/>
                  </a:lnTo>
                  <a:lnTo>
                    <a:pt x="425" y="595"/>
                  </a:lnTo>
                  <a:lnTo>
                    <a:pt x="425" y="737"/>
                  </a:lnTo>
                  <a:lnTo>
                    <a:pt x="425" y="765"/>
                  </a:lnTo>
                  <a:lnTo>
                    <a:pt x="482" y="737"/>
                  </a:lnTo>
                  <a:lnTo>
                    <a:pt x="510" y="793"/>
                  </a:lnTo>
                  <a:lnTo>
                    <a:pt x="482" y="850"/>
                  </a:lnTo>
                  <a:lnTo>
                    <a:pt x="510" y="935"/>
                  </a:lnTo>
                  <a:lnTo>
                    <a:pt x="482" y="964"/>
                  </a:lnTo>
                  <a:lnTo>
                    <a:pt x="510" y="964"/>
                  </a:lnTo>
                  <a:lnTo>
                    <a:pt x="482" y="1020"/>
                  </a:lnTo>
                  <a:lnTo>
                    <a:pt x="538" y="1049"/>
                  </a:lnTo>
                  <a:lnTo>
                    <a:pt x="538" y="1134"/>
                  </a:lnTo>
                  <a:lnTo>
                    <a:pt x="482" y="1162"/>
                  </a:lnTo>
                  <a:lnTo>
                    <a:pt x="453" y="1190"/>
                  </a:lnTo>
                  <a:lnTo>
                    <a:pt x="283" y="1219"/>
                  </a:lnTo>
                  <a:lnTo>
                    <a:pt x="85" y="1275"/>
                  </a:lnTo>
                  <a:lnTo>
                    <a:pt x="0" y="1275"/>
                  </a:lnTo>
                  <a:close/>
                </a:path>
              </a:pathLst>
            </a:custGeom>
            <a:solidFill>
              <a:srgbClr val="FFCC99"/>
            </a:solidFill>
            <a:ln w="9525" algn="ctr">
              <a:solidFill>
                <a:schemeClr val="tx1"/>
              </a:solidFill>
              <a:round/>
              <a:headEnd/>
              <a:tailEnd/>
            </a:ln>
          </p:spPr>
          <p:txBody>
            <a:bodyPr lIns="65306" tIns="32653" rIns="65306" bIns="32653"/>
            <a:lstStyle/>
            <a:p>
              <a:pPr algn="ctr"/>
              <a:endParaRPr lang="ja-JP" altLang="en-US"/>
            </a:p>
          </p:txBody>
        </p:sp>
        <p:sp>
          <p:nvSpPr>
            <p:cNvPr id="1178" name="Freeform 26"/>
            <p:cNvSpPr/>
            <p:nvPr/>
          </p:nvSpPr>
          <p:spPr>
            <a:xfrm>
              <a:off x="522288" y="5389563"/>
              <a:ext cx="577850" cy="676275"/>
            </a:xfrm>
            <a:custGeom>
              <a:avLst/>
              <a:gdLst>
                <a:gd name="T0" fmla="*/ 2147483520 w 510"/>
                <a:gd name="T1" fmla="*/ 0 h 596"/>
                <a:gd name="T2" fmla="*/ 2147483520 w 510"/>
                <a:gd name="T3" fmla="*/ 2147483520 h 596"/>
                <a:gd name="T4" fmla="*/ 2147483520 w 510"/>
                <a:gd name="T5" fmla="*/ 2147483520 h 596"/>
                <a:gd name="T6" fmla="*/ 2147483520 w 510"/>
                <a:gd name="T7" fmla="*/ 2147483520 h 596"/>
                <a:gd name="T8" fmla="*/ 2147483520 w 510"/>
                <a:gd name="T9" fmla="*/ 2147483520 h 596"/>
                <a:gd name="T10" fmla="*/ 2147483520 w 510"/>
                <a:gd name="T11" fmla="*/ 2147483520 h 596"/>
                <a:gd name="T12" fmla="*/ 2147483520 w 510"/>
                <a:gd name="T13" fmla="*/ 2147483520 h 596"/>
                <a:gd name="T14" fmla="*/ 2147483520 w 510"/>
                <a:gd name="T15" fmla="*/ 2147483520 h 596"/>
                <a:gd name="T16" fmla="*/ 2147483520 w 510"/>
                <a:gd name="T17" fmla="*/ 2147483520 h 596"/>
                <a:gd name="T18" fmla="*/ 2147483520 w 510"/>
                <a:gd name="T19" fmla="*/ 2147483520 h 596"/>
                <a:gd name="T20" fmla="*/ 2147483520 w 510"/>
                <a:gd name="T21" fmla="*/ 2147483520 h 596"/>
                <a:gd name="T22" fmla="*/ 2147483520 w 510"/>
                <a:gd name="T23" fmla="*/ 2147483520 h 596"/>
                <a:gd name="T24" fmla="*/ 2147483520 w 510"/>
                <a:gd name="T25" fmla="*/ 2147483520 h 596"/>
                <a:gd name="T26" fmla="*/ 2147483520 w 510"/>
                <a:gd name="T27" fmla="*/ 2147483520 h 596"/>
                <a:gd name="T28" fmla="*/ 2147483520 w 510"/>
                <a:gd name="T29" fmla="*/ 2147483520 h 596"/>
                <a:gd name="T30" fmla="*/ 2147483520 w 510"/>
                <a:gd name="T31" fmla="*/ 2147483520 h 596"/>
                <a:gd name="T32" fmla="*/ 2147483520 w 510"/>
                <a:gd name="T33" fmla="*/ 2147483520 h 596"/>
                <a:gd name="T34" fmla="*/ 2147483520 w 510"/>
                <a:gd name="T35" fmla="*/ 2147483520 h 596"/>
                <a:gd name="T36" fmla="*/ 2147483520 w 510"/>
                <a:gd name="T37" fmla="*/ 2147483520 h 596"/>
                <a:gd name="T38" fmla="*/ 2147483520 w 510"/>
                <a:gd name="T39" fmla="*/ 2147483520 h 596"/>
                <a:gd name="T40" fmla="*/ 2147483520 w 510"/>
                <a:gd name="T41" fmla="*/ 2147483520 h 596"/>
                <a:gd name="T42" fmla="*/ 2147483520 w 510"/>
                <a:gd name="T43" fmla="*/ 2147483520 h 596"/>
                <a:gd name="T44" fmla="*/ 2147483520 w 510"/>
                <a:gd name="T45" fmla="*/ 2147483520 h 596"/>
                <a:gd name="T46" fmla="*/ 2147483520 w 510"/>
                <a:gd name="T47" fmla="*/ 2147483520 h 596"/>
                <a:gd name="T48" fmla="*/ 2147483520 w 510"/>
                <a:gd name="T49" fmla="*/ 2147483520 h 596"/>
                <a:gd name="T50" fmla="*/ 2147483520 w 510"/>
                <a:gd name="T51" fmla="*/ 2147483520 h 596"/>
                <a:gd name="T52" fmla="*/ 2147483520 w 510"/>
                <a:gd name="T53" fmla="*/ 2147483520 h 596"/>
                <a:gd name="T54" fmla="*/ 0 w 510"/>
                <a:gd name="T55" fmla="*/ 2147483520 h 596"/>
                <a:gd name="T56" fmla="*/ 2147483520 w 510"/>
                <a:gd name="T57" fmla="*/ 2147483520 h 596"/>
                <a:gd name="T58" fmla="*/ 0 w 510"/>
                <a:gd name="T59" fmla="*/ 2147483520 h 596"/>
                <a:gd name="T60" fmla="*/ 2147483520 w 510"/>
                <a:gd name="T61" fmla="*/ 0 h 596"/>
                <a:gd name="T62" fmla="*/ 2147483520 w 510"/>
                <a:gd name="T63" fmla="*/ 0 h 5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0"/>
                <a:gd name="T97" fmla="*/ 0 h 596"/>
                <a:gd name="T98" fmla="*/ 510 w 510"/>
                <a:gd name="T99" fmla="*/ 596 h 5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0" h="596">
                  <a:moveTo>
                    <a:pt x="85" y="0"/>
                  </a:moveTo>
                  <a:lnTo>
                    <a:pt x="142" y="57"/>
                  </a:lnTo>
                  <a:lnTo>
                    <a:pt x="227" y="85"/>
                  </a:lnTo>
                  <a:lnTo>
                    <a:pt x="312" y="57"/>
                  </a:lnTo>
                  <a:lnTo>
                    <a:pt x="340" y="114"/>
                  </a:lnTo>
                  <a:lnTo>
                    <a:pt x="227" y="114"/>
                  </a:lnTo>
                  <a:lnTo>
                    <a:pt x="170" y="170"/>
                  </a:lnTo>
                  <a:lnTo>
                    <a:pt x="283" y="170"/>
                  </a:lnTo>
                  <a:lnTo>
                    <a:pt x="255" y="199"/>
                  </a:lnTo>
                  <a:lnTo>
                    <a:pt x="283" y="227"/>
                  </a:lnTo>
                  <a:lnTo>
                    <a:pt x="312" y="284"/>
                  </a:lnTo>
                  <a:lnTo>
                    <a:pt x="227" y="284"/>
                  </a:lnTo>
                  <a:lnTo>
                    <a:pt x="255" y="312"/>
                  </a:lnTo>
                  <a:lnTo>
                    <a:pt x="312" y="369"/>
                  </a:lnTo>
                  <a:lnTo>
                    <a:pt x="312" y="341"/>
                  </a:lnTo>
                  <a:lnTo>
                    <a:pt x="368" y="341"/>
                  </a:lnTo>
                  <a:lnTo>
                    <a:pt x="368" y="397"/>
                  </a:lnTo>
                  <a:lnTo>
                    <a:pt x="397" y="454"/>
                  </a:lnTo>
                  <a:lnTo>
                    <a:pt x="454" y="454"/>
                  </a:lnTo>
                  <a:lnTo>
                    <a:pt x="454" y="511"/>
                  </a:lnTo>
                  <a:lnTo>
                    <a:pt x="510" y="567"/>
                  </a:lnTo>
                  <a:lnTo>
                    <a:pt x="397" y="567"/>
                  </a:lnTo>
                  <a:lnTo>
                    <a:pt x="57" y="596"/>
                  </a:lnTo>
                  <a:lnTo>
                    <a:pt x="57" y="539"/>
                  </a:lnTo>
                  <a:lnTo>
                    <a:pt x="85" y="454"/>
                  </a:lnTo>
                  <a:lnTo>
                    <a:pt x="28" y="284"/>
                  </a:lnTo>
                  <a:lnTo>
                    <a:pt x="28" y="255"/>
                  </a:lnTo>
                  <a:lnTo>
                    <a:pt x="0" y="170"/>
                  </a:lnTo>
                  <a:lnTo>
                    <a:pt x="28" y="85"/>
                  </a:lnTo>
                  <a:lnTo>
                    <a:pt x="0" y="57"/>
                  </a:lnTo>
                  <a:lnTo>
                    <a:pt x="28" y="0"/>
                  </a:lnTo>
                  <a:lnTo>
                    <a:pt x="85" y="0"/>
                  </a:lnTo>
                  <a:close/>
                </a:path>
              </a:pathLst>
            </a:custGeom>
            <a:pattFill prst="dashHorz">
              <a:fgClr>
                <a:srgbClr val="0000FF"/>
              </a:fgClr>
              <a:bgClr>
                <a:schemeClr val="bg1"/>
              </a:bgClr>
            </a:pattFill>
            <a:ln w="9525" cap="flat" cmpd="sng" algn="ctr">
              <a:solidFill>
                <a:schemeClr val="tx1"/>
              </a:solidFill>
              <a:prstDash val="solid"/>
              <a:round/>
              <a:headEnd type="none" w="med" len="med"/>
              <a:tailEnd type="none" w="med" len="med"/>
            </a:ln>
          </p:spPr>
          <p:txBody>
            <a:bodyPr/>
            <a:lstStyle/>
            <a:p>
              <a:endParaRPr lang="ja-JP" altLang="en-US"/>
            </a:p>
          </p:txBody>
        </p:sp>
        <p:sp>
          <p:nvSpPr>
            <p:cNvPr id="1179" name="Freeform 34"/>
            <p:cNvSpPr/>
            <p:nvPr/>
          </p:nvSpPr>
          <p:spPr>
            <a:xfrm>
              <a:off x="7432675" y="3397250"/>
              <a:ext cx="161925" cy="255588"/>
            </a:xfrm>
            <a:custGeom>
              <a:avLst/>
              <a:gdLst>
                <a:gd name="T0" fmla="*/ 2147483520 w 142"/>
                <a:gd name="T1" fmla="*/ 2147483520 h 226"/>
                <a:gd name="T2" fmla="*/ 2147483520 w 142"/>
                <a:gd name="T3" fmla="*/ 2147483520 h 226"/>
                <a:gd name="T4" fmla="*/ 2147483520 w 142"/>
                <a:gd name="T5" fmla="*/ 2147483520 h 226"/>
                <a:gd name="T6" fmla="*/ 2147483520 w 142"/>
                <a:gd name="T7" fmla="*/ 2147483520 h 226"/>
                <a:gd name="T8" fmla="*/ 2147483520 w 142"/>
                <a:gd name="T9" fmla="*/ 2147483520 h 226"/>
                <a:gd name="T10" fmla="*/ 2147483520 w 142"/>
                <a:gd name="T11" fmla="*/ 2147483520 h 226"/>
                <a:gd name="T12" fmla="*/ 2147483520 w 142"/>
                <a:gd name="T13" fmla="*/ 2147483520 h 226"/>
                <a:gd name="T14" fmla="*/ 0 w 142"/>
                <a:gd name="T15" fmla="*/ 2147483520 h 226"/>
                <a:gd name="T16" fmla="*/ 2147483520 w 142"/>
                <a:gd name="T17" fmla="*/ 0 h 226"/>
                <a:gd name="T18" fmla="*/ 2147483520 w 142"/>
                <a:gd name="T19" fmla="*/ 2147483520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226"/>
                <a:gd name="T32" fmla="*/ 142 w 142"/>
                <a:gd name="T33" fmla="*/ 226 h 2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226">
                  <a:moveTo>
                    <a:pt x="85" y="28"/>
                  </a:moveTo>
                  <a:lnTo>
                    <a:pt x="142" y="85"/>
                  </a:lnTo>
                  <a:lnTo>
                    <a:pt x="142" y="141"/>
                  </a:lnTo>
                  <a:lnTo>
                    <a:pt x="114" y="198"/>
                  </a:lnTo>
                  <a:lnTo>
                    <a:pt x="85" y="226"/>
                  </a:lnTo>
                  <a:lnTo>
                    <a:pt x="28" y="226"/>
                  </a:lnTo>
                  <a:lnTo>
                    <a:pt x="28" y="170"/>
                  </a:lnTo>
                  <a:lnTo>
                    <a:pt x="0" y="113"/>
                  </a:lnTo>
                  <a:lnTo>
                    <a:pt x="28" y="0"/>
                  </a:lnTo>
                  <a:lnTo>
                    <a:pt x="85" y="28"/>
                  </a:lnTo>
                  <a:close/>
                </a:path>
              </a:pathLst>
            </a:custGeom>
            <a:pattFill prst="dashHorz">
              <a:fgClr>
                <a:srgbClr val="0000FF"/>
              </a:fgClr>
              <a:bgClr>
                <a:srgbClr val="FFFFFF"/>
              </a:bgClr>
            </a:pattFill>
            <a:ln w="9525" algn="ctr">
              <a:solidFill>
                <a:schemeClr val="tx1"/>
              </a:solidFill>
              <a:round/>
              <a:headEnd/>
              <a:tailEnd/>
            </a:ln>
          </p:spPr>
          <p:txBody>
            <a:bodyPr lIns="65306" tIns="32653" rIns="65306" bIns="32653"/>
            <a:lstStyle/>
            <a:p>
              <a:pPr algn="ctr"/>
              <a:endParaRPr lang="ja-JP" altLang="en-US"/>
            </a:p>
          </p:txBody>
        </p:sp>
        <p:sp>
          <p:nvSpPr>
            <p:cNvPr id="1180" name="Freeform 35"/>
            <p:cNvSpPr/>
            <p:nvPr/>
          </p:nvSpPr>
          <p:spPr>
            <a:xfrm>
              <a:off x="7529513" y="2978150"/>
              <a:ext cx="577850" cy="674688"/>
            </a:xfrm>
            <a:custGeom>
              <a:avLst/>
              <a:gdLst>
                <a:gd name="T0" fmla="*/ 2147483520 w 510"/>
                <a:gd name="T1" fmla="*/ 0 h 595"/>
                <a:gd name="T2" fmla="*/ 2147483520 w 510"/>
                <a:gd name="T3" fmla="*/ 2147483520 h 595"/>
                <a:gd name="T4" fmla="*/ 2147483520 w 510"/>
                <a:gd name="T5" fmla="*/ 2147483520 h 595"/>
                <a:gd name="T6" fmla="*/ 2147483520 w 510"/>
                <a:gd name="T7" fmla="*/ 2147483520 h 595"/>
                <a:gd name="T8" fmla="*/ 2147483520 w 510"/>
                <a:gd name="T9" fmla="*/ 2147483520 h 595"/>
                <a:gd name="T10" fmla="*/ 2147483520 w 510"/>
                <a:gd name="T11" fmla="*/ 2147483520 h 595"/>
                <a:gd name="T12" fmla="*/ 2147483520 w 510"/>
                <a:gd name="T13" fmla="*/ 2147483520 h 595"/>
                <a:gd name="T14" fmla="*/ 2147483520 w 510"/>
                <a:gd name="T15" fmla="*/ 2147483520 h 595"/>
                <a:gd name="T16" fmla="*/ 0 w 510"/>
                <a:gd name="T17" fmla="*/ 2147483520 h 595"/>
                <a:gd name="T18" fmla="*/ 2147483520 w 510"/>
                <a:gd name="T19" fmla="*/ 2147483520 h 595"/>
                <a:gd name="T20" fmla="*/ 2147483520 w 510"/>
                <a:gd name="T21" fmla="*/ 2147483520 h 595"/>
                <a:gd name="T22" fmla="*/ 2147483520 w 510"/>
                <a:gd name="T23" fmla="*/ 2147483520 h 595"/>
                <a:gd name="T24" fmla="*/ 2147483520 w 510"/>
                <a:gd name="T25" fmla="*/ 2147483520 h 595"/>
                <a:gd name="T26" fmla="*/ 2147483520 w 510"/>
                <a:gd name="T27" fmla="*/ 2147483520 h 595"/>
                <a:gd name="T28" fmla="*/ 2147483520 w 510"/>
                <a:gd name="T29" fmla="*/ 2147483520 h 595"/>
                <a:gd name="T30" fmla="*/ 2147483520 w 510"/>
                <a:gd name="T31" fmla="*/ 2147483520 h 595"/>
                <a:gd name="T32" fmla="*/ 2147483520 w 510"/>
                <a:gd name="T33" fmla="*/ 2147483520 h 595"/>
                <a:gd name="T34" fmla="*/ 2147483520 w 510"/>
                <a:gd name="T35" fmla="*/ 2147483520 h 595"/>
                <a:gd name="T36" fmla="*/ 2147483520 w 510"/>
                <a:gd name="T37" fmla="*/ 2147483520 h 595"/>
                <a:gd name="T38" fmla="*/ 2147483520 w 510"/>
                <a:gd name="T39" fmla="*/ 2147483520 h 595"/>
                <a:gd name="T40" fmla="*/ 2147483520 w 510"/>
                <a:gd name="T41" fmla="*/ 2147483520 h 595"/>
                <a:gd name="T42" fmla="*/ 2147483520 w 510"/>
                <a:gd name="T43" fmla="*/ 2147483520 h 595"/>
                <a:gd name="T44" fmla="*/ 2147483520 w 510"/>
                <a:gd name="T45" fmla="*/ 0 h 5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0"/>
                <a:gd name="T70" fmla="*/ 0 h 595"/>
                <a:gd name="T71" fmla="*/ 510 w 510"/>
                <a:gd name="T72" fmla="*/ 595 h 5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0" h="595">
                  <a:moveTo>
                    <a:pt x="425" y="0"/>
                  </a:moveTo>
                  <a:lnTo>
                    <a:pt x="340" y="57"/>
                  </a:lnTo>
                  <a:lnTo>
                    <a:pt x="284" y="57"/>
                  </a:lnTo>
                  <a:lnTo>
                    <a:pt x="199" y="114"/>
                  </a:lnTo>
                  <a:lnTo>
                    <a:pt x="142" y="85"/>
                  </a:lnTo>
                  <a:lnTo>
                    <a:pt x="85" y="114"/>
                  </a:lnTo>
                  <a:lnTo>
                    <a:pt x="29" y="199"/>
                  </a:lnTo>
                  <a:lnTo>
                    <a:pt x="57" y="312"/>
                  </a:lnTo>
                  <a:lnTo>
                    <a:pt x="0" y="397"/>
                  </a:lnTo>
                  <a:lnTo>
                    <a:pt x="57" y="454"/>
                  </a:lnTo>
                  <a:lnTo>
                    <a:pt x="57" y="510"/>
                  </a:lnTo>
                  <a:lnTo>
                    <a:pt x="29" y="567"/>
                  </a:lnTo>
                  <a:lnTo>
                    <a:pt x="114" y="595"/>
                  </a:lnTo>
                  <a:lnTo>
                    <a:pt x="142" y="539"/>
                  </a:lnTo>
                  <a:lnTo>
                    <a:pt x="199" y="510"/>
                  </a:lnTo>
                  <a:lnTo>
                    <a:pt x="227" y="397"/>
                  </a:lnTo>
                  <a:lnTo>
                    <a:pt x="312" y="340"/>
                  </a:lnTo>
                  <a:lnTo>
                    <a:pt x="312" y="284"/>
                  </a:lnTo>
                  <a:lnTo>
                    <a:pt x="425" y="199"/>
                  </a:lnTo>
                  <a:lnTo>
                    <a:pt x="454" y="142"/>
                  </a:lnTo>
                  <a:lnTo>
                    <a:pt x="510" y="28"/>
                  </a:lnTo>
                  <a:lnTo>
                    <a:pt x="454" y="28"/>
                  </a:lnTo>
                  <a:lnTo>
                    <a:pt x="425" y="0"/>
                  </a:lnTo>
                  <a:close/>
                </a:path>
              </a:pathLst>
            </a:custGeom>
            <a:solidFill>
              <a:srgbClr val="FFCC99"/>
            </a:solidFill>
            <a:ln w="9525" algn="ctr">
              <a:solidFill>
                <a:schemeClr val="tx1"/>
              </a:solidFill>
              <a:round/>
              <a:headEnd/>
              <a:tailEnd/>
            </a:ln>
          </p:spPr>
          <p:txBody>
            <a:bodyPr lIns="65306" tIns="32653" rIns="65306" bIns="32653"/>
            <a:lstStyle/>
            <a:p>
              <a:pPr algn="ctr"/>
              <a:endParaRPr lang="ja-JP" altLang="en-US"/>
            </a:p>
          </p:txBody>
        </p:sp>
        <p:sp>
          <p:nvSpPr>
            <p:cNvPr id="1181" name="Freeform 36" descr="横線 (破線)"/>
            <p:cNvSpPr/>
            <p:nvPr/>
          </p:nvSpPr>
          <p:spPr>
            <a:xfrm>
              <a:off x="7562850" y="3009900"/>
              <a:ext cx="674688" cy="739775"/>
            </a:xfrm>
            <a:custGeom>
              <a:avLst/>
              <a:gdLst>
                <a:gd name="T0" fmla="*/ 0 w 595"/>
                <a:gd name="T1" fmla="*/ 2147483520 h 652"/>
                <a:gd name="T2" fmla="*/ 2147483520 w 595"/>
                <a:gd name="T3" fmla="*/ 2147483520 h 652"/>
                <a:gd name="T4" fmla="*/ 2147483520 w 595"/>
                <a:gd name="T5" fmla="*/ 2147483520 h 652"/>
                <a:gd name="T6" fmla="*/ 2147483520 w 595"/>
                <a:gd name="T7" fmla="*/ 2147483520 h 652"/>
                <a:gd name="T8" fmla="*/ 2147483520 w 595"/>
                <a:gd name="T9" fmla="*/ 2147483520 h 652"/>
                <a:gd name="T10" fmla="*/ 2147483520 w 595"/>
                <a:gd name="T11" fmla="*/ 2147483520 h 652"/>
                <a:gd name="T12" fmla="*/ 2147483520 w 595"/>
                <a:gd name="T13" fmla="*/ 2147483520 h 652"/>
                <a:gd name="T14" fmla="*/ 2147483520 w 595"/>
                <a:gd name="T15" fmla="*/ 2147483520 h 652"/>
                <a:gd name="T16" fmla="*/ 2147483520 w 595"/>
                <a:gd name="T17" fmla="*/ 2147483520 h 652"/>
                <a:gd name="T18" fmla="*/ 2147483520 w 595"/>
                <a:gd name="T19" fmla="*/ 2147483520 h 652"/>
                <a:gd name="T20" fmla="*/ 2147483520 w 595"/>
                <a:gd name="T21" fmla="*/ 2147483520 h 652"/>
                <a:gd name="T22" fmla="*/ 2147483520 w 595"/>
                <a:gd name="T23" fmla="*/ 2147483520 h 652"/>
                <a:gd name="T24" fmla="*/ 2147483520 w 595"/>
                <a:gd name="T25" fmla="*/ 2147483520 h 652"/>
                <a:gd name="T26" fmla="*/ 2147483520 w 595"/>
                <a:gd name="T27" fmla="*/ 2147483520 h 652"/>
                <a:gd name="T28" fmla="*/ 2147483520 w 595"/>
                <a:gd name="T29" fmla="*/ 2147483520 h 652"/>
                <a:gd name="T30" fmla="*/ 2147483520 w 595"/>
                <a:gd name="T31" fmla="*/ 2147483520 h 652"/>
                <a:gd name="T32" fmla="*/ 2147483520 w 595"/>
                <a:gd name="T33" fmla="*/ 2147483520 h 652"/>
                <a:gd name="T34" fmla="*/ 2147483520 w 595"/>
                <a:gd name="T35" fmla="*/ 2147483520 h 652"/>
                <a:gd name="T36" fmla="*/ 2147483520 w 595"/>
                <a:gd name="T37" fmla="*/ 2147483520 h 652"/>
                <a:gd name="T38" fmla="*/ 2147483520 w 595"/>
                <a:gd name="T39" fmla="*/ 0 h 652"/>
                <a:gd name="T40" fmla="*/ 2147483520 w 595"/>
                <a:gd name="T41" fmla="*/ 0 h 652"/>
                <a:gd name="T42" fmla="*/ 2147483520 w 595"/>
                <a:gd name="T43" fmla="*/ 2147483520 h 652"/>
                <a:gd name="T44" fmla="*/ 2147483520 w 595"/>
                <a:gd name="T45" fmla="*/ 2147483520 h 652"/>
                <a:gd name="T46" fmla="*/ 2147483520 w 595"/>
                <a:gd name="T47" fmla="*/ 2147483520 h 652"/>
                <a:gd name="T48" fmla="*/ 2147483520 w 595"/>
                <a:gd name="T49" fmla="*/ 2147483520 h 652"/>
                <a:gd name="T50" fmla="*/ 2147483520 w 595"/>
                <a:gd name="T51" fmla="*/ 2147483520 h 652"/>
                <a:gd name="T52" fmla="*/ 2147483520 w 595"/>
                <a:gd name="T53" fmla="*/ 2147483520 h 652"/>
                <a:gd name="T54" fmla="*/ 2147483520 w 595"/>
                <a:gd name="T55" fmla="*/ 2147483520 h 652"/>
                <a:gd name="T56" fmla="*/ 0 w 595"/>
                <a:gd name="T57" fmla="*/ 2147483520 h 6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5"/>
                <a:gd name="T88" fmla="*/ 0 h 652"/>
                <a:gd name="T89" fmla="*/ 595 w 595"/>
                <a:gd name="T90" fmla="*/ 652 h 6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5" h="652">
                  <a:moveTo>
                    <a:pt x="0" y="652"/>
                  </a:moveTo>
                  <a:lnTo>
                    <a:pt x="113" y="652"/>
                  </a:lnTo>
                  <a:lnTo>
                    <a:pt x="141" y="596"/>
                  </a:lnTo>
                  <a:lnTo>
                    <a:pt x="170" y="624"/>
                  </a:lnTo>
                  <a:lnTo>
                    <a:pt x="170" y="596"/>
                  </a:lnTo>
                  <a:lnTo>
                    <a:pt x="283" y="539"/>
                  </a:lnTo>
                  <a:lnTo>
                    <a:pt x="396" y="539"/>
                  </a:lnTo>
                  <a:lnTo>
                    <a:pt x="425" y="567"/>
                  </a:lnTo>
                  <a:lnTo>
                    <a:pt x="510" y="567"/>
                  </a:lnTo>
                  <a:lnTo>
                    <a:pt x="538" y="539"/>
                  </a:lnTo>
                  <a:lnTo>
                    <a:pt x="538" y="482"/>
                  </a:lnTo>
                  <a:lnTo>
                    <a:pt x="567" y="454"/>
                  </a:lnTo>
                  <a:lnTo>
                    <a:pt x="538" y="341"/>
                  </a:lnTo>
                  <a:lnTo>
                    <a:pt x="595" y="312"/>
                  </a:lnTo>
                  <a:lnTo>
                    <a:pt x="538" y="256"/>
                  </a:lnTo>
                  <a:lnTo>
                    <a:pt x="538" y="199"/>
                  </a:lnTo>
                  <a:lnTo>
                    <a:pt x="538" y="142"/>
                  </a:lnTo>
                  <a:lnTo>
                    <a:pt x="510" y="114"/>
                  </a:lnTo>
                  <a:lnTo>
                    <a:pt x="538" y="86"/>
                  </a:lnTo>
                  <a:lnTo>
                    <a:pt x="510" y="0"/>
                  </a:lnTo>
                  <a:lnTo>
                    <a:pt x="481" y="0"/>
                  </a:lnTo>
                  <a:lnTo>
                    <a:pt x="396" y="171"/>
                  </a:lnTo>
                  <a:lnTo>
                    <a:pt x="283" y="256"/>
                  </a:lnTo>
                  <a:lnTo>
                    <a:pt x="283" y="312"/>
                  </a:lnTo>
                  <a:lnTo>
                    <a:pt x="198" y="369"/>
                  </a:lnTo>
                  <a:lnTo>
                    <a:pt x="170" y="482"/>
                  </a:lnTo>
                  <a:lnTo>
                    <a:pt x="113" y="511"/>
                  </a:lnTo>
                  <a:lnTo>
                    <a:pt x="85" y="567"/>
                  </a:lnTo>
                  <a:lnTo>
                    <a:pt x="0" y="652"/>
                  </a:lnTo>
                  <a:close/>
                </a:path>
              </a:pathLst>
            </a:custGeom>
            <a:solidFill>
              <a:srgbClr val="FFCC99"/>
            </a:solidFill>
            <a:ln w="9525" cap="flat" cmpd="sng" algn="ctr">
              <a:solidFill>
                <a:schemeClr val="tx1"/>
              </a:solidFill>
              <a:prstDash val="solid"/>
              <a:round/>
              <a:headEnd type="none" w="med" len="med"/>
              <a:tailEnd type="none" w="med" len="med"/>
            </a:ln>
          </p:spPr>
          <p:txBody>
            <a:bodyPr/>
            <a:lstStyle/>
            <a:p>
              <a:endParaRPr lang="ja-JP" altLang="en-US"/>
            </a:p>
          </p:txBody>
        </p:sp>
        <p:grpSp>
          <p:nvGrpSpPr>
            <p:cNvPr id="1182" name="グループ化 2"/>
            <p:cNvGrpSpPr/>
            <p:nvPr/>
          </p:nvGrpSpPr>
          <p:grpSpPr>
            <a:xfrm>
              <a:off x="6789738" y="2786063"/>
              <a:ext cx="868362" cy="1704975"/>
              <a:chOff x="9505950" y="3900488"/>
              <a:chExt cx="1216025" cy="2386012"/>
            </a:xfrm>
          </p:grpSpPr>
          <p:sp>
            <p:nvSpPr>
              <p:cNvPr id="1183" name="Freeform 33"/>
              <p:cNvSpPr/>
              <p:nvPr/>
            </p:nvSpPr>
            <p:spPr>
              <a:xfrm>
                <a:off x="9505950" y="3900488"/>
                <a:ext cx="1216025" cy="1485900"/>
              </a:xfrm>
              <a:custGeom>
                <a:avLst/>
                <a:gdLst>
                  <a:gd name="T0" fmla="*/ 2147483520 w 766"/>
                  <a:gd name="T1" fmla="*/ 0 h 936"/>
                  <a:gd name="T2" fmla="*/ 2147483520 w 766"/>
                  <a:gd name="T3" fmla="*/ 2147483520 h 936"/>
                  <a:gd name="T4" fmla="*/ 2147483520 w 766"/>
                  <a:gd name="T5" fmla="*/ 2147483520 h 936"/>
                  <a:gd name="T6" fmla="*/ 2147483520 w 766"/>
                  <a:gd name="T7" fmla="*/ 2147483520 h 936"/>
                  <a:gd name="T8" fmla="*/ 2147483520 w 766"/>
                  <a:gd name="T9" fmla="*/ 2147483520 h 936"/>
                  <a:gd name="T10" fmla="*/ 2147483520 w 766"/>
                  <a:gd name="T11" fmla="*/ 2147483520 h 936"/>
                  <a:gd name="T12" fmla="*/ 2147483520 w 766"/>
                  <a:gd name="T13" fmla="*/ 2147483520 h 936"/>
                  <a:gd name="T14" fmla="*/ 2147483520 w 766"/>
                  <a:gd name="T15" fmla="*/ 2147483520 h 936"/>
                  <a:gd name="T16" fmla="*/ 2147483520 w 766"/>
                  <a:gd name="T17" fmla="*/ 2147483520 h 936"/>
                  <a:gd name="T18" fmla="*/ 2147483520 w 766"/>
                  <a:gd name="T19" fmla="*/ 2147483520 h 936"/>
                  <a:gd name="T20" fmla="*/ 0 w 766"/>
                  <a:gd name="T21" fmla="*/ 2147483520 h 936"/>
                  <a:gd name="T22" fmla="*/ 2147483520 w 766"/>
                  <a:gd name="T23" fmla="*/ 2147483520 h 936"/>
                  <a:gd name="T24" fmla="*/ 2147483520 w 766"/>
                  <a:gd name="T25" fmla="*/ 2147483520 h 936"/>
                  <a:gd name="T26" fmla="*/ 2147483520 w 766"/>
                  <a:gd name="T27" fmla="*/ 2147483520 h 936"/>
                  <a:gd name="T28" fmla="*/ 2147483520 w 766"/>
                  <a:gd name="T29" fmla="*/ 2147483520 h 936"/>
                  <a:gd name="T30" fmla="*/ 2147483520 w 766"/>
                  <a:gd name="T31" fmla="*/ 2147483520 h 936"/>
                  <a:gd name="T32" fmla="*/ 2147483520 w 766"/>
                  <a:gd name="T33" fmla="*/ 2147483520 h 936"/>
                  <a:gd name="T34" fmla="*/ 2147483520 w 766"/>
                  <a:gd name="T35" fmla="*/ 2147483520 h 936"/>
                  <a:gd name="T36" fmla="*/ 2147483520 w 766"/>
                  <a:gd name="T37" fmla="*/ 2147483520 h 936"/>
                  <a:gd name="T38" fmla="*/ 2147483520 w 766"/>
                  <a:gd name="T39" fmla="*/ 2147483520 h 936"/>
                  <a:gd name="T40" fmla="*/ 2147483520 w 766"/>
                  <a:gd name="T41" fmla="*/ 2147483520 h 936"/>
                  <a:gd name="T42" fmla="*/ 2147483520 w 766"/>
                  <a:gd name="T43" fmla="*/ 2147483520 h 936"/>
                  <a:gd name="T44" fmla="*/ 2147483520 w 766"/>
                  <a:gd name="T45" fmla="*/ 2147483520 h 936"/>
                  <a:gd name="T46" fmla="*/ 2147483520 w 766"/>
                  <a:gd name="T47" fmla="*/ 2147483520 h 936"/>
                  <a:gd name="T48" fmla="*/ 2147483520 w 766"/>
                  <a:gd name="T49" fmla="*/ 2147483520 h 936"/>
                  <a:gd name="T50" fmla="*/ 2147483520 w 766"/>
                  <a:gd name="T51" fmla="*/ 2147483520 h 936"/>
                  <a:gd name="T52" fmla="*/ 2147483520 w 766"/>
                  <a:gd name="T53" fmla="*/ 2147483520 h 936"/>
                  <a:gd name="T54" fmla="*/ 2147483520 w 766"/>
                  <a:gd name="T55" fmla="*/ 2147483520 h 936"/>
                  <a:gd name="T56" fmla="*/ 2147483520 w 766"/>
                  <a:gd name="T57" fmla="*/ 2147483520 h 936"/>
                  <a:gd name="T58" fmla="*/ 2147483520 w 766"/>
                  <a:gd name="T59" fmla="*/ 2147483520 h 936"/>
                  <a:gd name="T60" fmla="*/ 2147483520 w 766"/>
                  <a:gd name="T61" fmla="*/ 2147483520 h 936"/>
                  <a:gd name="T62" fmla="*/ 2147483520 w 766"/>
                  <a:gd name="T63" fmla="*/ 2147483520 h 936"/>
                  <a:gd name="T64" fmla="*/ 2147483520 w 766"/>
                  <a:gd name="T65" fmla="*/ 2147483520 h 936"/>
                  <a:gd name="T66" fmla="*/ 2147483520 w 766"/>
                  <a:gd name="T67" fmla="*/ 2147483520 h 936"/>
                  <a:gd name="T68" fmla="*/ 2147483520 w 766"/>
                  <a:gd name="T69" fmla="*/ 2147483520 h 936"/>
                  <a:gd name="T70" fmla="*/ 2147483520 w 766"/>
                  <a:gd name="T71" fmla="*/ 0 h 9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6"/>
                  <a:gd name="T109" fmla="*/ 0 h 936"/>
                  <a:gd name="T110" fmla="*/ 766 w 766"/>
                  <a:gd name="T111" fmla="*/ 936 h 9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6" h="936">
                    <a:moveTo>
                      <a:pt x="284" y="0"/>
                    </a:moveTo>
                    <a:lnTo>
                      <a:pt x="255" y="57"/>
                    </a:lnTo>
                    <a:lnTo>
                      <a:pt x="85" y="170"/>
                    </a:lnTo>
                    <a:lnTo>
                      <a:pt x="57" y="284"/>
                    </a:lnTo>
                    <a:lnTo>
                      <a:pt x="85" y="284"/>
                    </a:lnTo>
                    <a:lnTo>
                      <a:pt x="114" y="255"/>
                    </a:lnTo>
                    <a:lnTo>
                      <a:pt x="142" y="255"/>
                    </a:lnTo>
                    <a:lnTo>
                      <a:pt x="85" y="369"/>
                    </a:lnTo>
                    <a:lnTo>
                      <a:pt x="85" y="425"/>
                    </a:lnTo>
                    <a:lnTo>
                      <a:pt x="28" y="425"/>
                    </a:lnTo>
                    <a:lnTo>
                      <a:pt x="0" y="482"/>
                    </a:lnTo>
                    <a:lnTo>
                      <a:pt x="284" y="567"/>
                    </a:lnTo>
                    <a:lnTo>
                      <a:pt x="425" y="680"/>
                    </a:lnTo>
                    <a:lnTo>
                      <a:pt x="482" y="794"/>
                    </a:lnTo>
                    <a:lnTo>
                      <a:pt x="510" y="765"/>
                    </a:lnTo>
                    <a:lnTo>
                      <a:pt x="567" y="850"/>
                    </a:lnTo>
                    <a:lnTo>
                      <a:pt x="567" y="936"/>
                    </a:lnTo>
                    <a:lnTo>
                      <a:pt x="595" y="936"/>
                    </a:lnTo>
                    <a:lnTo>
                      <a:pt x="624" y="907"/>
                    </a:lnTo>
                    <a:lnTo>
                      <a:pt x="681" y="907"/>
                    </a:lnTo>
                    <a:lnTo>
                      <a:pt x="681" y="850"/>
                    </a:lnTo>
                    <a:lnTo>
                      <a:pt x="766" y="765"/>
                    </a:lnTo>
                    <a:lnTo>
                      <a:pt x="681" y="737"/>
                    </a:lnTo>
                    <a:lnTo>
                      <a:pt x="652" y="765"/>
                    </a:lnTo>
                    <a:lnTo>
                      <a:pt x="595" y="765"/>
                    </a:lnTo>
                    <a:lnTo>
                      <a:pt x="595" y="709"/>
                    </a:lnTo>
                    <a:lnTo>
                      <a:pt x="567" y="652"/>
                    </a:lnTo>
                    <a:lnTo>
                      <a:pt x="595" y="539"/>
                    </a:lnTo>
                    <a:lnTo>
                      <a:pt x="595" y="425"/>
                    </a:lnTo>
                    <a:lnTo>
                      <a:pt x="539" y="425"/>
                    </a:lnTo>
                    <a:lnTo>
                      <a:pt x="482" y="369"/>
                    </a:lnTo>
                    <a:lnTo>
                      <a:pt x="454" y="255"/>
                    </a:lnTo>
                    <a:lnTo>
                      <a:pt x="397" y="227"/>
                    </a:lnTo>
                    <a:lnTo>
                      <a:pt x="340" y="113"/>
                    </a:lnTo>
                    <a:lnTo>
                      <a:pt x="312" y="85"/>
                    </a:lnTo>
                    <a:lnTo>
                      <a:pt x="284" y="0"/>
                    </a:lnTo>
                    <a:close/>
                  </a:path>
                </a:pathLst>
              </a:custGeom>
              <a:solidFill>
                <a:srgbClr val="FFCC99"/>
              </a:solidFill>
              <a:ln w="9525" algn="ctr">
                <a:solidFill>
                  <a:schemeClr val="tx1"/>
                </a:solidFill>
                <a:round/>
                <a:headEnd/>
                <a:tailEnd/>
              </a:ln>
            </p:spPr>
            <p:txBody>
              <a:bodyPr lIns="65306" tIns="32653" rIns="65306" bIns="32653"/>
              <a:lstStyle/>
              <a:p>
                <a:pPr algn="ctr"/>
                <a:endParaRPr lang="ja-JP" altLang="en-US"/>
              </a:p>
            </p:txBody>
          </p:sp>
          <p:sp>
            <p:nvSpPr>
              <p:cNvPr id="1184" name="Freeform 37"/>
              <p:cNvSpPr/>
              <p:nvPr/>
            </p:nvSpPr>
            <p:spPr>
              <a:xfrm>
                <a:off x="9596438" y="5340350"/>
                <a:ext cx="1035050" cy="946150"/>
              </a:xfrm>
              <a:custGeom>
                <a:avLst/>
                <a:gdLst>
                  <a:gd name="T0" fmla="*/ 2147483520 w 652"/>
                  <a:gd name="T1" fmla="*/ 0 h 596"/>
                  <a:gd name="T2" fmla="*/ 2147483520 w 652"/>
                  <a:gd name="T3" fmla="*/ 2147483520 h 596"/>
                  <a:gd name="T4" fmla="*/ 2147483520 w 652"/>
                  <a:gd name="T5" fmla="*/ 2147483520 h 596"/>
                  <a:gd name="T6" fmla="*/ 2147483520 w 652"/>
                  <a:gd name="T7" fmla="*/ 2147483520 h 596"/>
                  <a:gd name="T8" fmla="*/ 2147483520 w 652"/>
                  <a:gd name="T9" fmla="*/ 2147483520 h 596"/>
                  <a:gd name="T10" fmla="*/ 2147483520 w 652"/>
                  <a:gd name="T11" fmla="*/ 2147483520 h 596"/>
                  <a:gd name="T12" fmla="*/ 2147483520 w 652"/>
                  <a:gd name="T13" fmla="*/ 2147483520 h 596"/>
                  <a:gd name="T14" fmla="*/ 2147483520 w 652"/>
                  <a:gd name="T15" fmla="*/ 2147483520 h 596"/>
                  <a:gd name="T16" fmla="*/ 2147483520 w 652"/>
                  <a:gd name="T17" fmla="*/ 2147483520 h 596"/>
                  <a:gd name="T18" fmla="*/ 2147483520 w 652"/>
                  <a:gd name="T19" fmla="*/ 2147483520 h 596"/>
                  <a:gd name="T20" fmla="*/ 2147483520 w 652"/>
                  <a:gd name="T21" fmla="*/ 2147483520 h 596"/>
                  <a:gd name="T22" fmla="*/ 2147483520 w 652"/>
                  <a:gd name="T23" fmla="*/ 2147483520 h 596"/>
                  <a:gd name="T24" fmla="*/ 2147483520 w 652"/>
                  <a:gd name="T25" fmla="*/ 2147483520 h 596"/>
                  <a:gd name="T26" fmla="*/ 2147483520 w 652"/>
                  <a:gd name="T27" fmla="*/ 2147483520 h 596"/>
                  <a:gd name="T28" fmla="*/ 2147483520 w 652"/>
                  <a:gd name="T29" fmla="*/ 2147483520 h 596"/>
                  <a:gd name="T30" fmla="*/ 2147483520 w 652"/>
                  <a:gd name="T31" fmla="*/ 2147483520 h 596"/>
                  <a:gd name="T32" fmla="*/ 2147483520 w 652"/>
                  <a:gd name="T33" fmla="*/ 2147483520 h 596"/>
                  <a:gd name="T34" fmla="*/ 0 w 652"/>
                  <a:gd name="T35" fmla="*/ 2147483520 h 596"/>
                  <a:gd name="T36" fmla="*/ 0 w 652"/>
                  <a:gd name="T37" fmla="*/ 2147483520 h 596"/>
                  <a:gd name="T38" fmla="*/ 2147483520 w 652"/>
                  <a:gd name="T39" fmla="*/ 2147483520 h 596"/>
                  <a:gd name="T40" fmla="*/ 2147483520 w 652"/>
                  <a:gd name="T41" fmla="*/ 2147483520 h 596"/>
                  <a:gd name="T42" fmla="*/ 2147483520 w 652"/>
                  <a:gd name="T43" fmla="*/ 2147483520 h 596"/>
                  <a:gd name="T44" fmla="*/ 2147483520 w 652"/>
                  <a:gd name="T45" fmla="*/ 2147483520 h 596"/>
                  <a:gd name="T46" fmla="*/ 2147483520 w 652"/>
                  <a:gd name="T47" fmla="*/ 2147483520 h 596"/>
                  <a:gd name="T48" fmla="*/ 2147483520 w 652"/>
                  <a:gd name="T49" fmla="*/ 2147483520 h 596"/>
                  <a:gd name="T50" fmla="*/ 2147483520 w 652"/>
                  <a:gd name="T51" fmla="*/ 2147483520 h 596"/>
                  <a:gd name="T52" fmla="*/ 2147483520 w 652"/>
                  <a:gd name="T53" fmla="*/ 2147483520 h 596"/>
                  <a:gd name="T54" fmla="*/ 2147483520 w 652"/>
                  <a:gd name="T55" fmla="*/ 2147483520 h 596"/>
                  <a:gd name="T56" fmla="*/ 2147483520 w 652"/>
                  <a:gd name="T57" fmla="*/ 2147483520 h 596"/>
                  <a:gd name="T58" fmla="*/ 2147483520 w 652"/>
                  <a:gd name="T59" fmla="*/ 2147483520 h 596"/>
                  <a:gd name="T60" fmla="*/ 2147483520 w 652"/>
                  <a:gd name="T61" fmla="*/ 2147483520 h 596"/>
                  <a:gd name="T62" fmla="*/ 2147483520 w 652"/>
                  <a:gd name="T63" fmla="*/ 2147483520 h 596"/>
                  <a:gd name="T64" fmla="*/ 2147483520 w 652"/>
                  <a:gd name="T65" fmla="*/ 2147483520 h 596"/>
                  <a:gd name="T66" fmla="*/ 2147483520 w 652"/>
                  <a:gd name="T67" fmla="*/ 2147483520 h 596"/>
                  <a:gd name="T68" fmla="*/ 2147483520 w 652"/>
                  <a:gd name="T69" fmla="*/ 2147483520 h 596"/>
                  <a:gd name="T70" fmla="*/ 2147483520 w 652"/>
                  <a:gd name="T71" fmla="*/ 2147483520 h 596"/>
                  <a:gd name="T72" fmla="*/ 2147483520 w 652"/>
                  <a:gd name="T73" fmla="*/ 2147483520 h 596"/>
                  <a:gd name="T74" fmla="*/ 2147483520 w 652"/>
                  <a:gd name="T75" fmla="*/ 2147483520 h 596"/>
                  <a:gd name="T76" fmla="*/ 2147483520 w 652"/>
                  <a:gd name="T77" fmla="*/ 2147483520 h 596"/>
                  <a:gd name="T78" fmla="*/ 2147483520 w 652"/>
                  <a:gd name="T79" fmla="*/ 0 h 5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52"/>
                  <a:gd name="T121" fmla="*/ 0 h 596"/>
                  <a:gd name="T122" fmla="*/ 652 w 652"/>
                  <a:gd name="T123" fmla="*/ 596 h 5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52" h="596">
                    <a:moveTo>
                      <a:pt x="624" y="0"/>
                    </a:moveTo>
                    <a:lnTo>
                      <a:pt x="652" y="57"/>
                    </a:lnTo>
                    <a:lnTo>
                      <a:pt x="624" y="85"/>
                    </a:lnTo>
                    <a:lnTo>
                      <a:pt x="652" y="142"/>
                    </a:lnTo>
                    <a:lnTo>
                      <a:pt x="624" y="170"/>
                    </a:lnTo>
                    <a:lnTo>
                      <a:pt x="624" y="227"/>
                    </a:lnTo>
                    <a:lnTo>
                      <a:pt x="595" y="255"/>
                    </a:lnTo>
                    <a:lnTo>
                      <a:pt x="538" y="255"/>
                    </a:lnTo>
                    <a:lnTo>
                      <a:pt x="510" y="312"/>
                    </a:lnTo>
                    <a:lnTo>
                      <a:pt x="340" y="397"/>
                    </a:lnTo>
                    <a:lnTo>
                      <a:pt x="340" y="567"/>
                    </a:lnTo>
                    <a:lnTo>
                      <a:pt x="283" y="539"/>
                    </a:lnTo>
                    <a:lnTo>
                      <a:pt x="227" y="539"/>
                    </a:lnTo>
                    <a:lnTo>
                      <a:pt x="198" y="567"/>
                    </a:lnTo>
                    <a:lnTo>
                      <a:pt x="142" y="539"/>
                    </a:lnTo>
                    <a:lnTo>
                      <a:pt x="113" y="596"/>
                    </a:lnTo>
                    <a:lnTo>
                      <a:pt x="57" y="596"/>
                    </a:lnTo>
                    <a:lnTo>
                      <a:pt x="0" y="539"/>
                    </a:lnTo>
                    <a:lnTo>
                      <a:pt x="0" y="397"/>
                    </a:lnTo>
                    <a:lnTo>
                      <a:pt x="57" y="425"/>
                    </a:lnTo>
                    <a:lnTo>
                      <a:pt x="28" y="340"/>
                    </a:lnTo>
                    <a:lnTo>
                      <a:pt x="57" y="284"/>
                    </a:lnTo>
                    <a:lnTo>
                      <a:pt x="85" y="255"/>
                    </a:lnTo>
                    <a:lnTo>
                      <a:pt x="57" y="199"/>
                    </a:lnTo>
                    <a:lnTo>
                      <a:pt x="85" y="170"/>
                    </a:lnTo>
                    <a:lnTo>
                      <a:pt x="85" y="114"/>
                    </a:lnTo>
                    <a:lnTo>
                      <a:pt x="113" y="85"/>
                    </a:lnTo>
                    <a:lnTo>
                      <a:pt x="113" y="142"/>
                    </a:lnTo>
                    <a:lnTo>
                      <a:pt x="227" y="170"/>
                    </a:lnTo>
                    <a:lnTo>
                      <a:pt x="227" y="142"/>
                    </a:lnTo>
                    <a:lnTo>
                      <a:pt x="283" y="114"/>
                    </a:lnTo>
                    <a:lnTo>
                      <a:pt x="312" y="170"/>
                    </a:lnTo>
                    <a:lnTo>
                      <a:pt x="368" y="170"/>
                    </a:lnTo>
                    <a:lnTo>
                      <a:pt x="482" y="142"/>
                    </a:lnTo>
                    <a:lnTo>
                      <a:pt x="538" y="142"/>
                    </a:lnTo>
                    <a:lnTo>
                      <a:pt x="538" y="170"/>
                    </a:lnTo>
                    <a:lnTo>
                      <a:pt x="567" y="142"/>
                    </a:lnTo>
                    <a:lnTo>
                      <a:pt x="567" y="114"/>
                    </a:lnTo>
                    <a:lnTo>
                      <a:pt x="595" y="29"/>
                    </a:lnTo>
                    <a:lnTo>
                      <a:pt x="624" y="0"/>
                    </a:lnTo>
                    <a:close/>
                  </a:path>
                </a:pathLst>
              </a:custGeom>
              <a:solidFill>
                <a:srgbClr val="FFCC99"/>
              </a:solidFill>
              <a:ln w="9525" algn="ctr">
                <a:solidFill>
                  <a:schemeClr val="tx1"/>
                </a:solidFill>
                <a:round/>
                <a:headEnd/>
                <a:tailEnd/>
              </a:ln>
            </p:spPr>
            <p:txBody>
              <a:bodyPr lIns="65306" tIns="32653" rIns="65306" bIns="32653"/>
              <a:lstStyle/>
              <a:p>
                <a:pPr algn="ctr"/>
                <a:endParaRPr lang="ja-JP" altLang="en-US"/>
              </a:p>
            </p:txBody>
          </p:sp>
        </p:grpSp>
        <p:sp>
          <p:nvSpPr>
            <p:cNvPr id="1185" name="Freeform 38"/>
            <p:cNvSpPr/>
            <p:nvPr/>
          </p:nvSpPr>
          <p:spPr>
            <a:xfrm>
              <a:off x="8140700" y="3205163"/>
              <a:ext cx="417513" cy="769937"/>
            </a:xfrm>
            <a:custGeom>
              <a:avLst/>
              <a:gdLst>
                <a:gd name="T0" fmla="*/ 2147483520 w 368"/>
                <a:gd name="T1" fmla="*/ 0 h 680"/>
                <a:gd name="T2" fmla="*/ 2147483520 w 368"/>
                <a:gd name="T3" fmla="*/ 2147483520 h 680"/>
                <a:gd name="T4" fmla="*/ 2147483520 w 368"/>
                <a:gd name="T5" fmla="*/ 2147483520 h 680"/>
                <a:gd name="T6" fmla="*/ 2147483520 w 368"/>
                <a:gd name="T7" fmla="*/ 2147483520 h 680"/>
                <a:gd name="T8" fmla="*/ 2147483520 w 368"/>
                <a:gd name="T9" fmla="*/ 2147483520 h 680"/>
                <a:gd name="T10" fmla="*/ 2147483520 w 368"/>
                <a:gd name="T11" fmla="*/ 2147483520 h 680"/>
                <a:gd name="T12" fmla="*/ 2147483520 w 368"/>
                <a:gd name="T13" fmla="*/ 2147483520 h 680"/>
                <a:gd name="T14" fmla="*/ 0 w 368"/>
                <a:gd name="T15" fmla="*/ 2147483520 h 680"/>
                <a:gd name="T16" fmla="*/ 2147483520 w 368"/>
                <a:gd name="T17" fmla="*/ 2147483520 h 680"/>
                <a:gd name="T18" fmla="*/ 2147483520 w 368"/>
                <a:gd name="T19" fmla="*/ 2147483520 h 680"/>
                <a:gd name="T20" fmla="*/ 2147483520 w 368"/>
                <a:gd name="T21" fmla="*/ 2147483520 h 680"/>
                <a:gd name="T22" fmla="*/ 2147483520 w 368"/>
                <a:gd name="T23" fmla="*/ 2147483520 h 680"/>
                <a:gd name="T24" fmla="*/ 2147483520 w 368"/>
                <a:gd name="T25" fmla="*/ 2147483520 h 680"/>
                <a:gd name="T26" fmla="*/ 2147483520 w 368"/>
                <a:gd name="T27" fmla="*/ 2147483520 h 680"/>
                <a:gd name="T28" fmla="*/ 2147483520 w 368"/>
                <a:gd name="T29" fmla="*/ 2147483520 h 680"/>
                <a:gd name="T30" fmla="*/ 2147483520 w 368"/>
                <a:gd name="T31" fmla="*/ 2147483520 h 680"/>
                <a:gd name="T32" fmla="*/ 2147483520 w 368"/>
                <a:gd name="T33" fmla="*/ 2147483520 h 680"/>
                <a:gd name="T34" fmla="*/ 2147483520 w 368"/>
                <a:gd name="T35" fmla="*/ 2147483520 h 680"/>
                <a:gd name="T36" fmla="*/ 2147483520 w 368"/>
                <a:gd name="T37" fmla="*/ 2147483520 h 680"/>
                <a:gd name="T38" fmla="*/ 2147483520 w 368"/>
                <a:gd name="T39" fmla="*/ 2147483520 h 680"/>
                <a:gd name="T40" fmla="*/ 2147483520 w 368"/>
                <a:gd name="T41" fmla="*/ 2147483520 h 680"/>
                <a:gd name="T42" fmla="*/ 2147483520 w 368"/>
                <a:gd name="T43" fmla="*/ 2147483520 h 680"/>
                <a:gd name="T44" fmla="*/ 2147483520 w 368"/>
                <a:gd name="T45" fmla="*/ 2147483520 h 680"/>
                <a:gd name="T46" fmla="*/ 2147483520 w 368"/>
                <a:gd name="T47" fmla="*/ 2147483520 h 680"/>
                <a:gd name="T48" fmla="*/ 2147483520 w 368"/>
                <a:gd name="T49" fmla="*/ 2147483520 h 680"/>
                <a:gd name="T50" fmla="*/ 2147483520 w 368"/>
                <a:gd name="T51" fmla="*/ 2147483520 h 680"/>
                <a:gd name="T52" fmla="*/ 2147483520 w 368"/>
                <a:gd name="T53" fmla="*/ 2147483520 h 680"/>
                <a:gd name="T54" fmla="*/ 2147483520 w 368"/>
                <a:gd name="T55" fmla="*/ 2147483520 h 680"/>
                <a:gd name="T56" fmla="*/ 2147483520 w 368"/>
                <a:gd name="T57" fmla="*/ 2147483520 h 680"/>
                <a:gd name="T58" fmla="*/ 2147483520 w 368"/>
                <a:gd name="T59" fmla="*/ 2147483520 h 680"/>
                <a:gd name="T60" fmla="*/ 2147483520 w 368"/>
                <a:gd name="T61" fmla="*/ 2147483520 h 680"/>
                <a:gd name="T62" fmla="*/ 2147483520 w 368"/>
                <a:gd name="T63" fmla="*/ 2147483520 h 680"/>
                <a:gd name="T64" fmla="*/ 2147483520 w 368"/>
                <a:gd name="T65" fmla="*/ 2147483520 h 680"/>
                <a:gd name="T66" fmla="*/ 2147483520 w 368"/>
                <a:gd name="T67" fmla="*/ 2147483520 h 680"/>
                <a:gd name="T68" fmla="*/ 2147483520 w 368"/>
                <a:gd name="T69" fmla="*/ 2147483520 h 680"/>
                <a:gd name="T70" fmla="*/ 2147483520 w 368"/>
                <a:gd name="T71" fmla="*/ 2147483520 h 680"/>
                <a:gd name="T72" fmla="*/ 2147483520 w 368"/>
                <a:gd name="T73" fmla="*/ 2147483520 h 680"/>
                <a:gd name="T74" fmla="*/ 2147483520 w 368"/>
                <a:gd name="T75" fmla="*/ 2147483520 h 680"/>
                <a:gd name="T76" fmla="*/ 2147483520 w 368"/>
                <a:gd name="T77" fmla="*/ 0 h 680"/>
                <a:gd name="T78" fmla="*/ 2147483520 w 368"/>
                <a:gd name="T79" fmla="*/ 0 h 6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8"/>
                <a:gd name="T121" fmla="*/ 0 h 680"/>
                <a:gd name="T122" fmla="*/ 368 w 368"/>
                <a:gd name="T123" fmla="*/ 680 h 6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8" h="680">
                  <a:moveTo>
                    <a:pt x="28" y="0"/>
                  </a:moveTo>
                  <a:lnTo>
                    <a:pt x="28" y="85"/>
                  </a:lnTo>
                  <a:lnTo>
                    <a:pt x="85" y="141"/>
                  </a:lnTo>
                  <a:lnTo>
                    <a:pt x="28" y="170"/>
                  </a:lnTo>
                  <a:lnTo>
                    <a:pt x="57" y="283"/>
                  </a:lnTo>
                  <a:lnTo>
                    <a:pt x="28" y="311"/>
                  </a:lnTo>
                  <a:lnTo>
                    <a:pt x="28" y="368"/>
                  </a:lnTo>
                  <a:lnTo>
                    <a:pt x="0" y="396"/>
                  </a:lnTo>
                  <a:lnTo>
                    <a:pt x="28" y="425"/>
                  </a:lnTo>
                  <a:lnTo>
                    <a:pt x="28" y="453"/>
                  </a:lnTo>
                  <a:lnTo>
                    <a:pt x="57" y="481"/>
                  </a:lnTo>
                  <a:lnTo>
                    <a:pt x="28" y="510"/>
                  </a:lnTo>
                  <a:lnTo>
                    <a:pt x="28" y="567"/>
                  </a:lnTo>
                  <a:lnTo>
                    <a:pt x="57" y="595"/>
                  </a:lnTo>
                  <a:lnTo>
                    <a:pt x="113" y="652"/>
                  </a:lnTo>
                  <a:lnTo>
                    <a:pt x="198" y="680"/>
                  </a:lnTo>
                  <a:lnTo>
                    <a:pt x="283" y="595"/>
                  </a:lnTo>
                  <a:lnTo>
                    <a:pt x="312" y="652"/>
                  </a:lnTo>
                  <a:lnTo>
                    <a:pt x="312" y="567"/>
                  </a:lnTo>
                  <a:lnTo>
                    <a:pt x="283" y="538"/>
                  </a:lnTo>
                  <a:lnTo>
                    <a:pt x="255" y="567"/>
                  </a:lnTo>
                  <a:lnTo>
                    <a:pt x="227" y="538"/>
                  </a:lnTo>
                  <a:lnTo>
                    <a:pt x="198" y="567"/>
                  </a:lnTo>
                  <a:lnTo>
                    <a:pt x="198" y="510"/>
                  </a:lnTo>
                  <a:lnTo>
                    <a:pt x="227" y="425"/>
                  </a:lnTo>
                  <a:lnTo>
                    <a:pt x="198" y="396"/>
                  </a:lnTo>
                  <a:lnTo>
                    <a:pt x="255" y="368"/>
                  </a:lnTo>
                  <a:lnTo>
                    <a:pt x="255" y="311"/>
                  </a:lnTo>
                  <a:lnTo>
                    <a:pt x="198" y="311"/>
                  </a:lnTo>
                  <a:lnTo>
                    <a:pt x="227" y="283"/>
                  </a:lnTo>
                  <a:lnTo>
                    <a:pt x="255" y="198"/>
                  </a:lnTo>
                  <a:lnTo>
                    <a:pt x="312" y="198"/>
                  </a:lnTo>
                  <a:lnTo>
                    <a:pt x="340" y="141"/>
                  </a:lnTo>
                  <a:lnTo>
                    <a:pt x="368" y="113"/>
                  </a:lnTo>
                  <a:lnTo>
                    <a:pt x="368" y="56"/>
                  </a:lnTo>
                  <a:lnTo>
                    <a:pt x="255" y="56"/>
                  </a:lnTo>
                  <a:lnTo>
                    <a:pt x="227" y="28"/>
                  </a:lnTo>
                  <a:lnTo>
                    <a:pt x="170" y="56"/>
                  </a:lnTo>
                  <a:lnTo>
                    <a:pt x="113" y="0"/>
                  </a:lnTo>
                  <a:lnTo>
                    <a:pt x="28" y="0"/>
                  </a:lnTo>
                  <a:close/>
                </a:path>
              </a:pathLst>
            </a:custGeom>
            <a:solidFill>
              <a:srgbClr val="FF6600"/>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186" name="Freeform 39"/>
            <p:cNvSpPr/>
            <p:nvPr/>
          </p:nvSpPr>
          <p:spPr>
            <a:xfrm>
              <a:off x="8205788" y="3879850"/>
              <a:ext cx="544512" cy="1123950"/>
            </a:xfrm>
            <a:custGeom>
              <a:avLst/>
              <a:gdLst>
                <a:gd name="T0" fmla="*/ 2147483520 w 481"/>
                <a:gd name="T1" fmla="*/ 2147483520 h 992"/>
                <a:gd name="T2" fmla="*/ 2147483520 w 481"/>
                <a:gd name="T3" fmla="*/ 0 h 992"/>
                <a:gd name="T4" fmla="*/ 2147483520 w 481"/>
                <a:gd name="T5" fmla="*/ 2147483520 h 992"/>
                <a:gd name="T6" fmla="*/ 2147483520 w 481"/>
                <a:gd name="T7" fmla="*/ 2147483520 h 992"/>
                <a:gd name="T8" fmla="*/ 0 w 481"/>
                <a:gd name="T9" fmla="*/ 2147483520 h 992"/>
                <a:gd name="T10" fmla="*/ 2147483520 w 481"/>
                <a:gd name="T11" fmla="*/ 2147483520 h 992"/>
                <a:gd name="T12" fmla="*/ 2147483520 w 481"/>
                <a:gd name="T13" fmla="*/ 2147483520 h 992"/>
                <a:gd name="T14" fmla="*/ 0 w 481"/>
                <a:gd name="T15" fmla="*/ 2147483520 h 992"/>
                <a:gd name="T16" fmla="*/ 0 w 481"/>
                <a:gd name="T17" fmla="*/ 2147483520 h 992"/>
                <a:gd name="T18" fmla="*/ 2147483520 w 481"/>
                <a:gd name="T19" fmla="*/ 2147483520 h 992"/>
                <a:gd name="T20" fmla="*/ 2147483520 w 481"/>
                <a:gd name="T21" fmla="*/ 2147483520 h 992"/>
                <a:gd name="T22" fmla="*/ 2147483520 w 481"/>
                <a:gd name="T23" fmla="*/ 2147483520 h 992"/>
                <a:gd name="T24" fmla="*/ 2147483520 w 481"/>
                <a:gd name="T25" fmla="*/ 2147483520 h 992"/>
                <a:gd name="T26" fmla="*/ 2147483520 w 481"/>
                <a:gd name="T27" fmla="*/ 2147483520 h 992"/>
                <a:gd name="T28" fmla="*/ 2147483520 w 481"/>
                <a:gd name="T29" fmla="*/ 2147483520 h 992"/>
                <a:gd name="T30" fmla="*/ 2147483520 w 481"/>
                <a:gd name="T31" fmla="*/ 2147483520 h 992"/>
                <a:gd name="T32" fmla="*/ 2147483520 w 481"/>
                <a:gd name="T33" fmla="*/ 2147483520 h 992"/>
                <a:gd name="T34" fmla="*/ 2147483520 w 481"/>
                <a:gd name="T35" fmla="*/ 2147483520 h 992"/>
                <a:gd name="T36" fmla="*/ 2147483520 w 481"/>
                <a:gd name="T37" fmla="*/ 2147483520 h 992"/>
                <a:gd name="T38" fmla="*/ 2147483520 w 481"/>
                <a:gd name="T39" fmla="*/ 2147483520 h 992"/>
                <a:gd name="T40" fmla="*/ 0 w 481"/>
                <a:gd name="T41" fmla="*/ 2147483520 h 992"/>
                <a:gd name="T42" fmla="*/ 2147483520 w 481"/>
                <a:gd name="T43" fmla="*/ 2147483520 h 992"/>
                <a:gd name="T44" fmla="*/ 2147483520 w 481"/>
                <a:gd name="T45" fmla="*/ 2147483520 h 992"/>
                <a:gd name="T46" fmla="*/ 2147483520 w 481"/>
                <a:gd name="T47" fmla="*/ 2147483520 h 992"/>
                <a:gd name="T48" fmla="*/ 2147483520 w 481"/>
                <a:gd name="T49" fmla="*/ 2147483520 h 992"/>
                <a:gd name="T50" fmla="*/ 2147483520 w 481"/>
                <a:gd name="T51" fmla="*/ 2147483520 h 992"/>
                <a:gd name="T52" fmla="*/ 2147483520 w 481"/>
                <a:gd name="T53" fmla="*/ 2147483520 h 992"/>
                <a:gd name="T54" fmla="*/ 2147483520 w 481"/>
                <a:gd name="T55" fmla="*/ 2147483520 h 992"/>
                <a:gd name="T56" fmla="*/ 2147483520 w 481"/>
                <a:gd name="T57" fmla="*/ 2147483520 h 992"/>
                <a:gd name="T58" fmla="*/ 2147483520 w 481"/>
                <a:gd name="T59" fmla="*/ 2147483520 h 992"/>
                <a:gd name="T60" fmla="*/ 2147483520 w 481"/>
                <a:gd name="T61" fmla="*/ 2147483520 h 992"/>
                <a:gd name="T62" fmla="*/ 2147483520 w 481"/>
                <a:gd name="T63" fmla="*/ 2147483520 h 992"/>
                <a:gd name="T64" fmla="*/ 2147483520 w 481"/>
                <a:gd name="T65" fmla="*/ 2147483520 h 992"/>
                <a:gd name="T66" fmla="*/ 2147483520 w 481"/>
                <a:gd name="T67" fmla="*/ 2147483520 h 992"/>
                <a:gd name="T68" fmla="*/ 2147483520 w 481"/>
                <a:gd name="T69" fmla="*/ 2147483520 h 992"/>
                <a:gd name="T70" fmla="*/ 2147483520 w 481"/>
                <a:gd name="T71" fmla="*/ 2147483520 h 992"/>
                <a:gd name="T72" fmla="*/ 2147483520 w 481"/>
                <a:gd name="T73" fmla="*/ 2147483520 h 992"/>
                <a:gd name="T74" fmla="*/ 2147483520 w 481"/>
                <a:gd name="T75" fmla="*/ 2147483520 h 992"/>
                <a:gd name="T76" fmla="*/ 2147483520 w 481"/>
                <a:gd name="T77" fmla="*/ 2147483520 h 992"/>
                <a:gd name="T78" fmla="*/ 2147483520 w 481"/>
                <a:gd name="T79" fmla="*/ 2147483520 h 992"/>
                <a:gd name="T80" fmla="*/ 2147483520 w 481"/>
                <a:gd name="T81" fmla="*/ 2147483520 h 992"/>
                <a:gd name="T82" fmla="*/ 2147483520 w 481"/>
                <a:gd name="T83" fmla="*/ 2147483520 h 992"/>
                <a:gd name="T84" fmla="*/ 2147483520 w 481"/>
                <a:gd name="T85" fmla="*/ 2147483520 h 992"/>
                <a:gd name="T86" fmla="*/ 2147483520 w 481"/>
                <a:gd name="T87" fmla="*/ 2147483520 h 992"/>
                <a:gd name="T88" fmla="*/ 2147483520 w 481"/>
                <a:gd name="T89" fmla="*/ 2147483520 h 992"/>
                <a:gd name="T90" fmla="*/ 2147483520 w 481"/>
                <a:gd name="T91" fmla="*/ 2147483520 h 992"/>
                <a:gd name="T92" fmla="*/ 2147483520 w 481"/>
                <a:gd name="T93" fmla="*/ 2147483520 h 992"/>
                <a:gd name="T94" fmla="*/ 2147483520 w 481"/>
                <a:gd name="T95" fmla="*/ 2147483520 h 992"/>
                <a:gd name="T96" fmla="*/ 2147483520 w 481"/>
                <a:gd name="T97" fmla="*/ 2147483520 h 992"/>
                <a:gd name="T98" fmla="*/ 2147483520 w 481"/>
                <a:gd name="T99" fmla="*/ 2147483520 h 992"/>
                <a:gd name="T100" fmla="*/ 2147483520 w 481"/>
                <a:gd name="T101" fmla="*/ 2147483520 h 992"/>
                <a:gd name="T102" fmla="*/ 2147483520 w 481"/>
                <a:gd name="T103" fmla="*/ 2147483520 h 992"/>
                <a:gd name="T104" fmla="*/ 2147483520 w 481"/>
                <a:gd name="T105" fmla="*/ 2147483520 h 992"/>
                <a:gd name="T106" fmla="*/ 2147483520 w 481"/>
                <a:gd name="T107" fmla="*/ 2147483520 h 992"/>
                <a:gd name="T108" fmla="*/ 2147483520 w 481"/>
                <a:gd name="T109" fmla="*/ 2147483520 h 992"/>
                <a:gd name="T110" fmla="*/ 2147483520 w 481"/>
                <a:gd name="T111" fmla="*/ 2147483520 h 992"/>
                <a:gd name="T112" fmla="*/ 2147483520 w 481"/>
                <a:gd name="T113" fmla="*/ 2147483520 h 9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1"/>
                <a:gd name="T172" fmla="*/ 0 h 992"/>
                <a:gd name="T173" fmla="*/ 481 w 481"/>
                <a:gd name="T174" fmla="*/ 992 h 9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1" h="992">
                  <a:moveTo>
                    <a:pt x="255" y="57"/>
                  </a:moveTo>
                  <a:lnTo>
                    <a:pt x="226" y="0"/>
                  </a:lnTo>
                  <a:lnTo>
                    <a:pt x="141" y="85"/>
                  </a:lnTo>
                  <a:lnTo>
                    <a:pt x="56" y="57"/>
                  </a:lnTo>
                  <a:lnTo>
                    <a:pt x="0" y="85"/>
                  </a:lnTo>
                  <a:lnTo>
                    <a:pt x="28" y="113"/>
                  </a:lnTo>
                  <a:lnTo>
                    <a:pt x="56" y="142"/>
                  </a:lnTo>
                  <a:lnTo>
                    <a:pt x="0" y="198"/>
                  </a:lnTo>
                  <a:lnTo>
                    <a:pt x="0" y="255"/>
                  </a:lnTo>
                  <a:lnTo>
                    <a:pt x="56" y="312"/>
                  </a:lnTo>
                  <a:lnTo>
                    <a:pt x="113" y="283"/>
                  </a:lnTo>
                  <a:lnTo>
                    <a:pt x="141" y="340"/>
                  </a:lnTo>
                  <a:lnTo>
                    <a:pt x="56" y="368"/>
                  </a:lnTo>
                  <a:lnTo>
                    <a:pt x="85" y="453"/>
                  </a:lnTo>
                  <a:lnTo>
                    <a:pt x="28" y="510"/>
                  </a:lnTo>
                  <a:lnTo>
                    <a:pt x="28" y="595"/>
                  </a:lnTo>
                  <a:lnTo>
                    <a:pt x="56" y="652"/>
                  </a:lnTo>
                  <a:lnTo>
                    <a:pt x="85" y="680"/>
                  </a:lnTo>
                  <a:lnTo>
                    <a:pt x="56" y="737"/>
                  </a:lnTo>
                  <a:lnTo>
                    <a:pt x="28" y="737"/>
                  </a:lnTo>
                  <a:lnTo>
                    <a:pt x="0" y="822"/>
                  </a:lnTo>
                  <a:lnTo>
                    <a:pt x="28" y="879"/>
                  </a:lnTo>
                  <a:lnTo>
                    <a:pt x="56" y="879"/>
                  </a:lnTo>
                  <a:lnTo>
                    <a:pt x="85" y="935"/>
                  </a:lnTo>
                  <a:lnTo>
                    <a:pt x="141" y="964"/>
                  </a:lnTo>
                  <a:lnTo>
                    <a:pt x="170" y="992"/>
                  </a:lnTo>
                  <a:lnTo>
                    <a:pt x="198" y="964"/>
                  </a:lnTo>
                  <a:lnTo>
                    <a:pt x="255" y="964"/>
                  </a:lnTo>
                  <a:lnTo>
                    <a:pt x="283" y="879"/>
                  </a:lnTo>
                  <a:lnTo>
                    <a:pt x="340" y="879"/>
                  </a:lnTo>
                  <a:lnTo>
                    <a:pt x="396" y="850"/>
                  </a:lnTo>
                  <a:lnTo>
                    <a:pt x="396" y="822"/>
                  </a:lnTo>
                  <a:lnTo>
                    <a:pt x="425" y="794"/>
                  </a:lnTo>
                  <a:lnTo>
                    <a:pt x="425" y="765"/>
                  </a:lnTo>
                  <a:lnTo>
                    <a:pt x="396" y="737"/>
                  </a:lnTo>
                  <a:lnTo>
                    <a:pt x="396" y="709"/>
                  </a:lnTo>
                  <a:lnTo>
                    <a:pt x="453" y="680"/>
                  </a:lnTo>
                  <a:lnTo>
                    <a:pt x="453" y="652"/>
                  </a:lnTo>
                  <a:lnTo>
                    <a:pt x="481" y="567"/>
                  </a:lnTo>
                  <a:lnTo>
                    <a:pt x="453" y="539"/>
                  </a:lnTo>
                  <a:lnTo>
                    <a:pt x="453" y="510"/>
                  </a:lnTo>
                  <a:lnTo>
                    <a:pt x="481" y="510"/>
                  </a:lnTo>
                  <a:lnTo>
                    <a:pt x="453" y="453"/>
                  </a:lnTo>
                  <a:lnTo>
                    <a:pt x="396" y="453"/>
                  </a:lnTo>
                  <a:lnTo>
                    <a:pt x="396" y="425"/>
                  </a:lnTo>
                  <a:lnTo>
                    <a:pt x="396" y="368"/>
                  </a:lnTo>
                  <a:lnTo>
                    <a:pt x="311" y="340"/>
                  </a:lnTo>
                  <a:lnTo>
                    <a:pt x="283" y="368"/>
                  </a:lnTo>
                  <a:lnTo>
                    <a:pt x="255" y="340"/>
                  </a:lnTo>
                  <a:lnTo>
                    <a:pt x="226" y="312"/>
                  </a:lnTo>
                  <a:lnTo>
                    <a:pt x="255" y="255"/>
                  </a:lnTo>
                  <a:lnTo>
                    <a:pt x="170" y="198"/>
                  </a:lnTo>
                  <a:lnTo>
                    <a:pt x="198" y="170"/>
                  </a:lnTo>
                  <a:lnTo>
                    <a:pt x="255" y="170"/>
                  </a:lnTo>
                  <a:lnTo>
                    <a:pt x="283" y="142"/>
                  </a:lnTo>
                  <a:lnTo>
                    <a:pt x="255" y="142"/>
                  </a:lnTo>
                  <a:lnTo>
                    <a:pt x="255" y="57"/>
                  </a:lnTo>
                  <a:close/>
                </a:path>
              </a:pathLst>
            </a:custGeom>
            <a:solidFill>
              <a:srgbClr val="FF6600"/>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187" name="Freeform 40"/>
            <p:cNvSpPr/>
            <p:nvPr/>
          </p:nvSpPr>
          <p:spPr>
            <a:xfrm>
              <a:off x="7562850" y="3621088"/>
              <a:ext cx="706438" cy="547687"/>
            </a:xfrm>
            <a:custGeom>
              <a:avLst/>
              <a:gdLst>
                <a:gd name="T0" fmla="*/ 0 w 623"/>
                <a:gd name="T1" fmla="*/ 2147483520 h 482"/>
                <a:gd name="T2" fmla="*/ 0 w 623"/>
                <a:gd name="T3" fmla="*/ 2147483520 h 482"/>
                <a:gd name="T4" fmla="*/ 2147483520 w 623"/>
                <a:gd name="T5" fmla="*/ 2147483520 h 482"/>
                <a:gd name="T6" fmla="*/ 0 w 623"/>
                <a:gd name="T7" fmla="*/ 2147483520 h 482"/>
                <a:gd name="T8" fmla="*/ 2147483520 w 623"/>
                <a:gd name="T9" fmla="*/ 2147483520 h 482"/>
                <a:gd name="T10" fmla="*/ 0 w 623"/>
                <a:gd name="T11" fmla="*/ 2147483520 h 482"/>
                <a:gd name="T12" fmla="*/ 0 w 623"/>
                <a:gd name="T13" fmla="*/ 2147483520 h 482"/>
                <a:gd name="T14" fmla="*/ 2147483520 w 623"/>
                <a:gd name="T15" fmla="*/ 2147483520 h 482"/>
                <a:gd name="T16" fmla="*/ 2147483520 w 623"/>
                <a:gd name="T17" fmla="*/ 2147483520 h 482"/>
                <a:gd name="T18" fmla="*/ 2147483520 w 623"/>
                <a:gd name="T19" fmla="*/ 2147483520 h 482"/>
                <a:gd name="T20" fmla="*/ 2147483520 w 623"/>
                <a:gd name="T21" fmla="*/ 2147483520 h 482"/>
                <a:gd name="T22" fmla="*/ 2147483520 w 623"/>
                <a:gd name="T23" fmla="*/ 0 h 482"/>
                <a:gd name="T24" fmla="*/ 2147483520 w 623"/>
                <a:gd name="T25" fmla="*/ 0 h 482"/>
                <a:gd name="T26" fmla="*/ 2147483520 w 623"/>
                <a:gd name="T27" fmla="*/ 2147483520 h 482"/>
                <a:gd name="T28" fmla="*/ 2147483520 w 623"/>
                <a:gd name="T29" fmla="*/ 2147483520 h 482"/>
                <a:gd name="T30" fmla="*/ 2147483520 w 623"/>
                <a:gd name="T31" fmla="*/ 2147483520 h 482"/>
                <a:gd name="T32" fmla="*/ 2147483520 w 623"/>
                <a:gd name="T33" fmla="*/ 2147483520 h 482"/>
                <a:gd name="T34" fmla="*/ 2147483520 w 623"/>
                <a:gd name="T35" fmla="*/ 2147483520 h 482"/>
                <a:gd name="T36" fmla="*/ 2147483520 w 623"/>
                <a:gd name="T37" fmla="*/ 2147483520 h 482"/>
                <a:gd name="T38" fmla="*/ 2147483520 w 623"/>
                <a:gd name="T39" fmla="*/ 2147483520 h 482"/>
                <a:gd name="T40" fmla="*/ 2147483520 w 623"/>
                <a:gd name="T41" fmla="*/ 2147483520 h 482"/>
                <a:gd name="T42" fmla="*/ 2147483520 w 623"/>
                <a:gd name="T43" fmla="*/ 2147483520 h 482"/>
                <a:gd name="T44" fmla="*/ 2147483520 w 623"/>
                <a:gd name="T45" fmla="*/ 2147483520 h 482"/>
                <a:gd name="T46" fmla="*/ 2147483520 w 623"/>
                <a:gd name="T47" fmla="*/ 2147483520 h 482"/>
                <a:gd name="T48" fmla="*/ 2147483520 w 623"/>
                <a:gd name="T49" fmla="*/ 2147483520 h 482"/>
                <a:gd name="T50" fmla="*/ 2147483520 w 623"/>
                <a:gd name="T51" fmla="*/ 2147483520 h 482"/>
                <a:gd name="T52" fmla="*/ 2147483520 w 623"/>
                <a:gd name="T53" fmla="*/ 2147483520 h 482"/>
                <a:gd name="T54" fmla="*/ 2147483520 w 623"/>
                <a:gd name="T55" fmla="*/ 2147483520 h 482"/>
                <a:gd name="T56" fmla="*/ 2147483520 w 623"/>
                <a:gd name="T57" fmla="*/ 2147483520 h 482"/>
                <a:gd name="T58" fmla="*/ 2147483520 w 623"/>
                <a:gd name="T59" fmla="*/ 2147483520 h 482"/>
                <a:gd name="T60" fmla="*/ 2147483520 w 623"/>
                <a:gd name="T61" fmla="*/ 2147483520 h 482"/>
                <a:gd name="T62" fmla="*/ 2147483520 w 623"/>
                <a:gd name="T63" fmla="*/ 2147483520 h 482"/>
                <a:gd name="T64" fmla="*/ 2147483520 w 623"/>
                <a:gd name="T65" fmla="*/ 2147483520 h 482"/>
                <a:gd name="T66" fmla="*/ 2147483520 w 623"/>
                <a:gd name="T67" fmla="*/ 2147483520 h 482"/>
                <a:gd name="T68" fmla="*/ 2147483520 w 623"/>
                <a:gd name="T69" fmla="*/ 2147483520 h 482"/>
                <a:gd name="T70" fmla="*/ 2147483520 w 623"/>
                <a:gd name="T71" fmla="*/ 2147483520 h 482"/>
                <a:gd name="T72" fmla="*/ 2147483520 w 623"/>
                <a:gd name="T73" fmla="*/ 2147483520 h 482"/>
                <a:gd name="T74" fmla="*/ 2147483520 w 623"/>
                <a:gd name="T75" fmla="*/ 2147483520 h 482"/>
                <a:gd name="T76" fmla="*/ 2147483520 w 623"/>
                <a:gd name="T77" fmla="*/ 2147483520 h 482"/>
                <a:gd name="T78" fmla="*/ 2147483520 w 623"/>
                <a:gd name="T79" fmla="*/ 2147483520 h 482"/>
                <a:gd name="T80" fmla="*/ 0 w 623"/>
                <a:gd name="T81" fmla="*/ 2147483520 h 482"/>
                <a:gd name="T82" fmla="*/ 0 w 623"/>
                <a:gd name="T83" fmla="*/ 2147483520 h 482"/>
                <a:gd name="T84" fmla="*/ 0 w 623"/>
                <a:gd name="T85" fmla="*/ 2147483520 h 4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3"/>
                <a:gd name="T130" fmla="*/ 0 h 482"/>
                <a:gd name="T131" fmla="*/ 623 w 623"/>
                <a:gd name="T132" fmla="*/ 482 h 4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3" h="482">
                  <a:moveTo>
                    <a:pt x="0" y="397"/>
                  </a:moveTo>
                  <a:lnTo>
                    <a:pt x="0" y="340"/>
                  </a:lnTo>
                  <a:lnTo>
                    <a:pt x="28" y="312"/>
                  </a:lnTo>
                  <a:lnTo>
                    <a:pt x="0" y="255"/>
                  </a:lnTo>
                  <a:lnTo>
                    <a:pt x="28" y="227"/>
                  </a:lnTo>
                  <a:lnTo>
                    <a:pt x="0" y="170"/>
                  </a:lnTo>
                  <a:lnTo>
                    <a:pt x="0" y="113"/>
                  </a:lnTo>
                  <a:lnTo>
                    <a:pt x="113" y="113"/>
                  </a:lnTo>
                  <a:lnTo>
                    <a:pt x="141" y="57"/>
                  </a:lnTo>
                  <a:lnTo>
                    <a:pt x="170" y="85"/>
                  </a:lnTo>
                  <a:lnTo>
                    <a:pt x="170" y="57"/>
                  </a:lnTo>
                  <a:lnTo>
                    <a:pt x="283" y="0"/>
                  </a:lnTo>
                  <a:lnTo>
                    <a:pt x="396" y="0"/>
                  </a:lnTo>
                  <a:lnTo>
                    <a:pt x="425" y="28"/>
                  </a:lnTo>
                  <a:lnTo>
                    <a:pt x="510" y="28"/>
                  </a:lnTo>
                  <a:lnTo>
                    <a:pt x="538" y="57"/>
                  </a:lnTo>
                  <a:lnTo>
                    <a:pt x="538" y="85"/>
                  </a:lnTo>
                  <a:lnTo>
                    <a:pt x="567" y="113"/>
                  </a:lnTo>
                  <a:lnTo>
                    <a:pt x="538" y="142"/>
                  </a:lnTo>
                  <a:lnTo>
                    <a:pt x="538" y="199"/>
                  </a:lnTo>
                  <a:lnTo>
                    <a:pt x="623" y="284"/>
                  </a:lnTo>
                  <a:lnTo>
                    <a:pt x="567" y="312"/>
                  </a:lnTo>
                  <a:lnTo>
                    <a:pt x="623" y="369"/>
                  </a:lnTo>
                  <a:lnTo>
                    <a:pt x="538" y="340"/>
                  </a:lnTo>
                  <a:lnTo>
                    <a:pt x="538" y="369"/>
                  </a:lnTo>
                  <a:lnTo>
                    <a:pt x="510" y="425"/>
                  </a:lnTo>
                  <a:lnTo>
                    <a:pt x="481" y="425"/>
                  </a:lnTo>
                  <a:lnTo>
                    <a:pt x="481" y="397"/>
                  </a:lnTo>
                  <a:lnTo>
                    <a:pt x="453" y="369"/>
                  </a:lnTo>
                  <a:lnTo>
                    <a:pt x="425" y="397"/>
                  </a:lnTo>
                  <a:lnTo>
                    <a:pt x="368" y="369"/>
                  </a:lnTo>
                  <a:lnTo>
                    <a:pt x="340" y="397"/>
                  </a:lnTo>
                  <a:lnTo>
                    <a:pt x="255" y="425"/>
                  </a:lnTo>
                  <a:lnTo>
                    <a:pt x="141" y="482"/>
                  </a:lnTo>
                  <a:lnTo>
                    <a:pt x="113" y="454"/>
                  </a:lnTo>
                  <a:lnTo>
                    <a:pt x="85" y="454"/>
                  </a:lnTo>
                  <a:lnTo>
                    <a:pt x="85" y="425"/>
                  </a:lnTo>
                  <a:lnTo>
                    <a:pt x="56" y="454"/>
                  </a:lnTo>
                  <a:lnTo>
                    <a:pt x="85" y="482"/>
                  </a:lnTo>
                  <a:lnTo>
                    <a:pt x="28" y="482"/>
                  </a:lnTo>
                  <a:lnTo>
                    <a:pt x="0" y="454"/>
                  </a:lnTo>
                  <a:lnTo>
                    <a:pt x="0" y="425"/>
                  </a:lnTo>
                  <a:lnTo>
                    <a:pt x="0" y="397"/>
                  </a:lnTo>
                  <a:close/>
                </a:path>
              </a:pathLst>
            </a:custGeom>
            <a:solidFill>
              <a:srgbClr val="FF6600"/>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188" name="Freeform 41"/>
            <p:cNvSpPr/>
            <p:nvPr/>
          </p:nvSpPr>
          <p:spPr>
            <a:xfrm>
              <a:off x="6789738" y="4006850"/>
              <a:ext cx="1574800" cy="1158875"/>
            </a:xfrm>
            <a:custGeom>
              <a:avLst/>
              <a:gdLst>
                <a:gd name="T0" fmla="*/ 2147483520 w 1389"/>
                <a:gd name="T1" fmla="*/ 2147483520 h 1021"/>
                <a:gd name="T2" fmla="*/ 2147483520 w 1389"/>
                <a:gd name="T3" fmla="*/ 2147483520 h 1021"/>
                <a:gd name="T4" fmla="*/ 2147483520 w 1389"/>
                <a:gd name="T5" fmla="*/ 2147483520 h 1021"/>
                <a:gd name="T6" fmla="*/ 2147483520 w 1389"/>
                <a:gd name="T7" fmla="*/ 2147483520 h 1021"/>
                <a:gd name="T8" fmla="*/ 2147483520 w 1389"/>
                <a:gd name="T9" fmla="*/ 2147483520 h 1021"/>
                <a:gd name="T10" fmla="*/ 2147483520 w 1389"/>
                <a:gd name="T11" fmla="*/ 2147483520 h 1021"/>
                <a:gd name="T12" fmla="*/ 2147483520 w 1389"/>
                <a:gd name="T13" fmla="*/ 2147483520 h 1021"/>
                <a:gd name="T14" fmla="*/ 2147483520 w 1389"/>
                <a:gd name="T15" fmla="*/ 2147483520 h 1021"/>
                <a:gd name="T16" fmla="*/ 2147483520 w 1389"/>
                <a:gd name="T17" fmla="*/ 2147483520 h 1021"/>
                <a:gd name="T18" fmla="*/ 2147483520 w 1389"/>
                <a:gd name="T19" fmla="*/ 2147483520 h 1021"/>
                <a:gd name="T20" fmla="*/ 2147483520 w 1389"/>
                <a:gd name="T21" fmla="*/ 2147483520 h 1021"/>
                <a:gd name="T22" fmla="*/ 2147483520 w 1389"/>
                <a:gd name="T23" fmla="*/ 2147483520 h 1021"/>
                <a:gd name="T24" fmla="*/ 2147483520 w 1389"/>
                <a:gd name="T25" fmla="*/ 2147483520 h 1021"/>
                <a:gd name="T26" fmla="*/ 2147483520 w 1389"/>
                <a:gd name="T27" fmla="*/ 2147483520 h 1021"/>
                <a:gd name="T28" fmla="*/ 2147483520 w 1389"/>
                <a:gd name="T29" fmla="*/ 2147483520 h 1021"/>
                <a:gd name="T30" fmla="*/ 2147483520 w 1389"/>
                <a:gd name="T31" fmla="*/ 0 h 1021"/>
                <a:gd name="T32" fmla="*/ 2147483520 w 1389"/>
                <a:gd name="T33" fmla="*/ 2147483520 h 1021"/>
                <a:gd name="T34" fmla="*/ 2147483520 w 1389"/>
                <a:gd name="T35" fmla="*/ 2147483520 h 1021"/>
                <a:gd name="T36" fmla="*/ 2147483520 w 1389"/>
                <a:gd name="T37" fmla="*/ 2147483520 h 1021"/>
                <a:gd name="T38" fmla="*/ 2147483520 w 1389"/>
                <a:gd name="T39" fmla="*/ 2147483520 h 1021"/>
                <a:gd name="T40" fmla="*/ 2147483520 w 1389"/>
                <a:gd name="T41" fmla="*/ 2147483520 h 1021"/>
                <a:gd name="T42" fmla="*/ 2147483520 w 1389"/>
                <a:gd name="T43" fmla="*/ 2147483520 h 1021"/>
                <a:gd name="T44" fmla="*/ 2147483520 w 1389"/>
                <a:gd name="T45" fmla="*/ 2147483520 h 1021"/>
                <a:gd name="T46" fmla="*/ 2147483520 w 1389"/>
                <a:gd name="T47" fmla="*/ 2147483520 h 1021"/>
                <a:gd name="T48" fmla="*/ 2147483520 w 1389"/>
                <a:gd name="T49" fmla="*/ 2147483520 h 1021"/>
                <a:gd name="T50" fmla="*/ 2147483520 w 1389"/>
                <a:gd name="T51" fmla="*/ 2147483520 h 1021"/>
                <a:gd name="T52" fmla="*/ 2147483520 w 1389"/>
                <a:gd name="T53" fmla="*/ 2147483520 h 1021"/>
                <a:gd name="T54" fmla="*/ 2147483520 w 1389"/>
                <a:gd name="T55" fmla="*/ 2147483520 h 1021"/>
                <a:gd name="T56" fmla="*/ 2147483520 w 1389"/>
                <a:gd name="T57" fmla="*/ 2147483520 h 1021"/>
                <a:gd name="T58" fmla="*/ 2147483520 w 1389"/>
                <a:gd name="T59" fmla="*/ 2147483520 h 1021"/>
                <a:gd name="T60" fmla="*/ 2147483520 w 1389"/>
                <a:gd name="T61" fmla="*/ 2147483520 h 1021"/>
                <a:gd name="T62" fmla="*/ 2147483520 w 1389"/>
                <a:gd name="T63" fmla="*/ 2147483520 h 1021"/>
                <a:gd name="T64" fmla="*/ 2147483520 w 1389"/>
                <a:gd name="T65" fmla="*/ 2147483520 h 1021"/>
                <a:gd name="T66" fmla="*/ 2147483520 w 1389"/>
                <a:gd name="T67" fmla="*/ 2147483520 h 1021"/>
                <a:gd name="T68" fmla="*/ 2147483520 w 1389"/>
                <a:gd name="T69" fmla="*/ 2147483520 h 1021"/>
                <a:gd name="T70" fmla="*/ 2147483520 w 1389"/>
                <a:gd name="T71" fmla="*/ 2147483520 h 1021"/>
                <a:gd name="T72" fmla="*/ 2147483520 w 1389"/>
                <a:gd name="T73" fmla="*/ 2147483520 h 1021"/>
                <a:gd name="T74" fmla="*/ 2147483520 w 1389"/>
                <a:gd name="T75" fmla="*/ 2147483520 h 1021"/>
                <a:gd name="T76" fmla="*/ 2147483520 w 1389"/>
                <a:gd name="T77" fmla="*/ 2147483520 h 1021"/>
                <a:gd name="T78" fmla="*/ 0 w 1389"/>
                <a:gd name="T79" fmla="*/ 2147483520 h 1021"/>
                <a:gd name="T80" fmla="*/ 2147483520 w 1389"/>
                <a:gd name="T81" fmla="*/ 2147483520 h 1021"/>
                <a:gd name="T82" fmla="*/ 2147483520 w 1389"/>
                <a:gd name="T83" fmla="*/ 2147483520 h 1021"/>
                <a:gd name="T84" fmla="*/ 2147483520 w 1389"/>
                <a:gd name="T85" fmla="*/ 2147483520 h 1021"/>
                <a:gd name="T86" fmla="*/ 2147483520 w 1389"/>
                <a:gd name="T87" fmla="*/ 2147483520 h 10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9"/>
                <a:gd name="T133" fmla="*/ 0 h 1021"/>
                <a:gd name="T134" fmla="*/ 1389 w 1389"/>
                <a:gd name="T135" fmla="*/ 1021 h 10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9" h="1021">
                  <a:moveTo>
                    <a:pt x="114" y="426"/>
                  </a:moveTo>
                  <a:lnTo>
                    <a:pt x="142" y="426"/>
                  </a:lnTo>
                  <a:lnTo>
                    <a:pt x="170" y="426"/>
                  </a:lnTo>
                  <a:lnTo>
                    <a:pt x="199" y="369"/>
                  </a:lnTo>
                  <a:lnTo>
                    <a:pt x="255" y="397"/>
                  </a:lnTo>
                  <a:lnTo>
                    <a:pt x="284" y="369"/>
                  </a:lnTo>
                  <a:lnTo>
                    <a:pt x="340" y="369"/>
                  </a:lnTo>
                  <a:lnTo>
                    <a:pt x="397" y="397"/>
                  </a:lnTo>
                  <a:lnTo>
                    <a:pt x="397" y="227"/>
                  </a:lnTo>
                  <a:lnTo>
                    <a:pt x="567" y="142"/>
                  </a:lnTo>
                  <a:lnTo>
                    <a:pt x="595" y="85"/>
                  </a:lnTo>
                  <a:lnTo>
                    <a:pt x="624" y="85"/>
                  </a:lnTo>
                  <a:lnTo>
                    <a:pt x="652" y="85"/>
                  </a:lnTo>
                  <a:lnTo>
                    <a:pt x="681" y="57"/>
                  </a:lnTo>
                  <a:lnTo>
                    <a:pt x="681" y="114"/>
                  </a:lnTo>
                  <a:lnTo>
                    <a:pt x="709" y="142"/>
                  </a:lnTo>
                  <a:lnTo>
                    <a:pt x="766" y="142"/>
                  </a:lnTo>
                  <a:lnTo>
                    <a:pt x="737" y="114"/>
                  </a:lnTo>
                  <a:lnTo>
                    <a:pt x="766" y="85"/>
                  </a:lnTo>
                  <a:lnTo>
                    <a:pt x="766" y="114"/>
                  </a:lnTo>
                  <a:lnTo>
                    <a:pt x="794" y="114"/>
                  </a:lnTo>
                  <a:lnTo>
                    <a:pt x="822" y="142"/>
                  </a:lnTo>
                  <a:lnTo>
                    <a:pt x="936" y="85"/>
                  </a:lnTo>
                  <a:lnTo>
                    <a:pt x="1021" y="57"/>
                  </a:lnTo>
                  <a:lnTo>
                    <a:pt x="1049" y="29"/>
                  </a:lnTo>
                  <a:lnTo>
                    <a:pt x="1106" y="57"/>
                  </a:lnTo>
                  <a:lnTo>
                    <a:pt x="1134" y="29"/>
                  </a:lnTo>
                  <a:lnTo>
                    <a:pt x="1162" y="57"/>
                  </a:lnTo>
                  <a:lnTo>
                    <a:pt x="1162" y="85"/>
                  </a:lnTo>
                  <a:lnTo>
                    <a:pt x="1191" y="85"/>
                  </a:lnTo>
                  <a:lnTo>
                    <a:pt x="1219" y="29"/>
                  </a:lnTo>
                  <a:lnTo>
                    <a:pt x="1219" y="0"/>
                  </a:lnTo>
                  <a:lnTo>
                    <a:pt x="1304" y="29"/>
                  </a:lnTo>
                  <a:lnTo>
                    <a:pt x="1248" y="85"/>
                  </a:lnTo>
                  <a:lnTo>
                    <a:pt x="1248" y="142"/>
                  </a:lnTo>
                  <a:lnTo>
                    <a:pt x="1304" y="199"/>
                  </a:lnTo>
                  <a:lnTo>
                    <a:pt x="1361" y="170"/>
                  </a:lnTo>
                  <a:lnTo>
                    <a:pt x="1389" y="227"/>
                  </a:lnTo>
                  <a:lnTo>
                    <a:pt x="1304" y="255"/>
                  </a:lnTo>
                  <a:lnTo>
                    <a:pt x="1333" y="340"/>
                  </a:lnTo>
                  <a:lnTo>
                    <a:pt x="1276" y="397"/>
                  </a:lnTo>
                  <a:lnTo>
                    <a:pt x="1276" y="482"/>
                  </a:lnTo>
                  <a:lnTo>
                    <a:pt x="1304" y="539"/>
                  </a:lnTo>
                  <a:lnTo>
                    <a:pt x="1333" y="567"/>
                  </a:lnTo>
                  <a:lnTo>
                    <a:pt x="1304" y="624"/>
                  </a:lnTo>
                  <a:lnTo>
                    <a:pt x="1276" y="624"/>
                  </a:lnTo>
                  <a:lnTo>
                    <a:pt x="1248" y="709"/>
                  </a:lnTo>
                  <a:lnTo>
                    <a:pt x="1219" y="709"/>
                  </a:lnTo>
                  <a:lnTo>
                    <a:pt x="1248" y="766"/>
                  </a:lnTo>
                  <a:lnTo>
                    <a:pt x="1191" y="766"/>
                  </a:lnTo>
                  <a:lnTo>
                    <a:pt x="1162" y="822"/>
                  </a:lnTo>
                  <a:lnTo>
                    <a:pt x="1077" y="822"/>
                  </a:lnTo>
                  <a:lnTo>
                    <a:pt x="1021" y="851"/>
                  </a:lnTo>
                  <a:lnTo>
                    <a:pt x="992" y="851"/>
                  </a:lnTo>
                  <a:lnTo>
                    <a:pt x="964" y="879"/>
                  </a:lnTo>
                  <a:lnTo>
                    <a:pt x="907" y="879"/>
                  </a:lnTo>
                  <a:lnTo>
                    <a:pt x="936" y="936"/>
                  </a:lnTo>
                  <a:lnTo>
                    <a:pt x="851" y="993"/>
                  </a:lnTo>
                  <a:lnTo>
                    <a:pt x="822" y="964"/>
                  </a:lnTo>
                  <a:lnTo>
                    <a:pt x="766" y="993"/>
                  </a:lnTo>
                  <a:lnTo>
                    <a:pt x="766" y="1021"/>
                  </a:lnTo>
                  <a:lnTo>
                    <a:pt x="709" y="1021"/>
                  </a:lnTo>
                  <a:lnTo>
                    <a:pt x="681" y="964"/>
                  </a:lnTo>
                  <a:lnTo>
                    <a:pt x="624" y="964"/>
                  </a:lnTo>
                  <a:lnTo>
                    <a:pt x="624" y="936"/>
                  </a:lnTo>
                  <a:lnTo>
                    <a:pt x="595" y="907"/>
                  </a:lnTo>
                  <a:lnTo>
                    <a:pt x="510" y="907"/>
                  </a:lnTo>
                  <a:lnTo>
                    <a:pt x="510" y="851"/>
                  </a:lnTo>
                  <a:lnTo>
                    <a:pt x="482" y="851"/>
                  </a:lnTo>
                  <a:lnTo>
                    <a:pt x="397" y="822"/>
                  </a:lnTo>
                  <a:lnTo>
                    <a:pt x="369" y="766"/>
                  </a:lnTo>
                  <a:lnTo>
                    <a:pt x="369" y="709"/>
                  </a:lnTo>
                  <a:lnTo>
                    <a:pt x="312" y="709"/>
                  </a:lnTo>
                  <a:lnTo>
                    <a:pt x="284" y="766"/>
                  </a:lnTo>
                  <a:lnTo>
                    <a:pt x="199" y="766"/>
                  </a:lnTo>
                  <a:lnTo>
                    <a:pt x="142" y="766"/>
                  </a:lnTo>
                  <a:lnTo>
                    <a:pt x="114" y="794"/>
                  </a:lnTo>
                  <a:lnTo>
                    <a:pt x="114" y="851"/>
                  </a:lnTo>
                  <a:lnTo>
                    <a:pt x="28" y="822"/>
                  </a:lnTo>
                  <a:lnTo>
                    <a:pt x="0" y="794"/>
                  </a:lnTo>
                  <a:lnTo>
                    <a:pt x="28" y="794"/>
                  </a:lnTo>
                  <a:lnTo>
                    <a:pt x="28" y="709"/>
                  </a:lnTo>
                  <a:lnTo>
                    <a:pt x="85" y="624"/>
                  </a:lnTo>
                  <a:lnTo>
                    <a:pt x="114" y="624"/>
                  </a:lnTo>
                  <a:lnTo>
                    <a:pt x="142" y="596"/>
                  </a:lnTo>
                  <a:lnTo>
                    <a:pt x="170" y="596"/>
                  </a:lnTo>
                  <a:lnTo>
                    <a:pt x="170" y="539"/>
                  </a:lnTo>
                  <a:lnTo>
                    <a:pt x="114" y="482"/>
                  </a:lnTo>
                  <a:lnTo>
                    <a:pt x="114" y="426"/>
                  </a:lnTo>
                  <a:close/>
                </a:path>
              </a:pathLst>
            </a:custGeom>
            <a:solidFill>
              <a:srgbClr val="FFCC99"/>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189" name="Freeform 42" descr="横線 (破線)"/>
            <p:cNvSpPr/>
            <p:nvPr/>
          </p:nvSpPr>
          <p:spPr>
            <a:xfrm>
              <a:off x="7818438" y="4811713"/>
              <a:ext cx="579437" cy="706437"/>
            </a:xfrm>
            <a:custGeom>
              <a:avLst/>
              <a:gdLst>
                <a:gd name="T0" fmla="*/ 2147483520 w 511"/>
                <a:gd name="T1" fmla="*/ 2147483520 h 624"/>
                <a:gd name="T2" fmla="*/ 0 w 511"/>
                <a:gd name="T3" fmla="*/ 2147483520 h 624"/>
                <a:gd name="T4" fmla="*/ 2147483520 w 511"/>
                <a:gd name="T5" fmla="*/ 2147483520 h 624"/>
                <a:gd name="T6" fmla="*/ 2147483520 w 511"/>
                <a:gd name="T7" fmla="*/ 2147483520 h 624"/>
                <a:gd name="T8" fmla="*/ 2147483520 w 511"/>
                <a:gd name="T9" fmla="*/ 2147483520 h 624"/>
                <a:gd name="T10" fmla="*/ 2147483520 w 511"/>
                <a:gd name="T11" fmla="*/ 2147483520 h 624"/>
                <a:gd name="T12" fmla="*/ 2147483520 w 511"/>
                <a:gd name="T13" fmla="*/ 2147483520 h 624"/>
                <a:gd name="T14" fmla="*/ 2147483520 w 511"/>
                <a:gd name="T15" fmla="*/ 2147483520 h 624"/>
                <a:gd name="T16" fmla="*/ 2147483520 w 511"/>
                <a:gd name="T17" fmla="*/ 2147483520 h 624"/>
                <a:gd name="T18" fmla="*/ 2147483520 w 511"/>
                <a:gd name="T19" fmla="*/ 0 h 624"/>
                <a:gd name="T20" fmla="*/ 2147483520 w 511"/>
                <a:gd name="T21" fmla="*/ 0 h 624"/>
                <a:gd name="T22" fmla="*/ 2147483520 w 511"/>
                <a:gd name="T23" fmla="*/ 2147483520 h 624"/>
                <a:gd name="T24" fmla="*/ 2147483520 w 511"/>
                <a:gd name="T25" fmla="*/ 2147483520 h 624"/>
                <a:gd name="T26" fmla="*/ 2147483520 w 511"/>
                <a:gd name="T27" fmla="*/ 2147483520 h 624"/>
                <a:gd name="T28" fmla="*/ 2147483520 w 511"/>
                <a:gd name="T29" fmla="*/ 2147483520 h 624"/>
                <a:gd name="T30" fmla="*/ 2147483520 w 511"/>
                <a:gd name="T31" fmla="*/ 2147483520 h 624"/>
                <a:gd name="T32" fmla="*/ 2147483520 w 511"/>
                <a:gd name="T33" fmla="*/ 2147483520 h 624"/>
                <a:gd name="T34" fmla="*/ 2147483520 w 511"/>
                <a:gd name="T35" fmla="*/ 2147483520 h 624"/>
                <a:gd name="T36" fmla="*/ 2147483520 w 511"/>
                <a:gd name="T37" fmla="*/ 2147483520 h 624"/>
                <a:gd name="T38" fmla="*/ 2147483520 w 511"/>
                <a:gd name="T39" fmla="*/ 2147483520 h 624"/>
                <a:gd name="T40" fmla="*/ 2147483520 w 511"/>
                <a:gd name="T41" fmla="*/ 2147483520 h 624"/>
                <a:gd name="T42" fmla="*/ 2147483520 w 511"/>
                <a:gd name="T43" fmla="*/ 2147483520 h 624"/>
                <a:gd name="T44" fmla="*/ 2147483520 w 511"/>
                <a:gd name="T45" fmla="*/ 2147483520 h 624"/>
                <a:gd name="T46" fmla="*/ 2147483520 w 511"/>
                <a:gd name="T47" fmla="*/ 2147483520 h 624"/>
                <a:gd name="T48" fmla="*/ 2147483520 w 511"/>
                <a:gd name="T49" fmla="*/ 2147483520 h 624"/>
                <a:gd name="T50" fmla="*/ 2147483520 w 511"/>
                <a:gd name="T51" fmla="*/ 2147483520 h 624"/>
                <a:gd name="T52" fmla="*/ 2147483520 w 511"/>
                <a:gd name="T53" fmla="*/ 2147483520 h 624"/>
                <a:gd name="T54" fmla="*/ 2147483520 w 511"/>
                <a:gd name="T55" fmla="*/ 2147483520 h 624"/>
                <a:gd name="T56" fmla="*/ 2147483520 w 511"/>
                <a:gd name="T57" fmla="*/ 2147483520 h 624"/>
                <a:gd name="T58" fmla="*/ 2147483520 w 511"/>
                <a:gd name="T59" fmla="*/ 2147483520 h 624"/>
                <a:gd name="T60" fmla="*/ 2147483520 w 511"/>
                <a:gd name="T61" fmla="*/ 2147483520 h 624"/>
                <a:gd name="T62" fmla="*/ 2147483520 w 511"/>
                <a:gd name="T63" fmla="*/ 2147483520 h 6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1"/>
                <a:gd name="T97" fmla="*/ 0 h 624"/>
                <a:gd name="T98" fmla="*/ 511 w 511"/>
                <a:gd name="T99" fmla="*/ 624 h 6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1" h="624">
                  <a:moveTo>
                    <a:pt x="29" y="227"/>
                  </a:moveTo>
                  <a:lnTo>
                    <a:pt x="0" y="170"/>
                  </a:lnTo>
                  <a:lnTo>
                    <a:pt x="57" y="170"/>
                  </a:lnTo>
                  <a:lnTo>
                    <a:pt x="85" y="142"/>
                  </a:lnTo>
                  <a:lnTo>
                    <a:pt x="114" y="142"/>
                  </a:lnTo>
                  <a:lnTo>
                    <a:pt x="170" y="113"/>
                  </a:lnTo>
                  <a:lnTo>
                    <a:pt x="255" y="113"/>
                  </a:lnTo>
                  <a:lnTo>
                    <a:pt x="284" y="57"/>
                  </a:lnTo>
                  <a:lnTo>
                    <a:pt x="341" y="57"/>
                  </a:lnTo>
                  <a:lnTo>
                    <a:pt x="312" y="0"/>
                  </a:lnTo>
                  <a:lnTo>
                    <a:pt x="341" y="0"/>
                  </a:lnTo>
                  <a:lnTo>
                    <a:pt x="369" y="57"/>
                  </a:lnTo>
                  <a:lnTo>
                    <a:pt x="397" y="57"/>
                  </a:lnTo>
                  <a:lnTo>
                    <a:pt x="426" y="113"/>
                  </a:lnTo>
                  <a:lnTo>
                    <a:pt x="482" y="142"/>
                  </a:lnTo>
                  <a:lnTo>
                    <a:pt x="511" y="170"/>
                  </a:lnTo>
                  <a:lnTo>
                    <a:pt x="511" y="340"/>
                  </a:lnTo>
                  <a:lnTo>
                    <a:pt x="482" y="369"/>
                  </a:lnTo>
                  <a:lnTo>
                    <a:pt x="454" y="425"/>
                  </a:lnTo>
                  <a:lnTo>
                    <a:pt x="454" y="482"/>
                  </a:lnTo>
                  <a:lnTo>
                    <a:pt x="426" y="539"/>
                  </a:lnTo>
                  <a:lnTo>
                    <a:pt x="341" y="567"/>
                  </a:lnTo>
                  <a:lnTo>
                    <a:pt x="397" y="595"/>
                  </a:lnTo>
                  <a:lnTo>
                    <a:pt x="397" y="624"/>
                  </a:lnTo>
                  <a:lnTo>
                    <a:pt x="284" y="624"/>
                  </a:lnTo>
                  <a:lnTo>
                    <a:pt x="227" y="567"/>
                  </a:lnTo>
                  <a:lnTo>
                    <a:pt x="227" y="510"/>
                  </a:lnTo>
                  <a:lnTo>
                    <a:pt x="199" y="454"/>
                  </a:lnTo>
                  <a:lnTo>
                    <a:pt x="142" y="397"/>
                  </a:lnTo>
                  <a:lnTo>
                    <a:pt x="57" y="284"/>
                  </a:lnTo>
                  <a:lnTo>
                    <a:pt x="57" y="255"/>
                  </a:lnTo>
                  <a:lnTo>
                    <a:pt x="29" y="227"/>
                  </a:lnTo>
                  <a:close/>
                </a:path>
              </a:pathLst>
            </a:custGeom>
            <a:solidFill>
              <a:srgbClr val="FF6600"/>
            </a:solidFill>
            <a:ln w="9525" algn="ctr">
              <a:solidFill>
                <a:schemeClr val="tx1"/>
              </a:solidFill>
              <a:round/>
              <a:headEnd/>
              <a:tailEnd/>
            </a:ln>
          </p:spPr>
          <p:txBody>
            <a:bodyPr lIns="65306" tIns="32653" rIns="65306" bIns="32653"/>
            <a:lstStyle/>
            <a:p>
              <a:pPr algn="ctr"/>
              <a:endParaRPr lang="ja-JP" altLang="en-US"/>
            </a:p>
          </p:txBody>
        </p:sp>
        <p:sp>
          <p:nvSpPr>
            <p:cNvPr id="1190" name="Freeform 43"/>
            <p:cNvSpPr/>
            <p:nvPr/>
          </p:nvSpPr>
          <p:spPr>
            <a:xfrm>
              <a:off x="6789738" y="4811713"/>
              <a:ext cx="708025" cy="706437"/>
            </a:xfrm>
            <a:custGeom>
              <a:avLst/>
              <a:gdLst>
                <a:gd name="T0" fmla="*/ 2147483520 w 624"/>
                <a:gd name="T1" fmla="*/ 2147483520 h 624"/>
                <a:gd name="T2" fmla="*/ 2147483520 w 624"/>
                <a:gd name="T3" fmla="*/ 2147483520 h 624"/>
                <a:gd name="T4" fmla="*/ 2147483520 w 624"/>
                <a:gd name="T5" fmla="*/ 2147483520 h 624"/>
                <a:gd name="T6" fmla="*/ 2147483520 w 624"/>
                <a:gd name="T7" fmla="*/ 2147483520 h 624"/>
                <a:gd name="T8" fmla="*/ 2147483520 w 624"/>
                <a:gd name="T9" fmla="*/ 0 h 624"/>
                <a:gd name="T10" fmla="*/ 2147483520 w 624"/>
                <a:gd name="T11" fmla="*/ 0 h 624"/>
                <a:gd name="T12" fmla="*/ 2147483520 w 624"/>
                <a:gd name="T13" fmla="*/ 2147483520 h 624"/>
                <a:gd name="T14" fmla="*/ 2147483520 w 624"/>
                <a:gd name="T15" fmla="*/ 2147483520 h 624"/>
                <a:gd name="T16" fmla="*/ 2147483520 w 624"/>
                <a:gd name="T17" fmla="*/ 2147483520 h 624"/>
                <a:gd name="T18" fmla="*/ 2147483520 w 624"/>
                <a:gd name="T19" fmla="*/ 2147483520 h 624"/>
                <a:gd name="T20" fmla="*/ 2147483520 w 624"/>
                <a:gd name="T21" fmla="*/ 2147483520 h 624"/>
                <a:gd name="T22" fmla="*/ 2147483520 w 624"/>
                <a:gd name="T23" fmla="*/ 2147483520 h 624"/>
                <a:gd name="T24" fmla="*/ 2147483520 w 624"/>
                <a:gd name="T25" fmla="*/ 2147483520 h 624"/>
                <a:gd name="T26" fmla="*/ 2147483520 w 624"/>
                <a:gd name="T27" fmla="*/ 2147483520 h 624"/>
                <a:gd name="T28" fmla="*/ 2147483520 w 624"/>
                <a:gd name="T29" fmla="*/ 2147483520 h 624"/>
                <a:gd name="T30" fmla="*/ 2147483520 w 624"/>
                <a:gd name="T31" fmla="*/ 2147483520 h 624"/>
                <a:gd name="T32" fmla="*/ 2147483520 w 624"/>
                <a:gd name="T33" fmla="*/ 2147483520 h 624"/>
                <a:gd name="T34" fmla="*/ 2147483520 w 624"/>
                <a:gd name="T35" fmla="*/ 2147483520 h 624"/>
                <a:gd name="T36" fmla="*/ 2147483520 w 624"/>
                <a:gd name="T37" fmla="*/ 2147483520 h 624"/>
                <a:gd name="T38" fmla="*/ 2147483520 w 624"/>
                <a:gd name="T39" fmla="*/ 2147483520 h 624"/>
                <a:gd name="T40" fmla="*/ 2147483520 w 624"/>
                <a:gd name="T41" fmla="*/ 2147483520 h 624"/>
                <a:gd name="T42" fmla="*/ 2147483520 w 624"/>
                <a:gd name="T43" fmla="*/ 2147483520 h 624"/>
                <a:gd name="T44" fmla="*/ 2147483520 w 624"/>
                <a:gd name="T45" fmla="*/ 2147483520 h 624"/>
                <a:gd name="T46" fmla="*/ 2147483520 w 624"/>
                <a:gd name="T47" fmla="*/ 2147483520 h 624"/>
                <a:gd name="T48" fmla="*/ 2147483520 w 624"/>
                <a:gd name="T49" fmla="*/ 2147483520 h 624"/>
                <a:gd name="T50" fmla="*/ 2147483520 w 624"/>
                <a:gd name="T51" fmla="*/ 2147483520 h 624"/>
                <a:gd name="T52" fmla="*/ 2147483520 w 624"/>
                <a:gd name="T53" fmla="*/ 2147483520 h 624"/>
                <a:gd name="T54" fmla="*/ 2147483520 w 624"/>
                <a:gd name="T55" fmla="*/ 2147483520 h 624"/>
                <a:gd name="T56" fmla="*/ 2147483520 w 624"/>
                <a:gd name="T57" fmla="*/ 2147483520 h 624"/>
                <a:gd name="T58" fmla="*/ 2147483520 w 624"/>
                <a:gd name="T59" fmla="*/ 2147483520 h 624"/>
                <a:gd name="T60" fmla="*/ 2147483520 w 624"/>
                <a:gd name="T61" fmla="*/ 2147483520 h 624"/>
                <a:gd name="T62" fmla="*/ 0 w 624"/>
                <a:gd name="T63" fmla="*/ 2147483520 h 624"/>
                <a:gd name="T64" fmla="*/ 2147483520 w 624"/>
                <a:gd name="T65" fmla="*/ 2147483520 h 624"/>
                <a:gd name="T66" fmla="*/ 2147483520 w 624"/>
                <a:gd name="T67" fmla="*/ 2147483520 h 624"/>
                <a:gd name="T68" fmla="*/ 2147483520 w 624"/>
                <a:gd name="T69" fmla="*/ 2147483520 h 624"/>
                <a:gd name="T70" fmla="*/ 0 w 624"/>
                <a:gd name="T71" fmla="*/ 2147483520 h 624"/>
                <a:gd name="T72" fmla="*/ 2147483520 w 624"/>
                <a:gd name="T73" fmla="*/ 2147483520 h 624"/>
                <a:gd name="T74" fmla="*/ 2147483520 w 624"/>
                <a:gd name="T75" fmla="*/ 2147483520 h 624"/>
                <a:gd name="T76" fmla="*/ 2147483520 w 624"/>
                <a:gd name="T77" fmla="*/ 2147483520 h 624"/>
                <a:gd name="T78" fmla="*/ 2147483520 w 624"/>
                <a:gd name="T79" fmla="*/ 2147483520 h 624"/>
                <a:gd name="T80" fmla="*/ 2147483520 w 624"/>
                <a:gd name="T81" fmla="*/ 2147483520 h 624"/>
                <a:gd name="T82" fmla="*/ 2147483520 w 624"/>
                <a:gd name="T83" fmla="*/ 2147483520 h 624"/>
                <a:gd name="T84" fmla="*/ 2147483520 w 624"/>
                <a:gd name="T85" fmla="*/ 2147483520 h 6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4"/>
                <a:gd name="T130" fmla="*/ 0 h 624"/>
                <a:gd name="T131" fmla="*/ 624 w 624"/>
                <a:gd name="T132" fmla="*/ 624 h 6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4" h="624">
                  <a:moveTo>
                    <a:pt x="114" y="142"/>
                  </a:moveTo>
                  <a:lnTo>
                    <a:pt x="114" y="85"/>
                  </a:lnTo>
                  <a:lnTo>
                    <a:pt x="142" y="57"/>
                  </a:lnTo>
                  <a:lnTo>
                    <a:pt x="284" y="57"/>
                  </a:lnTo>
                  <a:lnTo>
                    <a:pt x="312" y="0"/>
                  </a:lnTo>
                  <a:lnTo>
                    <a:pt x="369" y="0"/>
                  </a:lnTo>
                  <a:lnTo>
                    <a:pt x="369" y="57"/>
                  </a:lnTo>
                  <a:lnTo>
                    <a:pt x="397" y="113"/>
                  </a:lnTo>
                  <a:lnTo>
                    <a:pt x="482" y="142"/>
                  </a:lnTo>
                  <a:lnTo>
                    <a:pt x="510" y="142"/>
                  </a:lnTo>
                  <a:lnTo>
                    <a:pt x="510" y="198"/>
                  </a:lnTo>
                  <a:lnTo>
                    <a:pt x="595" y="198"/>
                  </a:lnTo>
                  <a:lnTo>
                    <a:pt x="624" y="227"/>
                  </a:lnTo>
                  <a:lnTo>
                    <a:pt x="624" y="255"/>
                  </a:lnTo>
                  <a:lnTo>
                    <a:pt x="567" y="312"/>
                  </a:lnTo>
                  <a:lnTo>
                    <a:pt x="567" y="340"/>
                  </a:lnTo>
                  <a:lnTo>
                    <a:pt x="567" y="397"/>
                  </a:lnTo>
                  <a:lnTo>
                    <a:pt x="567" y="425"/>
                  </a:lnTo>
                  <a:lnTo>
                    <a:pt x="539" y="510"/>
                  </a:lnTo>
                  <a:lnTo>
                    <a:pt x="482" y="510"/>
                  </a:lnTo>
                  <a:lnTo>
                    <a:pt x="425" y="539"/>
                  </a:lnTo>
                  <a:lnTo>
                    <a:pt x="454" y="482"/>
                  </a:lnTo>
                  <a:lnTo>
                    <a:pt x="425" y="425"/>
                  </a:lnTo>
                  <a:lnTo>
                    <a:pt x="369" y="425"/>
                  </a:lnTo>
                  <a:lnTo>
                    <a:pt x="397" y="510"/>
                  </a:lnTo>
                  <a:lnTo>
                    <a:pt x="369" y="482"/>
                  </a:lnTo>
                  <a:lnTo>
                    <a:pt x="170" y="624"/>
                  </a:lnTo>
                  <a:lnTo>
                    <a:pt x="114" y="624"/>
                  </a:lnTo>
                  <a:lnTo>
                    <a:pt x="85" y="595"/>
                  </a:lnTo>
                  <a:lnTo>
                    <a:pt x="28" y="595"/>
                  </a:lnTo>
                  <a:lnTo>
                    <a:pt x="85" y="567"/>
                  </a:lnTo>
                  <a:lnTo>
                    <a:pt x="0" y="425"/>
                  </a:lnTo>
                  <a:lnTo>
                    <a:pt x="57" y="425"/>
                  </a:lnTo>
                  <a:lnTo>
                    <a:pt x="57" y="369"/>
                  </a:lnTo>
                  <a:lnTo>
                    <a:pt x="28" y="369"/>
                  </a:lnTo>
                  <a:lnTo>
                    <a:pt x="0" y="312"/>
                  </a:lnTo>
                  <a:lnTo>
                    <a:pt x="28" y="284"/>
                  </a:lnTo>
                  <a:lnTo>
                    <a:pt x="85" y="312"/>
                  </a:lnTo>
                  <a:lnTo>
                    <a:pt x="85" y="284"/>
                  </a:lnTo>
                  <a:lnTo>
                    <a:pt x="57" y="255"/>
                  </a:lnTo>
                  <a:lnTo>
                    <a:pt x="28" y="227"/>
                  </a:lnTo>
                  <a:lnTo>
                    <a:pt x="114" y="170"/>
                  </a:lnTo>
                  <a:lnTo>
                    <a:pt x="114" y="142"/>
                  </a:lnTo>
                  <a:close/>
                </a:path>
              </a:pathLst>
            </a:custGeom>
            <a:pattFill prst="dashHorz">
              <a:fgClr>
                <a:srgbClr val="0000FF"/>
              </a:fgClr>
              <a:bgClr>
                <a:schemeClr val="bg1"/>
              </a:bgClr>
            </a:pattFill>
            <a:ln w="9525" algn="ctr">
              <a:solidFill>
                <a:schemeClr val="tx1"/>
              </a:solidFill>
              <a:round/>
              <a:headEnd/>
              <a:tailEnd/>
            </a:ln>
          </p:spPr>
          <p:txBody>
            <a:bodyPr lIns="65306" tIns="32653" rIns="65306" bIns="32653"/>
            <a:lstStyle/>
            <a:p>
              <a:pPr algn="ctr"/>
              <a:endParaRPr lang="ja-JP" altLang="en-US"/>
            </a:p>
          </p:txBody>
        </p:sp>
        <p:sp>
          <p:nvSpPr>
            <p:cNvPr id="1191" name="Freeform 44" descr="横線 (破線)"/>
            <p:cNvSpPr/>
            <p:nvPr/>
          </p:nvSpPr>
          <p:spPr>
            <a:xfrm>
              <a:off x="6724650" y="5292725"/>
              <a:ext cx="804863" cy="611188"/>
            </a:xfrm>
            <a:custGeom>
              <a:avLst/>
              <a:gdLst>
                <a:gd name="T0" fmla="*/ 2147483520 w 709"/>
                <a:gd name="T1" fmla="*/ 2147483520 h 539"/>
                <a:gd name="T2" fmla="*/ 2147483520 w 709"/>
                <a:gd name="T3" fmla="*/ 2147483520 h 539"/>
                <a:gd name="T4" fmla="*/ 2147483520 w 709"/>
                <a:gd name="T5" fmla="*/ 2147483520 h 539"/>
                <a:gd name="T6" fmla="*/ 2147483520 w 709"/>
                <a:gd name="T7" fmla="*/ 2147483520 h 539"/>
                <a:gd name="T8" fmla="*/ 2147483520 w 709"/>
                <a:gd name="T9" fmla="*/ 0 h 539"/>
                <a:gd name="T10" fmla="*/ 2147483520 w 709"/>
                <a:gd name="T11" fmla="*/ 0 h 539"/>
                <a:gd name="T12" fmla="*/ 2147483520 w 709"/>
                <a:gd name="T13" fmla="*/ 2147483520 h 539"/>
                <a:gd name="T14" fmla="*/ 2147483520 w 709"/>
                <a:gd name="T15" fmla="*/ 2147483520 h 539"/>
                <a:gd name="T16" fmla="*/ 2147483520 w 709"/>
                <a:gd name="T17" fmla="*/ 2147483520 h 539"/>
                <a:gd name="T18" fmla="*/ 2147483520 w 709"/>
                <a:gd name="T19" fmla="*/ 2147483520 h 539"/>
                <a:gd name="T20" fmla="*/ 2147483520 w 709"/>
                <a:gd name="T21" fmla="*/ 2147483520 h 539"/>
                <a:gd name="T22" fmla="*/ 2147483520 w 709"/>
                <a:gd name="T23" fmla="*/ 2147483520 h 539"/>
                <a:gd name="T24" fmla="*/ 2147483520 w 709"/>
                <a:gd name="T25" fmla="*/ 2147483520 h 539"/>
                <a:gd name="T26" fmla="*/ 2147483520 w 709"/>
                <a:gd name="T27" fmla="*/ 2147483520 h 539"/>
                <a:gd name="T28" fmla="*/ 2147483520 w 709"/>
                <a:gd name="T29" fmla="*/ 2147483520 h 539"/>
                <a:gd name="T30" fmla="*/ 2147483520 w 709"/>
                <a:gd name="T31" fmla="*/ 2147483520 h 539"/>
                <a:gd name="T32" fmla="*/ 0 w 709"/>
                <a:gd name="T33" fmla="*/ 2147483520 h 539"/>
                <a:gd name="T34" fmla="*/ 2147483520 w 709"/>
                <a:gd name="T35" fmla="*/ 2147483520 h 539"/>
                <a:gd name="T36" fmla="*/ 2147483520 w 709"/>
                <a:gd name="T37" fmla="*/ 2147483520 h 539"/>
                <a:gd name="T38" fmla="*/ 2147483520 w 709"/>
                <a:gd name="T39" fmla="*/ 2147483520 h 539"/>
                <a:gd name="T40" fmla="*/ 2147483520 w 709"/>
                <a:gd name="T41" fmla="*/ 2147483520 h 539"/>
                <a:gd name="T42" fmla="*/ 2147483520 w 709"/>
                <a:gd name="T43" fmla="*/ 2147483520 h 539"/>
                <a:gd name="T44" fmla="*/ 2147483520 w 709"/>
                <a:gd name="T45" fmla="*/ 2147483520 h 539"/>
                <a:gd name="T46" fmla="*/ 2147483520 w 709"/>
                <a:gd name="T47" fmla="*/ 2147483520 h 539"/>
                <a:gd name="T48" fmla="*/ 2147483520 w 709"/>
                <a:gd name="T49" fmla="*/ 2147483520 h 539"/>
                <a:gd name="T50" fmla="*/ 2147483520 w 709"/>
                <a:gd name="T51" fmla="*/ 2147483520 h 539"/>
                <a:gd name="T52" fmla="*/ 2147483520 w 709"/>
                <a:gd name="T53" fmla="*/ 2147483520 h 539"/>
                <a:gd name="T54" fmla="*/ 2147483520 w 709"/>
                <a:gd name="T55" fmla="*/ 2147483520 h 539"/>
                <a:gd name="T56" fmla="*/ 2147483520 w 709"/>
                <a:gd name="T57" fmla="*/ 2147483520 h 539"/>
                <a:gd name="T58" fmla="*/ 2147483520 w 709"/>
                <a:gd name="T59" fmla="*/ 2147483520 h 539"/>
                <a:gd name="T60" fmla="*/ 2147483520 w 709"/>
                <a:gd name="T61" fmla="*/ 2147483520 h 539"/>
                <a:gd name="T62" fmla="*/ 2147483520 w 709"/>
                <a:gd name="T63" fmla="*/ 2147483520 h 539"/>
                <a:gd name="T64" fmla="*/ 2147483520 w 709"/>
                <a:gd name="T65" fmla="*/ 2147483520 h 539"/>
                <a:gd name="T66" fmla="*/ 2147483520 w 709"/>
                <a:gd name="T67" fmla="*/ 2147483520 h 539"/>
                <a:gd name="T68" fmla="*/ 2147483520 w 709"/>
                <a:gd name="T69" fmla="*/ 2147483520 h 539"/>
                <a:gd name="T70" fmla="*/ 2147483520 w 709"/>
                <a:gd name="T71" fmla="*/ 2147483520 h 539"/>
                <a:gd name="T72" fmla="*/ 2147483520 w 709"/>
                <a:gd name="T73" fmla="*/ 2147483520 h 539"/>
                <a:gd name="T74" fmla="*/ 2147483520 w 709"/>
                <a:gd name="T75" fmla="*/ 2147483520 h 5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9"/>
                <a:gd name="T115" fmla="*/ 0 h 539"/>
                <a:gd name="T116" fmla="*/ 709 w 709"/>
                <a:gd name="T117" fmla="*/ 539 h 5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9" h="539">
                  <a:moveTo>
                    <a:pt x="596" y="85"/>
                  </a:moveTo>
                  <a:lnTo>
                    <a:pt x="539" y="85"/>
                  </a:lnTo>
                  <a:lnTo>
                    <a:pt x="482" y="114"/>
                  </a:lnTo>
                  <a:lnTo>
                    <a:pt x="511" y="57"/>
                  </a:lnTo>
                  <a:lnTo>
                    <a:pt x="482" y="0"/>
                  </a:lnTo>
                  <a:lnTo>
                    <a:pt x="426" y="0"/>
                  </a:lnTo>
                  <a:lnTo>
                    <a:pt x="454" y="85"/>
                  </a:lnTo>
                  <a:lnTo>
                    <a:pt x="426" y="57"/>
                  </a:lnTo>
                  <a:lnTo>
                    <a:pt x="227" y="199"/>
                  </a:lnTo>
                  <a:lnTo>
                    <a:pt x="171" y="199"/>
                  </a:lnTo>
                  <a:lnTo>
                    <a:pt x="171" y="255"/>
                  </a:lnTo>
                  <a:lnTo>
                    <a:pt x="85" y="284"/>
                  </a:lnTo>
                  <a:lnTo>
                    <a:pt x="114" y="340"/>
                  </a:lnTo>
                  <a:lnTo>
                    <a:pt x="85" y="340"/>
                  </a:lnTo>
                  <a:lnTo>
                    <a:pt x="85" y="369"/>
                  </a:lnTo>
                  <a:lnTo>
                    <a:pt x="57" y="340"/>
                  </a:lnTo>
                  <a:lnTo>
                    <a:pt x="0" y="397"/>
                  </a:lnTo>
                  <a:lnTo>
                    <a:pt x="29" y="539"/>
                  </a:lnTo>
                  <a:lnTo>
                    <a:pt x="57" y="511"/>
                  </a:lnTo>
                  <a:lnTo>
                    <a:pt x="85" y="511"/>
                  </a:lnTo>
                  <a:lnTo>
                    <a:pt x="171" y="454"/>
                  </a:lnTo>
                  <a:lnTo>
                    <a:pt x="256" y="482"/>
                  </a:lnTo>
                  <a:lnTo>
                    <a:pt x="256" y="511"/>
                  </a:lnTo>
                  <a:lnTo>
                    <a:pt x="341" y="539"/>
                  </a:lnTo>
                  <a:lnTo>
                    <a:pt x="341" y="511"/>
                  </a:lnTo>
                  <a:lnTo>
                    <a:pt x="511" y="511"/>
                  </a:lnTo>
                  <a:lnTo>
                    <a:pt x="511" y="482"/>
                  </a:lnTo>
                  <a:lnTo>
                    <a:pt x="482" y="454"/>
                  </a:lnTo>
                  <a:lnTo>
                    <a:pt x="539" y="340"/>
                  </a:lnTo>
                  <a:lnTo>
                    <a:pt x="596" y="312"/>
                  </a:lnTo>
                  <a:lnTo>
                    <a:pt x="596" y="340"/>
                  </a:lnTo>
                  <a:lnTo>
                    <a:pt x="652" y="284"/>
                  </a:lnTo>
                  <a:lnTo>
                    <a:pt x="681" y="227"/>
                  </a:lnTo>
                  <a:lnTo>
                    <a:pt x="681" y="170"/>
                  </a:lnTo>
                  <a:lnTo>
                    <a:pt x="709" y="142"/>
                  </a:lnTo>
                  <a:lnTo>
                    <a:pt x="652" y="114"/>
                  </a:lnTo>
                  <a:lnTo>
                    <a:pt x="624" y="142"/>
                  </a:lnTo>
                  <a:lnTo>
                    <a:pt x="596" y="85"/>
                  </a:lnTo>
                  <a:close/>
                </a:path>
              </a:pathLst>
            </a:custGeom>
            <a:solidFill>
              <a:srgbClr val="FFCC99"/>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192" name="Freeform 45"/>
            <p:cNvSpPr/>
            <p:nvPr/>
          </p:nvSpPr>
          <p:spPr>
            <a:xfrm>
              <a:off x="6757988" y="5808663"/>
              <a:ext cx="804862" cy="706437"/>
            </a:xfrm>
            <a:custGeom>
              <a:avLst/>
              <a:gdLst>
                <a:gd name="T0" fmla="*/ 0 w 709"/>
                <a:gd name="T1" fmla="*/ 2147483520 h 624"/>
                <a:gd name="T2" fmla="*/ 2147483520 w 709"/>
                <a:gd name="T3" fmla="*/ 2147483520 h 624"/>
                <a:gd name="T4" fmla="*/ 2147483520 w 709"/>
                <a:gd name="T5" fmla="*/ 2147483520 h 624"/>
                <a:gd name="T6" fmla="*/ 2147483520 w 709"/>
                <a:gd name="T7" fmla="*/ 0 h 624"/>
                <a:gd name="T8" fmla="*/ 2147483520 w 709"/>
                <a:gd name="T9" fmla="*/ 2147483520 h 624"/>
                <a:gd name="T10" fmla="*/ 2147483520 w 709"/>
                <a:gd name="T11" fmla="*/ 2147483520 h 624"/>
                <a:gd name="T12" fmla="*/ 2147483520 w 709"/>
                <a:gd name="T13" fmla="*/ 2147483520 h 624"/>
                <a:gd name="T14" fmla="*/ 2147483520 w 709"/>
                <a:gd name="T15" fmla="*/ 2147483520 h 624"/>
                <a:gd name="T16" fmla="*/ 2147483520 w 709"/>
                <a:gd name="T17" fmla="*/ 2147483520 h 624"/>
                <a:gd name="T18" fmla="*/ 2147483520 w 709"/>
                <a:gd name="T19" fmla="*/ 2147483520 h 624"/>
                <a:gd name="T20" fmla="*/ 2147483520 w 709"/>
                <a:gd name="T21" fmla="*/ 2147483520 h 624"/>
                <a:gd name="T22" fmla="*/ 2147483520 w 709"/>
                <a:gd name="T23" fmla="*/ 2147483520 h 624"/>
                <a:gd name="T24" fmla="*/ 2147483520 w 709"/>
                <a:gd name="T25" fmla="*/ 2147483520 h 624"/>
                <a:gd name="T26" fmla="*/ 2147483520 w 709"/>
                <a:gd name="T27" fmla="*/ 2147483520 h 624"/>
                <a:gd name="T28" fmla="*/ 2147483520 w 709"/>
                <a:gd name="T29" fmla="*/ 2147483520 h 624"/>
                <a:gd name="T30" fmla="*/ 2147483520 w 709"/>
                <a:gd name="T31" fmla="*/ 2147483520 h 624"/>
                <a:gd name="T32" fmla="*/ 2147483520 w 709"/>
                <a:gd name="T33" fmla="*/ 2147483520 h 624"/>
                <a:gd name="T34" fmla="*/ 2147483520 w 709"/>
                <a:gd name="T35" fmla="*/ 2147483520 h 624"/>
                <a:gd name="T36" fmla="*/ 2147483520 w 709"/>
                <a:gd name="T37" fmla="*/ 2147483520 h 624"/>
                <a:gd name="T38" fmla="*/ 2147483520 w 709"/>
                <a:gd name="T39" fmla="*/ 2147483520 h 624"/>
                <a:gd name="T40" fmla="*/ 2147483520 w 709"/>
                <a:gd name="T41" fmla="*/ 2147483520 h 624"/>
                <a:gd name="T42" fmla="*/ 2147483520 w 709"/>
                <a:gd name="T43" fmla="*/ 2147483520 h 624"/>
                <a:gd name="T44" fmla="*/ 2147483520 w 709"/>
                <a:gd name="T45" fmla="*/ 2147483520 h 624"/>
                <a:gd name="T46" fmla="*/ 2147483520 w 709"/>
                <a:gd name="T47" fmla="*/ 2147483520 h 624"/>
                <a:gd name="T48" fmla="*/ 2147483520 w 709"/>
                <a:gd name="T49" fmla="*/ 2147483520 h 624"/>
                <a:gd name="T50" fmla="*/ 2147483520 w 709"/>
                <a:gd name="T51" fmla="*/ 2147483520 h 624"/>
                <a:gd name="T52" fmla="*/ 2147483520 w 709"/>
                <a:gd name="T53" fmla="*/ 2147483520 h 624"/>
                <a:gd name="T54" fmla="*/ 2147483520 w 709"/>
                <a:gd name="T55" fmla="*/ 2147483520 h 624"/>
                <a:gd name="T56" fmla="*/ 2147483520 w 709"/>
                <a:gd name="T57" fmla="*/ 2147483520 h 624"/>
                <a:gd name="T58" fmla="*/ 2147483520 w 709"/>
                <a:gd name="T59" fmla="*/ 2147483520 h 624"/>
                <a:gd name="T60" fmla="*/ 2147483520 w 709"/>
                <a:gd name="T61" fmla="*/ 2147483520 h 624"/>
                <a:gd name="T62" fmla="*/ 2147483520 w 709"/>
                <a:gd name="T63" fmla="*/ 2147483520 h 624"/>
                <a:gd name="T64" fmla="*/ 2147483520 w 709"/>
                <a:gd name="T65" fmla="*/ 2147483520 h 624"/>
                <a:gd name="T66" fmla="*/ 2147483520 w 709"/>
                <a:gd name="T67" fmla="*/ 2147483520 h 624"/>
                <a:gd name="T68" fmla="*/ 2147483520 w 709"/>
                <a:gd name="T69" fmla="*/ 2147483520 h 624"/>
                <a:gd name="T70" fmla="*/ 2147483520 w 709"/>
                <a:gd name="T71" fmla="*/ 2147483520 h 624"/>
                <a:gd name="T72" fmla="*/ 2147483520 w 709"/>
                <a:gd name="T73" fmla="*/ 2147483520 h 624"/>
                <a:gd name="T74" fmla="*/ 2147483520 w 709"/>
                <a:gd name="T75" fmla="*/ 2147483520 h 624"/>
                <a:gd name="T76" fmla="*/ 2147483520 w 709"/>
                <a:gd name="T77" fmla="*/ 2147483520 h 624"/>
                <a:gd name="T78" fmla="*/ 2147483520 w 709"/>
                <a:gd name="T79" fmla="*/ 2147483520 h 624"/>
                <a:gd name="T80" fmla="*/ 2147483520 w 709"/>
                <a:gd name="T81" fmla="*/ 2147483520 h 624"/>
                <a:gd name="T82" fmla="*/ 2147483520 w 709"/>
                <a:gd name="T83" fmla="*/ 2147483520 h 624"/>
                <a:gd name="T84" fmla="*/ 2147483520 w 709"/>
                <a:gd name="T85" fmla="*/ 2147483520 h 624"/>
                <a:gd name="T86" fmla="*/ 2147483520 w 709"/>
                <a:gd name="T87" fmla="*/ 2147483520 h 624"/>
                <a:gd name="T88" fmla="*/ 2147483520 w 709"/>
                <a:gd name="T89" fmla="*/ 2147483520 h 624"/>
                <a:gd name="T90" fmla="*/ 2147483520 w 709"/>
                <a:gd name="T91" fmla="*/ 2147483520 h 624"/>
                <a:gd name="T92" fmla="*/ 2147483520 w 709"/>
                <a:gd name="T93" fmla="*/ 2147483520 h 624"/>
                <a:gd name="T94" fmla="*/ 0 w 709"/>
                <a:gd name="T95" fmla="*/ 2147483520 h 624"/>
                <a:gd name="T96" fmla="*/ 0 w 709"/>
                <a:gd name="T97" fmla="*/ 2147483520 h 624"/>
                <a:gd name="T98" fmla="*/ 0 w 709"/>
                <a:gd name="T99" fmla="*/ 2147483520 h 6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9"/>
                <a:gd name="T151" fmla="*/ 0 h 624"/>
                <a:gd name="T152" fmla="*/ 709 w 709"/>
                <a:gd name="T153" fmla="*/ 624 h 6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9" h="624">
                  <a:moveTo>
                    <a:pt x="0" y="85"/>
                  </a:moveTo>
                  <a:lnTo>
                    <a:pt x="28" y="57"/>
                  </a:lnTo>
                  <a:lnTo>
                    <a:pt x="56" y="57"/>
                  </a:lnTo>
                  <a:lnTo>
                    <a:pt x="142" y="0"/>
                  </a:lnTo>
                  <a:lnTo>
                    <a:pt x="227" y="28"/>
                  </a:lnTo>
                  <a:lnTo>
                    <a:pt x="227" y="57"/>
                  </a:lnTo>
                  <a:lnTo>
                    <a:pt x="312" y="85"/>
                  </a:lnTo>
                  <a:lnTo>
                    <a:pt x="312" y="57"/>
                  </a:lnTo>
                  <a:lnTo>
                    <a:pt x="482" y="57"/>
                  </a:lnTo>
                  <a:lnTo>
                    <a:pt x="623" y="85"/>
                  </a:lnTo>
                  <a:lnTo>
                    <a:pt x="680" y="142"/>
                  </a:lnTo>
                  <a:lnTo>
                    <a:pt x="595" y="170"/>
                  </a:lnTo>
                  <a:lnTo>
                    <a:pt x="623" y="227"/>
                  </a:lnTo>
                  <a:lnTo>
                    <a:pt x="680" y="227"/>
                  </a:lnTo>
                  <a:lnTo>
                    <a:pt x="709" y="255"/>
                  </a:lnTo>
                  <a:lnTo>
                    <a:pt x="680" y="283"/>
                  </a:lnTo>
                  <a:lnTo>
                    <a:pt x="623" y="340"/>
                  </a:lnTo>
                  <a:lnTo>
                    <a:pt x="652" y="397"/>
                  </a:lnTo>
                  <a:lnTo>
                    <a:pt x="680" y="397"/>
                  </a:lnTo>
                  <a:lnTo>
                    <a:pt x="709" y="453"/>
                  </a:lnTo>
                  <a:lnTo>
                    <a:pt x="623" y="425"/>
                  </a:lnTo>
                  <a:lnTo>
                    <a:pt x="623" y="482"/>
                  </a:lnTo>
                  <a:lnTo>
                    <a:pt x="567" y="482"/>
                  </a:lnTo>
                  <a:lnTo>
                    <a:pt x="567" y="510"/>
                  </a:lnTo>
                  <a:lnTo>
                    <a:pt x="538" y="510"/>
                  </a:lnTo>
                  <a:lnTo>
                    <a:pt x="510" y="539"/>
                  </a:lnTo>
                  <a:lnTo>
                    <a:pt x="453" y="539"/>
                  </a:lnTo>
                  <a:lnTo>
                    <a:pt x="453" y="567"/>
                  </a:lnTo>
                  <a:lnTo>
                    <a:pt x="425" y="624"/>
                  </a:lnTo>
                  <a:lnTo>
                    <a:pt x="340" y="595"/>
                  </a:lnTo>
                  <a:lnTo>
                    <a:pt x="340" y="539"/>
                  </a:lnTo>
                  <a:lnTo>
                    <a:pt x="312" y="539"/>
                  </a:lnTo>
                  <a:lnTo>
                    <a:pt x="312" y="510"/>
                  </a:lnTo>
                  <a:lnTo>
                    <a:pt x="255" y="482"/>
                  </a:lnTo>
                  <a:lnTo>
                    <a:pt x="227" y="510"/>
                  </a:lnTo>
                  <a:lnTo>
                    <a:pt x="198" y="482"/>
                  </a:lnTo>
                  <a:lnTo>
                    <a:pt x="227" y="425"/>
                  </a:lnTo>
                  <a:lnTo>
                    <a:pt x="198" y="397"/>
                  </a:lnTo>
                  <a:lnTo>
                    <a:pt x="170" y="425"/>
                  </a:lnTo>
                  <a:lnTo>
                    <a:pt x="142" y="368"/>
                  </a:lnTo>
                  <a:lnTo>
                    <a:pt x="142" y="312"/>
                  </a:lnTo>
                  <a:lnTo>
                    <a:pt x="170" y="283"/>
                  </a:lnTo>
                  <a:lnTo>
                    <a:pt x="198" y="312"/>
                  </a:lnTo>
                  <a:lnTo>
                    <a:pt x="227" y="255"/>
                  </a:lnTo>
                  <a:lnTo>
                    <a:pt x="142" y="255"/>
                  </a:lnTo>
                  <a:lnTo>
                    <a:pt x="142" y="227"/>
                  </a:lnTo>
                  <a:lnTo>
                    <a:pt x="56" y="142"/>
                  </a:lnTo>
                  <a:lnTo>
                    <a:pt x="0" y="142"/>
                  </a:lnTo>
                  <a:lnTo>
                    <a:pt x="0" y="113"/>
                  </a:lnTo>
                  <a:lnTo>
                    <a:pt x="0" y="85"/>
                  </a:lnTo>
                  <a:close/>
                </a:path>
              </a:pathLst>
            </a:custGeom>
            <a:solidFill>
              <a:srgbClr val="FFCC99"/>
            </a:solidFill>
            <a:ln w="9525" algn="ctr">
              <a:solidFill>
                <a:schemeClr val="tx1"/>
              </a:solidFill>
              <a:round/>
              <a:headEnd/>
              <a:tailEnd/>
            </a:ln>
          </p:spPr>
          <p:txBody>
            <a:bodyPr lIns="65306" tIns="32653" rIns="65306" bIns="32653"/>
            <a:lstStyle/>
            <a:p>
              <a:pPr algn="ctr"/>
              <a:endParaRPr lang="ja-JP" altLang="en-US"/>
            </a:p>
          </p:txBody>
        </p:sp>
        <p:sp>
          <p:nvSpPr>
            <p:cNvPr id="1193" name="Freeform 46"/>
            <p:cNvSpPr/>
            <p:nvPr/>
          </p:nvSpPr>
          <p:spPr>
            <a:xfrm>
              <a:off x="7272338" y="5454650"/>
              <a:ext cx="706437" cy="866775"/>
            </a:xfrm>
            <a:custGeom>
              <a:avLst/>
              <a:gdLst>
                <a:gd name="T0" fmla="*/ 2147483520 w 624"/>
                <a:gd name="T1" fmla="*/ 2147483520 h 765"/>
                <a:gd name="T2" fmla="*/ 2147483520 w 624"/>
                <a:gd name="T3" fmla="*/ 2147483520 h 765"/>
                <a:gd name="T4" fmla="*/ 2147483520 w 624"/>
                <a:gd name="T5" fmla="*/ 2147483520 h 765"/>
                <a:gd name="T6" fmla="*/ 2147483520 w 624"/>
                <a:gd name="T7" fmla="*/ 2147483520 h 765"/>
                <a:gd name="T8" fmla="*/ 2147483520 w 624"/>
                <a:gd name="T9" fmla="*/ 2147483520 h 765"/>
                <a:gd name="T10" fmla="*/ 2147483520 w 624"/>
                <a:gd name="T11" fmla="*/ 2147483520 h 765"/>
                <a:gd name="T12" fmla="*/ 2147483520 w 624"/>
                <a:gd name="T13" fmla="*/ 2147483520 h 765"/>
                <a:gd name="T14" fmla="*/ 2147483520 w 624"/>
                <a:gd name="T15" fmla="*/ 2147483520 h 765"/>
                <a:gd name="T16" fmla="*/ 2147483520 w 624"/>
                <a:gd name="T17" fmla="*/ 2147483520 h 765"/>
                <a:gd name="T18" fmla="*/ 2147483520 w 624"/>
                <a:gd name="T19" fmla="*/ 2147483520 h 765"/>
                <a:gd name="T20" fmla="*/ 2147483520 w 624"/>
                <a:gd name="T21" fmla="*/ 2147483520 h 765"/>
                <a:gd name="T22" fmla="*/ 2147483520 w 624"/>
                <a:gd name="T23" fmla="*/ 2147483520 h 765"/>
                <a:gd name="T24" fmla="*/ 0 w 624"/>
                <a:gd name="T25" fmla="*/ 2147483520 h 765"/>
                <a:gd name="T26" fmla="*/ 2147483520 w 624"/>
                <a:gd name="T27" fmla="*/ 2147483520 h 765"/>
                <a:gd name="T28" fmla="*/ 2147483520 w 624"/>
                <a:gd name="T29" fmla="*/ 2147483520 h 765"/>
                <a:gd name="T30" fmla="*/ 2147483520 w 624"/>
                <a:gd name="T31" fmla="*/ 2147483520 h 765"/>
                <a:gd name="T32" fmla="*/ 2147483520 w 624"/>
                <a:gd name="T33" fmla="*/ 2147483520 h 765"/>
                <a:gd name="T34" fmla="*/ 2147483520 w 624"/>
                <a:gd name="T35" fmla="*/ 2147483520 h 765"/>
                <a:gd name="T36" fmla="*/ 2147483520 w 624"/>
                <a:gd name="T37" fmla="*/ 2147483520 h 765"/>
                <a:gd name="T38" fmla="*/ 2147483520 w 624"/>
                <a:gd name="T39" fmla="*/ 0 h 765"/>
                <a:gd name="T40" fmla="*/ 2147483520 w 624"/>
                <a:gd name="T41" fmla="*/ 2147483520 h 765"/>
                <a:gd name="T42" fmla="*/ 2147483520 w 624"/>
                <a:gd name="T43" fmla="*/ 2147483520 h 765"/>
                <a:gd name="T44" fmla="*/ 2147483520 w 624"/>
                <a:gd name="T45" fmla="*/ 2147483520 h 765"/>
                <a:gd name="T46" fmla="*/ 2147483520 w 624"/>
                <a:gd name="T47" fmla="*/ 2147483520 h 765"/>
                <a:gd name="T48" fmla="*/ 2147483520 w 624"/>
                <a:gd name="T49" fmla="*/ 2147483520 h 765"/>
                <a:gd name="T50" fmla="*/ 2147483520 w 624"/>
                <a:gd name="T51" fmla="*/ 2147483520 h 765"/>
                <a:gd name="T52" fmla="*/ 2147483520 w 624"/>
                <a:gd name="T53" fmla="*/ 2147483520 h 765"/>
                <a:gd name="T54" fmla="*/ 2147483520 w 624"/>
                <a:gd name="T55" fmla="*/ 2147483520 h 765"/>
                <a:gd name="T56" fmla="*/ 2147483520 w 624"/>
                <a:gd name="T57" fmla="*/ 2147483520 h 765"/>
                <a:gd name="T58" fmla="*/ 2147483520 w 624"/>
                <a:gd name="T59" fmla="*/ 2147483520 h 765"/>
                <a:gd name="T60" fmla="*/ 2147483520 w 624"/>
                <a:gd name="T61" fmla="*/ 2147483520 h 765"/>
                <a:gd name="T62" fmla="*/ 2147483520 w 624"/>
                <a:gd name="T63" fmla="*/ 2147483520 h 765"/>
                <a:gd name="T64" fmla="*/ 2147483520 w 624"/>
                <a:gd name="T65" fmla="*/ 2147483520 h 765"/>
                <a:gd name="T66" fmla="*/ 2147483520 w 624"/>
                <a:gd name="T67" fmla="*/ 2147483520 h 765"/>
                <a:gd name="T68" fmla="*/ 2147483520 w 624"/>
                <a:gd name="T69" fmla="*/ 2147483520 h 765"/>
                <a:gd name="T70" fmla="*/ 2147483520 w 624"/>
                <a:gd name="T71" fmla="*/ 2147483520 h 765"/>
                <a:gd name="T72" fmla="*/ 2147483520 w 624"/>
                <a:gd name="T73" fmla="*/ 2147483520 h 765"/>
                <a:gd name="T74" fmla="*/ 2147483520 w 624"/>
                <a:gd name="T75" fmla="*/ 2147483520 h 765"/>
                <a:gd name="T76" fmla="*/ 2147483520 w 624"/>
                <a:gd name="T77" fmla="*/ 2147483520 h 765"/>
                <a:gd name="T78" fmla="*/ 2147483520 w 624"/>
                <a:gd name="T79" fmla="*/ 2147483520 h 765"/>
                <a:gd name="T80" fmla="*/ 2147483520 w 624"/>
                <a:gd name="T81" fmla="*/ 2147483520 h 765"/>
                <a:gd name="T82" fmla="*/ 2147483520 w 624"/>
                <a:gd name="T83" fmla="*/ 2147483520 h 765"/>
                <a:gd name="T84" fmla="*/ 2147483520 w 624"/>
                <a:gd name="T85" fmla="*/ 2147483520 h 765"/>
                <a:gd name="T86" fmla="*/ 2147483520 w 624"/>
                <a:gd name="T87" fmla="*/ 2147483520 h 765"/>
                <a:gd name="T88" fmla="*/ 2147483520 w 624"/>
                <a:gd name="T89" fmla="*/ 2147483520 h 765"/>
                <a:gd name="T90" fmla="*/ 2147483520 w 624"/>
                <a:gd name="T91" fmla="*/ 2147483520 h 765"/>
                <a:gd name="T92" fmla="*/ 2147483520 w 624"/>
                <a:gd name="T93" fmla="*/ 2147483520 h 765"/>
                <a:gd name="T94" fmla="*/ 2147483520 w 624"/>
                <a:gd name="T95" fmla="*/ 2147483520 h 765"/>
                <a:gd name="T96" fmla="*/ 2147483520 w 624"/>
                <a:gd name="T97" fmla="*/ 2147483520 h 765"/>
                <a:gd name="T98" fmla="*/ 2147483520 w 624"/>
                <a:gd name="T99" fmla="*/ 2147483520 h 765"/>
                <a:gd name="T100" fmla="*/ 2147483520 w 624"/>
                <a:gd name="T101" fmla="*/ 2147483520 h 765"/>
                <a:gd name="T102" fmla="*/ 2147483520 w 624"/>
                <a:gd name="T103" fmla="*/ 2147483520 h 765"/>
                <a:gd name="T104" fmla="*/ 2147483520 w 624"/>
                <a:gd name="T105" fmla="*/ 2147483520 h 765"/>
                <a:gd name="T106" fmla="*/ 2147483520 w 624"/>
                <a:gd name="T107" fmla="*/ 2147483520 h 765"/>
                <a:gd name="T108" fmla="*/ 2147483520 w 624"/>
                <a:gd name="T109" fmla="*/ 2147483520 h 765"/>
                <a:gd name="T110" fmla="*/ 2147483520 w 624"/>
                <a:gd name="T111" fmla="*/ 2147483520 h 765"/>
                <a:gd name="T112" fmla="*/ 2147483520 w 624"/>
                <a:gd name="T113" fmla="*/ 2147483520 h 765"/>
                <a:gd name="T114" fmla="*/ 2147483520 w 624"/>
                <a:gd name="T115" fmla="*/ 2147483520 h 765"/>
                <a:gd name="T116" fmla="*/ 2147483520 w 624"/>
                <a:gd name="T117" fmla="*/ 2147483520 h 7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4"/>
                <a:gd name="T178" fmla="*/ 0 h 765"/>
                <a:gd name="T179" fmla="*/ 624 w 624"/>
                <a:gd name="T180" fmla="*/ 765 h 7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4" h="765">
                  <a:moveTo>
                    <a:pt x="256" y="765"/>
                  </a:moveTo>
                  <a:lnTo>
                    <a:pt x="227" y="709"/>
                  </a:lnTo>
                  <a:lnTo>
                    <a:pt x="199" y="709"/>
                  </a:lnTo>
                  <a:lnTo>
                    <a:pt x="170" y="652"/>
                  </a:lnTo>
                  <a:lnTo>
                    <a:pt x="256" y="567"/>
                  </a:lnTo>
                  <a:lnTo>
                    <a:pt x="227" y="539"/>
                  </a:lnTo>
                  <a:lnTo>
                    <a:pt x="170" y="539"/>
                  </a:lnTo>
                  <a:lnTo>
                    <a:pt x="142" y="482"/>
                  </a:lnTo>
                  <a:lnTo>
                    <a:pt x="227" y="454"/>
                  </a:lnTo>
                  <a:lnTo>
                    <a:pt x="170" y="397"/>
                  </a:lnTo>
                  <a:lnTo>
                    <a:pt x="29" y="369"/>
                  </a:lnTo>
                  <a:lnTo>
                    <a:pt x="29" y="340"/>
                  </a:lnTo>
                  <a:lnTo>
                    <a:pt x="0" y="312"/>
                  </a:lnTo>
                  <a:lnTo>
                    <a:pt x="57" y="198"/>
                  </a:lnTo>
                  <a:lnTo>
                    <a:pt x="114" y="170"/>
                  </a:lnTo>
                  <a:lnTo>
                    <a:pt x="114" y="198"/>
                  </a:lnTo>
                  <a:lnTo>
                    <a:pt x="170" y="142"/>
                  </a:lnTo>
                  <a:lnTo>
                    <a:pt x="199" y="85"/>
                  </a:lnTo>
                  <a:lnTo>
                    <a:pt x="199" y="28"/>
                  </a:lnTo>
                  <a:lnTo>
                    <a:pt x="227" y="0"/>
                  </a:lnTo>
                  <a:lnTo>
                    <a:pt x="341" y="57"/>
                  </a:lnTo>
                  <a:lnTo>
                    <a:pt x="397" y="57"/>
                  </a:lnTo>
                  <a:lnTo>
                    <a:pt x="426" y="57"/>
                  </a:lnTo>
                  <a:lnTo>
                    <a:pt x="426" y="85"/>
                  </a:lnTo>
                  <a:lnTo>
                    <a:pt x="397" y="113"/>
                  </a:lnTo>
                  <a:lnTo>
                    <a:pt x="426" y="142"/>
                  </a:lnTo>
                  <a:lnTo>
                    <a:pt x="482" y="170"/>
                  </a:lnTo>
                  <a:lnTo>
                    <a:pt x="511" y="227"/>
                  </a:lnTo>
                  <a:lnTo>
                    <a:pt x="482" y="255"/>
                  </a:lnTo>
                  <a:lnTo>
                    <a:pt x="539" y="312"/>
                  </a:lnTo>
                  <a:lnTo>
                    <a:pt x="539" y="284"/>
                  </a:lnTo>
                  <a:lnTo>
                    <a:pt x="596" y="312"/>
                  </a:lnTo>
                  <a:lnTo>
                    <a:pt x="596" y="340"/>
                  </a:lnTo>
                  <a:lnTo>
                    <a:pt x="567" y="340"/>
                  </a:lnTo>
                  <a:lnTo>
                    <a:pt x="539" y="454"/>
                  </a:lnTo>
                  <a:lnTo>
                    <a:pt x="567" y="482"/>
                  </a:lnTo>
                  <a:lnTo>
                    <a:pt x="539" y="539"/>
                  </a:lnTo>
                  <a:lnTo>
                    <a:pt x="567" y="567"/>
                  </a:lnTo>
                  <a:lnTo>
                    <a:pt x="596" y="567"/>
                  </a:lnTo>
                  <a:lnTo>
                    <a:pt x="624" y="595"/>
                  </a:lnTo>
                  <a:lnTo>
                    <a:pt x="596" y="624"/>
                  </a:lnTo>
                  <a:lnTo>
                    <a:pt x="567" y="624"/>
                  </a:lnTo>
                  <a:lnTo>
                    <a:pt x="567" y="652"/>
                  </a:lnTo>
                  <a:lnTo>
                    <a:pt x="511" y="624"/>
                  </a:lnTo>
                  <a:lnTo>
                    <a:pt x="511" y="652"/>
                  </a:lnTo>
                  <a:lnTo>
                    <a:pt x="454" y="624"/>
                  </a:lnTo>
                  <a:lnTo>
                    <a:pt x="482" y="595"/>
                  </a:lnTo>
                  <a:lnTo>
                    <a:pt x="482" y="567"/>
                  </a:lnTo>
                  <a:lnTo>
                    <a:pt x="511" y="567"/>
                  </a:lnTo>
                  <a:lnTo>
                    <a:pt x="511" y="539"/>
                  </a:lnTo>
                  <a:lnTo>
                    <a:pt x="454" y="510"/>
                  </a:lnTo>
                  <a:lnTo>
                    <a:pt x="426" y="595"/>
                  </a:lnTo>
                  <a:lnTo>
                    <a:pt x="397" y="567"/>
                  </a:lnTo>
                  <a:lnTo>
                    <a:pt x="397" y="595"/>
                  </a:lnTo>
                  <a:lnTo>
                    <a:pt x="341" y="624"/>
                  </a:lnTo>
                  <a:lnTo>
                    <a:pt x="312" y="652"/>
                  </a:lnTo>
                  <a:lnTo>
                    <a:pt x="284" y="652"/>
                  </a:lnTo>
                  <a:lnTo>
                    <a:pt x="284" y="709"/>
                  </a:lnTo>
                  <a:lnTo>
                    <a:pt x="256" y="765"/>
                  </a:lnTo>
                  <a:close/>
                </a:path>
              </a:pathLst>
            </a:custGeom>
            <a:solidFill>
              <a:srgbClr val="FFCC99"/>
            </a:solidFill>
            <a:ln w="9525" algn="ctr">
              <a:solidFill>
                <a:schemeClr val="tx1"/>
              </a:solidFill>
              <a:round/>
              <a:headEnd/>
              <a:tailEnd/>
            </a:ln>
          </p:spPr>
          <p:txBody>
            <a:bodyPr lIns="65306" tIns="32653" rIns="65306" bIns="32653"/>
            <a:lstStyle/>
            <a:p>
              <a:pPr algn="ctr"/>
              <a:endParaRPr lang="ja-JP" altLang="en-US"/>
            </a:p>
          </p:txBody>
        </p:sp>
        <p:sp>
          <p:nvSpPr>
            <p:cNvPr id="1194" name="Freeform 47"/>
            <p:cNvSpPr/>
            <p:nvPr/>
          </p:nvSpPr>
          <p:spPr>
            <a:xfrm>
              <a:off x="7400925" y="5068888"/>
              <a:ext cx="739775" cy="739775"/>
            </a:xfrm>
            <a:custGeom>
              <a:avLst/>
              <a:gdLst>
                <a:gd name="T0" fmla="*/ 2147483520 w 652"/>
                <a:gd name="T1" fmla="*/ 2147483520 h 652"/>
                <a:gd name="T2" fmla="*/ 2147483520 w 652"/>
                <a:gd name="T3" fmla="*/ 2147483520 h 652"/>
                <a:gd name="T4" fmla="*/ 2147483520 w 652"/>
                <a:gd name="T5" fmla="*/ 2147483520 h 652"/>
                <a:gd name="T6" fmla="*/ 2147483520 w 652"/>
                <a:gd name="T7" fmla="*/ 2147483520 h 652"/>
                <a:gd name="T8" fmla="*/ 2147483520 w 652"/>
                <a:gd name="T9" fmla="*/ 2147483520 h 652"/>
                <a:gd name="T10" fmla="*/ 2147483520 w 652"/>
                <a:gd name="T11" fmla="*/ 2147483520 h 652"/>
                <a:gd name="T12" fmla="*/ 2147483520 w 652"/>
                <a:gd name="T13" fmla="*/ 2147483520 h 652"/>
                <a:gd name="T14" fmla="*/ 2147483520 w 652"/>
                <a:gd name="T15" fmla="*/ 2147483520 h 652"/>
                <a:gd name="T16" fmla="*/ 2147483520 w 652"/>
                <a:gd name="T17" fmla="*/ 2147483520 h 652"/>
                <a:gd name="T18" fmla="*/ 2147483520 w 652"/>
                <a:gd name="T19" fmla="*/ 2147483520 h 652"/>
                <a:gd name="T20" fmla="*/ 2147483520 w 652"/>
                <a:gd name="T21" fmla="*/ 2147483520 h 652"/>
                <a:gd name="T22" fmla="*/ 2147483520 w 652"/>
                <a:gd name="T23" fmla="*/ 2147483520 h 652"/>
                <a:gd name="T24" fmla="*/ 2147483520 w 652"/>
                <a:gd name="T25" fmla="*/ 2147483520 h 652"/>
                <a:gd name="T26" fmla="*/ 2147483520 w 652"/>
                <a:gd name="T27" fmla="*/ 2147483520 h 652"/>
                <a:gd name="T28" fmla="*/ 2147483520 w 652"/>
                <a:gd name="T29" fmla="*/ 0 h 652"/>
                <a:gd name="T30" fmla="*/ 2147483520 w 652"/>
                <a:gd name="T31" fmla="*/ 2147483520 h 652"/>
                <a:gd name="T32" fmla="*/ 2147483520 w 652"/>
                <a:gd name="T33" fmla="*/ 2147483520 h 652"/>
                <a:gd name="T34" fmla="*/ 2147483520 w 652"/>
                <a:gd name="T35" fmla="*/ 2147483520 h 652"/>
                <a:gd name="T36" fmla="*/ 2147483520 w 652"/>
                <a:gd name="T37" fmla="*/ 2147483520 h 652"/>
                <a:gd name="T38" fmla="*/ 2147483520 w 652"/>
                <a:gd name="T39" fmla="*/ 2147483520 h 652"/>
                <a:gd name="T40" fmla="*/ 2147483520 w 652"/>
                <a:gd name="T41" fmla="*/ 2147483520 h 652"/>
                <a:gd name="T42" fmla="*/ 2147483520 w 652"/>
                <a:gd name="T43" fmla="*/ 2147483520 h 652"/>
                <a:gd name="T44" fmla="*/ 2147483520 w 652"/>
                <a:gd name="T45" fmla="*/ 2147483520 h 652"/>
                <a:gd name="T46" fmla="*/ 2147483520 w 652"/>
                <a:gd name="T47" fmla="*/ 2147483520 h 652"/>
                <a:gd name="T48" fmla="*/ 0 w 652"/>
                <a:gd name="T49" fmla="*/ 2147483520 h 652"/>
                <a:gd name="T50" fmla="*/ 2147483520 w 652"/>
                <a:gd name="T51" fmla="*/ 2147483520 h 652"/>
                <a:gd name="T52" fmla="*/ 2147483520 w 652"/>
                <a:gd name="T53" fmla="*/ 2147483520 h 652"/>
                <a:gd name="T54" fmla="*/ 2147483520 w 652"/>
                <a:gd name="T55" fmla="*/ 2147483520 h 652"/>
                <a:gd name="T56" fmla="*/ 2147483520 w 652"/>
                <a:gd name="T57" fmla="*/ 2147483520 h 652"/>
                <a:gd name="T58" fmla="*/ 2147483520 w 652"/>
                <a:gd name="T59" fmla="*/ 2147483520 h 652"/>
                <a:gd name="T60" fmla="*/ 2147483520 w 652"/>
                <a:gd name="T61" fmla="*/ 2147483520 h 652"/>
                <a:gd name="T62" fmla="*/ 2147483520 w 652"/>
                <a:gd name="T63" fmla="*/ 2147483520 h 652"/>
                <a:gd name="T64" fmla="*/ 2147483520 w 652"/>
                <a:gd name="T65" fmla="*/ 2147483520 h 652"/>
                <a:gd name="T66" fmla="*/ 2147483520 w 652"/>
                <a:gd name="T67" fmla="*/ 2147483520 h 652"/>
                <a:gd name="T68" fmla="*/ 2147483520 w 652"/>
                <a:gd name="T69" fmla="*/ 2147483520 h 652"/>
                <a:gd name="T70" fmla="*/ 2147483520 w 652"/>
                <a:gd name="T71" fmla="*/ 2147483520 h 652"/>
                <a:gd name="T72" fmla="*/ 2147483520 w 652"/>
                <a:gd name="T73" fmla="*/ 2147483520 h 652"/>
                <a:gd name="T74" fmla="*/ 2147483520 w 652"/>
                <a:gd name="T75" fmla="*/ 2147483520 h 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2"/>
                <a:gd name="T115" fmla="*/ 0 h 652"/>
                <a:gd name="T116" fmla="*/ 652 w 652"/>
                <a:gd name="T117" fmla="*/ 652 h 6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2" h="652">
                  <a:moveTo>
                    <a:pt x="482" y="652"/>
                  </a:moveTo>
                  <a:lnTo>
                    <a:pt x="510" y="652"/>
                  </a:lnTo>
                  <a:lnTo>
                    <a:pt x="482" y="624"/>
                  </a:lnTo>
                  <a:lnTo>
                    <a:pt x="538" y="567"/>
                  </a:lnTo>
                  <a:lnTo>
                    <a:pt x="538" y="510"/>
                  </a:lnTo>
                  <a:lnTo>
                    <a:pt x="595" y="453"/>
                  </a:lnTo>
                  <a:lnTo>
                    <a:pt x="623" y="453"/>
                  </a:lnTo>
                  <a:lnTo>
                    <a:pt x="652" y="397"/>
                  </a:lnTo>
                  <a:lnTo>
                    <a:pt x="595" y="340"/>
                  </a:lnTo>
                  <a:lnTo>
                    <a:pt x="595" y="283"/>
                  </a:lnTo>
                  <a:lnTo>
                    <a:pt x="567" y="227"/>
                  </a:lnTo>
                  <a:lnTo>
                    <a:pt x="510" y="170"/>
                  </a:lnTo>
                  <a:lnTo>
                    <a:pt x="425" y="57"/>
                  </a:lnTo>
                  <a:lnTo>
                    <a:pt x="425" y="28"/>
                  </a:lnTo>
                  <a:lnTo>
                    <a:pt x="397" y="0"/>
                  </a:lnTo>
                  <a:lnTo>
                    <a:pt x="312" y="57"/>
                  </a:lnTo>
                  <a:lnTo>
                    <a:pt x="283" y="28"/>
                  </a:lnTo>
                  <a:lnTo>
                    <a:pt x="227" y="57"/>
                  </a:lnTo>
                  <a:lnTo>
                    <a:pt x="227" y="85"/>
                  </a:lnTo>
                  <a:lnTo>
                    <a:pt x="170" y="85"/>
                  </a:lnTo>
                  <a:lnTo>
                    <a:pt x="142" y="28"/>
                  </a:lnTo>
                  <a:lnTo>
                    <a:pt x="85" y="28"/>
                  </a:lnTo>
                  <a:lnTo>
                    <a:pt x="28" y="85"/>
                  </a:lnTo>
                  <a:lnTo>
                    <a:pt x="28" y="198"/>
                  </a:lnTo>
                  <a:lnTo>
                    <a:pt x="0" y="283"/>
                  </a:lnTo>
                  <a:lnTo>
                    <a:pt x="28" y="340"/>
                  </a:lnTo>
                  <a:lnTo>
                    <a:pt x="56" y="312"/>
                  </a:lnTo>
                  <a:lnTo>
                    <a:pt x="227" y="397"/>
                  </a:lnTo>
                  <a:lnTo>
                    <a:pt x="312" y="397"/>
                  </a:lnTo>
                  <a:lnTo>
                    <a:pt x="312" y="425"/>
                  </a:lnTo>
                  <a:lnTo>
                    <a:pt x="283" y="453"/>
                  </a:lnTo>
                  <a:lnTo>
                    <a:pt x="312" y="482"/>
                  </a:lnTo>
                  <a:lnTo>
                    <a:pt x="368" y="510"/>
                  </a:lnTo>
                  <a:lnTo>
                    <a:pt x="397" y="567"/>
                  </a:lnTo>
                  <a:lnTo>
                    <a:pt x="368" y="595"/>
                  </a:lnTo>
                  <a:lnTo>
                    <a:pt x="425" y="652"/>
                  </a:lnTo>
                  <a:lnTo>
                    <a:pt x="425" y="624"/>
                  </a:lnTo>
                  <a:lnTo>
                    <a:pt x="482" y="652"/>
                  </a:lnTo>
                  <a:close/>
                </a:path>
              </a:pathLst>
            </a:custGeom>
            <a:solidFill>
              <a:srgbClr val="FFCC99"/>
            </a:solidFill>
            <a:ln w="9525" algn="ctr">
              <a:solidFill>
                <a:schemeClr val="tx1"/>
              </a:solidFill>
              <a:round/>
              <a:headEnd/>
              <a:tailEnd/>
            </a:ln>
          </p:spPr>
          <p:txBody>
            <a:bodyPr lIns="65306" tIns="32653" rIns="65306" bIns="32653"/>
            <a:lstStyle/>
            <a:p>
              <a:pPr algn="ctr"/>
              <a:endParaRPr lang="ja-JP" altLang="en-US"/>
            </a:p>
          </p:txBody>
        </p:sp>
        <p:sp>
          <p:nvSpPr>
            <p:cNvPr id="1195" name="Freeform 48"/>
            <p:cNvSpPr/>
            <p:nvPr/>
          </p:nvSpPr>
          <p:spPr>
            <a:xfrm>
              <a:off x="6789738" y="2111375"/>
              <a:ext cx="1220787" cy="1093788"/>
            </a:xfrm>
            <a:custGeom>
              <a:avLst/>
              <a:gdLst>
                <a:gd name="T0" fmla="*/ 2147483520 w 1077"/>
                <a:gd name="T1" fmla="*/ 2147483520 h 964"/>
                <a:gd name="T2" fmla="*/ 2147483520 w 1077"/>
                <a:gd name="T3" fmla="*/ 2147483520 h 964"/>
                <a:gd name="T4" fmla="*/ 2147483520 w 1077"/>
                <a:gd name="T5" fmla="*/ 2147483520 h 964"/>
                <a:gd name="T6" fmla="*/ 2147483520 w 1077"/>
                <a:gd name="T7" fmla="*/ 2147483520 h 964"/>
                <a:gd name="T8" fmla="*/ 2147483520 w 1077"/>
                <a:gd name="T9" fmla="*/ 2147483520 h 964"/>
                <a:gd name="T10" fmla="*/ 2147483520 w 1077"/>
                <a:gd name="T11" fmla="*/ 2147483520 h 964"/>
                <a:gd name="T12" fmla="*/ 2147483520 w 1077"/>
                <a:gd name="T13" fmla="*/ 2147483520 h 964"/>
                <a:gd name="T14" fmla="*/ 2147483520 w 1077"/>
                <a:gd name="T15" fmla="*/ 2147483520 h 964"/>
                <a:gd name="T16" fmla="*/ 2147483520 w 1077"/>
                <a:gd name="T17" fmla="*/ 2147483520 h 964"/>
                <a:gd name="T18" fmla="*/ 2147483520 w 1077"/>
                <a:gd name="T19" fmla="*/ 2147483520 h 964"/>
                <a:gd name="T20" fmla="*/ 2147483520 w 1077"/>
                <a:gd name="T21" fmla="*/ 2147483520 h 964"/>
                <a:gd name="T22" fmla="*/ 2147483520 w 1077"/>
                <a:gd name="T23" fmla="*/ 2147483520 h 964"/>
                <a:gd name="T24" fmla="*/ 2147483520 w 1077"/>
                <a:gd name="T25" fmla="*/ 2147483520 h 964"/>
                <a:gd name="T26" fmla="*/ 2147483520 w 1077"/>
                <a:gd name="T27" fmla="*/ 2147483520 h 964"/>
                <a:gd name="T28" fmla="*/ 2147483520 w 1077"/>
                <a:gd name="T29" fmla="*/ 2147483520 h 964"/>
                <a:gd name="T30" fmla="*/ 2147483520 w 1077"/>
                <a:gd name="T31" fmla="*/ 2147483520 h 964"/>
                <a:gd name="T32" fmla="*/ 2147483520 w 1077"/>
                <a:gd name="T33" fmla="*/ 2147483520 h 964"/>
                <a:gd name="T34" fmla="*/ 2147483520 w 1077"/>
                <a:gd name="T35" fmla="*/ 2147483520 h 964"/>
                <a:gd name="T36" fmla="*/ 2147483520 w 1077"/>
                <a:gd name="T37" fmla="*/ 2147483520 h 964"/>
                <a:gd name="T38" fmla="*/ 2147483520 w 1077"/>
                <a:gd name="T39" fmla="*/ 2147483520 h 964"/>
                <a:gd name="T40" fmla="*/ 0 w 1077"/>
                <a:gd name="T41" fmla="*/ 0 h 964"/>
                <a:gd name="T42" fmla="*/ 2147483520 w 1077"/>
                <a:gd name="T43" fmla="*/ 2147483520 h 964"/>
                <a:gd name="T44" fmla="*/ 2147483520 w 1077"/>
                <a:gd name="T45" fmla="*/ 2147483520 h 964"/>
                <a:gd name="T46" fmla="*/ 2147483520 w 1077"/>
                <a:gd name="T47" fmla="*/ 2147483520 h 964"/>
                <a:gd name="T48" fmla="*/ 2147483520 w 1077"/>
                <a:gd name="T49" fmla="*/ 2147483520 h 964"/>
                <a:gd name="T50" fmla="*/ 2147483520 w 1077"/>
                <a:gd name="T51" fmla="*/ 2147483520 h 964"/>
                <a:gd name="T52" fmla="*/ 2147483520 w 1077"/>
                <a:gd name="T53" fmla="*/ 2147483520 h 964"/>
                <a:gd name="T54" fmla="*/ 2147483520 w 1077"/>
                <a:gd name="T55" fmla="*/ 2147483520 h 964"/>
                <a:gd name="T56" fmla="*/ 2147483520 w 1077"/>
                <a:gd name="T57" fmla="*/ 2147483520 h 964"/>
                <a:gd name="T58" fmla="*/ 2147483520 w 1077"/>
                <a:gd name="T59" fmla="*/ 2147483520 h 964"/>
                <a:gd name="T60" fmla="*/ 2147483520 w 1077"/>
                <a:gd name="T61" fmla="*/ 2147483520 h 964"/>
                <a:gd name="T62" fmla="*/ 2147483520 w 1077"/>
                <a:gd name="T63" fmla="*/ 2147483520 h 964"/>
                <a:gd name="T64" fmla="*/ 2147483520 w 1077"/>
                <a:gd name="T65" fmla="*/ 2147483520 h 964"/>
                <a:gd name="T66" fmla="*/ 2147483520 w 1077"/>
                <a:gd name="T67" fmla="*/ 2147483520 h 964"/>
                <a:gd name="T68" fmla="*/ 2147483520 w 1077"/>
                <a:gd name="T69" fmla="*/ 2147483520 h 964"/>
                <a:gd name="T70" fmla="*/ 2147483520 w 1077"/>
                <a:gd name="T71" fmla="*/ 2147483520 h 964"/>
                <a:gd name="T72" fmla="*/ 2147483520 w 1077"/>
                <a:gd name="T73" fmla="*/ 2147483520 h 964"/>
                <a:gd name="T74" fmla="*/ 2147483520 w 1077"/>
                <a:gd name="T75" fmla="*/ 2147483520 h 964"/>
                <a:gd name="T76" fmla="*/ 2147483520 w 1077"/>
                <a:gd name="T77" fmla="*/ 2147483520 h 964"/>
                <a:gd name="T78" fmla="*/ 2147483520 w 1077"/>
                <a:gd name="T79" fmla="*/ 2147483520 h 964"/>
                <a:gd name="T80" fmla="*/ 2147483520 w 1077"/>
                <a:gd name="T81" fmla="*/ 2147483520 h 964"/>
                <a:gd name="T82" fmla="*/ 2147483520 w 1077"/>
                <a:gd name="T83" fmla="*/ 2147483520 h 964"/>
                <a:gd name="T84" fmla="*/ 2147483520 w 1077"/>
                <a:gd name="T85" fmla="*/ 2147483520 h 964"/>
                <a:gd name="T86" fmla="*/ 2147483520 w 1077"/>
                <a:gd name="T87" fmla="*/ 2147483520 h 964"/>
                <a:gd name="T88" fmla="*/ 2147483520 w 1077"/>
                <a:gd name="T89" fmla="*/ 2147483520 h 964"/>
                <a:gd name="T90" fmla="*/ 2147483520 w 1077"/>
                <a:gd name="T91" fmla="*/ 2147483520 h 964"/>
                <a:gd name="T92" fmla="*/ 2147483520 w 1077"/>
                <a:gd name="T93" fmla="*/ 2147483520 h 964"/>
                <a:gd name="T94" fmla="*/ 2147483520 w 1077"/>
                <a:gd name="T95" fmla="*/ 2147483520 h 964"/>
                <a:gd name="T96" fmla="*/ 2147483520 w 1077"/>
                <a:gd name="T97" fmla="*/ 2147483520 h 964"/>
                <a:gd name="T98" fmla="*/ 2147483520 w 1077"/>
                <a:gd name="T99" fmla="*/ 2147483520 h 964"/>
                <a:gd name="T100" fmla="*/ 2147483520 w 1077"/>
                <a:gd name="T101" fmla="*/ 2147483520 h 964"/>
                <a:gd name="T102" fmla="*/ 2147483520 w 1077"/>
                <a:gd name="T103" fmla="*/ 2147483520 h 9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7"/>
                <a:gd name="T157" fmla="*/ 0 h 964"/>
                <a:gd name="T158" fmla="*/ 1077 w 1077"/>
                <a:gd name="T159" fmla="*/ 964 h 9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7" h="964">
                  <a:moveTo>
                    <a:pt x="1077" y="765"/>
                  </a:moveTo>
                  <a:lnTo>
                    <a:pt x="992" y="822"/>
                  </a:lnTo>
                  <a:lnTo>
                    <a:pt x="936" y="822"/>
                  </a:lnTo>
                  <a:lnTo>
                    <a:pt x="851" y="879"/>
                  </a:lnTo>
                  <a:lnTo>
                    <a:pt x="794" y="850"/>
                  </a:lnTo>
                  <a:lnTo>
                    <a:pt x="737" y="879"/>
                  </a:lnTo>
                  <a:lnTo>
                    <a:pt x="681" y="964"/>
                  </a:lnTo>
                  <a:lnTo>
                    <a:pt x="652" y="935"/>
                  </a:lnTo>
                  <a:lnTo>
                    <a:pt x="595" y="850"/>
                  </a:lnTo>
                  <a:lnTo>
                    <a:pt x="539" y="822"/>
                  </a:lnTo>
                  <a:lnTo>
                    <a:pt x="510" y="737"/>
                  </a:lnTo>
                  <a:lnTo>
                    <a:pt x="284" y="595"/>
                  </a:lnTo>
                  <a:lnTo>
                    <a:pt x="227" y="567"/>
                  </a:lnTo>
                  <a:lnTo>
                    <a:pt x="199" y="567"/>
                  </a:lnTo>
                  <a:lnTo>
                    <a:pt x="199" y="538"/>
                  </a:lnTo>
                  <a:lnTo>
                    <a:pt x="170" y="510"/>
                  </a:lnTo>
                  <a:lnTo>
                    <a:pt x="170" y="453"/>
                  </a:lnTo>
                  <a:lnTo>
                    <a:pt x="142" y="425"/>
                  </a:lnTo>
                  <a:lnTo>
                    <a:pt x="28" y="198"/>
                  </a:lnTo>
                  <a:lnTo>
                    <a:pt x="28" y="85"/>
                  </a:lnTo>
                  <a:lnTo>
                    <a:pt x="0" y="0"/>
                  </a:lnTo>
                  <a:lnTo>
                    <a:pt x="114" y="85"/>
                  </a:lnTo>
                  <a:lnTo>
                    <a:pt x="114" y="141"/>
                  </a:lnTo>
                  <a:lnTo>
                    <a:pt x="142" y="198"/>
                  </a:lnTo>
                  <a:lnTo>
                    <a:pt x="227" y="255"/>
                  </a:lnTo>
                  <a:lnTo>
                    <a:pt x="199" y="312"/>
                  </a:lnTo>
                  <a:lnTo>
                    <a:pt x="284" y="368"/>
                  </a:lnTo>
                  <a:lnTo>
                    <a:pt x="312" y="368"/>
                  </a:lnTo>
                  <a:lnTo>
                    <a:pt x="510" y="283"/>
                  </a:lnTo>
                  <a:lnTo>
                    <a:pt x="510" y="255"/>
                  </a:lnTo>
                  <a:lnTo>
                    <a:pt x="539" y="283"/>
                  </a:lnTo>
                  <a:lnTo>
                    <a:pt x="539" y="340"/>
                  </a:lnTo>
                  <a:lnTo>
                    <a:pt x="567" y="368"/>
                  </a:lnTo>
                  <a:lnTo>
                    <a:pt x="595" y="425"/>
                  </a:lnTo>
                  <a:lnTo>
                    <a:pt x="652" y="453"/>
                  </a:lnTo>
                  <a:lnTo>
                    <a:pt x="624" y="482"/>
                  </a:lnTo>
                  <a:lnTo>
                    <a:pt x="652" y="567"/>
                  </a:lnTo>
                  <a:lnTo>
                    <a:pt x="681" y="567"/>
                  </a:lnTo>
                  <a:lnTo>
                    <a:pt x="709" y="595"/>
                  </a:lnTo>
                  <a:lnTo>
                    <a:pt x="737" y="595"/>
                  </a:lnTo>
                  <a:lnTo>
                    <a:pt x="737" y="623"/>
                  </a:lnTo>
                  <a:lnTo>
                    <a:pt x="794" y="595"/>
                  </a:lnTo>
                  <a:lnTo>
                    <a:pt x="879" y="538"/>
                  </a:lnTo>
                  <a:lnTo>
                    <a:pt x="907" y="567"/>
                  </a:lnTo>
                  <a:lnTo>
                    <a:pt x="964" y="538"/>
                  </a:lnTo>
                  <a:lnTo>
                    <a:pt x="992" y="567"/>
                  </a:lnTo>
                  <a:lnTo>
                    <a:pt x="992" y="623"/>
                  </a:lnTo>
                  <a:lnTo>
                    <a:pt x="1021" y="623"/>
                  </a:lnTo>
                  <a:lnTo>
                    <a:pt x="1021" y="680"/>
                  </a:lnTo>
                  <a:lnTo>
                    <a:pt x="1049" y="737"/>
                  </a:lnTo>
                  <a:lnTo>
                    <a:pt x="1077" y="737"/>
                  </a:lnTo>
                  <a:lnTo>
                    <a:pt x="1077" y="765"/>
                  </a:lnTo>
                  <a:close/>
                </a:path>
              </a:pathLst>
            </a:custGeom>
            <a:pattFill prst="dashHorz">
              <a:fgClr>
                <a:srgbClr val="0000FF"/>
              </a:fgClr>
              <a:bgClr>
                <a:schemeClr val="bg1"/>
              </a:bgClr>
            </a:pattFill>
            <a:ln w="9525" cap="flat" cmpd="sng" algn="ctr">
              <a:solidFill>
                <a:schemeClr val="tx1"/>
              </a:solidFill>
              <a:prstDash val="solid"/>
              <a:round/>
              <a:headEnd type="none" w="med" len="med"/>
              <a:tailEnd type="none" w="med" len="med"/>
            </a:ln>
          </p:spPr>
          <p:txBody>
            <a:bodyPr/>
            <a:lstStyle/>
            <a:p>
              <a:endParaRPr lang="ja-JP" altLang="en-US"/>
            </a:p>
          </p:txBody>
        </p:sp>
        <p:sp>
          <p:nvSpPr>
            <p:cNvPr id="1196" name="Freeform 49"/>
            <p:cNvSpPr/>
            <p:nvPr/>
          </p:nvSpPr>
          <p:spPr>
            <a:xfrm>
              <a:off x="6692900" y="1951038"/>
              <a:ext cx="1285875" cy="866775"/>
            </a:xfrm>
            <a:custGeom>
              <a:avLst/>
              <a:gdLst>
                <a:gd name="T0" fmla="*/ 2147483520 w 1134"/>
                <a:gd name="T1" fmla="*/ 2147483520 h 765"/>
                <a:gd name="T2" fmla="*/ 2147483520 w 1134"/>
                <a:gd name="T3" fmla="*/ 2147483520 h 765"/>
                <a:gd name="T4" fmla="*/ 2147483520 w 1134"/>
                <a:gd name="T5" fmla="*/ 2147483520 h 765"/>
                <a:gd name="T6" fmla="*/ 2147483520 w 1134"/>
                <a:gd name="T7" fmla="*/ 2147483520 h 765"/>
                <a:gd name="T8" fmla="*/ 2147483520 w 1134"/>
                <a:gd name="T9" fmla="*/ 2147483520 h 765"/>
                <a:gd name="T10" fmla="*/ 2147483520 w 1134"/>
                <a:gd name="T11" fmla="*/ 2147483520 h 765"/>
                <a:gd name="T12" fmla="*/ 2147483520 w 1134"/>
                <a:gd name="T13" fmla="*/ 2147483520 h 765"/>
                <a:gd name="T14" fmla="*/ 2147483520 w 1134"/>
                <a:gd name="T15" fmla="*/ 2147483520 h 765"/>
                <a:gd name="T16" fmla="*/ 2147483520 w 1134"/>
                <a:gd name="T17" fmla="*/ 2147483520 h 765"/>
                <a:gd name="T18" fmla="*/ 2147483520 w 1134"/>
                <a:gd name="T19" fmla="*/ 2147483520 h 765"/>
                <a:gd name="T20" fmla="*/ 2147483520 w 1134"/>
                <a:gd name="T21" fmla="*/ 2147483520 h 765"/>
                <a:gd name="T22" fmla="*/ 2147483520 w 1134"/>
                <a:gd name="T23" fmla="*/ 2147483520 h 765"/>
                <a:gd name="T24" fmla="*/ 2147483520 w 1134"/>
                <a:gd name="T25" fmla="*/ 2147483520 h 765"/>
                <a:gd name="T26" fmla="*/ 2147483520 w 1134"/>
                <a:gd name="T27" fmla="*/ 2147483520 h 765"/>
                <a:gd name="T28" fmla="*/ 2147483520 w 1134"/>
                <a:gd name="T29" fmla="*/ 2147483520 h 765"/>
                <a:gd name="T30" fmla="*/ 2147483520 w 1134"/>
                <a:gd name="T31" fmla="*/ 2147483520 h 765"/>
                <a:gd name="T32" fmla="*/ 2147483520 w 1134"/>
                <a:gd name="T33" fmla="*/ 2147483520 h 765"/>
                <a:gd name="T34" fmla="*/ 2147483520 w 1134"/>
                <a:gd name="T35" fmla="*/ 2147483520 h 765"/>
                <a:gd name="T36" fmla="*/ 2147483520 w 1134"/>
                <a:gd name="T37" fmla="*/ 2147483520 h 765"/>
                <a:gd name="T38" fmla="*/ 2147483520 w 1134"/>
                <a:gd name="T39" fmla="*/ 2147483520 h 765"/>
                <a:gd name="T40" fmla="*/ 2147483520 w 1134"/>
                <a:gd name="T41" fmla="*/ 2147483520 h 765"/>
                <a:gd name="T42" fmla="*/ 0 w 1134"/>
                <a:gd name="T43" fmla="*/ 0 h 765"/>
                <a:gd name="T44" fmla="*/ 2147483520 w 1134"/>
                <a:gd name="T45" fmla="*/ 2147483520 h 765"/>
                <a:gd name="T46" fmla="*/ 2147483520 w 1134"/>
                <a:gd name="T47" fmla="*/ 2147483520 h 765"/>
                <a:gd name="T48" fmla="*/ 2147483520 w 1134"/>
                <a:gd name="T49" fmla="*/ 2147483520 h 765"/>
                <a:gd name="T50" fmla="*/ 2147483520 w 1134"/>
                <a:gd name="T51" fmla="*/ 2147483520 h 765"/>
                <a:gd name="T52" fmla="*/ 2147483520 w 1134"/>
                <a:gd name="T53" fmla="*/ 2147483520 h 765"/>
                <a:gd name="T54" fmla="*/ 2147483520 w 1134"/>
                <a:gd name="T55" fmla="*/ 2147483520 h 765"/>
                <a:gd name="T56" fmla="*/ 2147483520 w 1134"/>
                <a:gd name="T57" fmla="*/ 2147483520 h 765"/>
                <a:gd name="T58" fmla="*/ 2147483520 w 1134"/>
                <a:gd name="T59" fmla="*/ 2147483520 h 765"/>
                <a:gd name="T60" fmla="*/ 2147483520 w 1134"/>
                <a:gd name="T61" fmla="*/ 2147483520 h 765"/>
                <a:gd name="T62" fmla="*/ 2147483520 w 1134"/>
                <a:gd name="T63" fmla="*/ 2147483520 h 765"/>
                <a:gd name="T64" fmla="*/ 2147483520 w 1134"/>
                <a:gd name="T65" fmla="*/ 2147483520 h 765"/>
                <a:gd name="T66" fmla="*/ 2147483520 w 1134"/>
                <a:gd name="T67" fmla="*/ 2147483520 h 765"/>
                <a:gd name="T68" fmla="*/ 2147483520 w 1134"/>
                <a:gd name="T69" fmla="*/ 2147483520 h 765"/>
                <a:gd name="T70" fmla="*/ 2147483520 w 1134"/>
                <a:gd name="T71" fmla="*/ 2147483520 h 765"/>
                <a:gd name="T72" fmla="*/ 2147483520 w 1134"/>
                <a:gd name="T73" fmla="*/ 2147483520 h 765"/>
                <a:gd name="T74" fmla="*/ 2147483520 w 1134"/>
                <a:gd name="T75" fmla="*/ 2147483520 h 765"/>
                <a:gd name="T76" fmla="*/ 2147483520 w 1134"/>
                <a:gd name="T77" fmla="*/ 2147483520 h 765"/>
                <a:gd name="T78" fmla="*/ 2147483520 w 1134"/>
                <a:gd name="T79" fmla="*/ 2147483520 h 765"/>
                <a:gd name="T80" fmla="*/ 2147483520 w 1134"/>
                <a:gd name="T81" fmla="*/ 2147483520 h 765"/>
                <a:gd name="T82" fmla="*/ 2147483520 w 1134"/>
                <a:gd name="T83" fmla="*/ 2147483520 h 765"/>
                <a:gd name="T84" fmla="*/ 2147483520 w 1134"/>
                <a:gd name="T85" fmla="*/ 2147483520 h 765"/>
                <a:gd name="T86" fmla="*/ 2147483520 w 1134"/>
                <a:gd name="T87" fmla="*/ 2147483520 h 765"/>
                <a:gd name="T88" fmla="*/ 2147483520 w 1134"/>
                <a:gd name="T89" fmla="*/ 2147483520 h 765"/>
                <a:gd name="T90" fmla="*/ 2147483520 w 1134"/>
                <a:gd name="T91" fmla="*/ 2147483520 h 765"/>
                <a:gd name="T92" fmla="*/ 2147483520 w 1134"/>
                <a:gd name="T93" fmla="*/ 2147483520 h 765"/>
                <a:gd name="T94" fmla="*/ 2147483520 w 1134"/>
                <a:gd name="T95" fmla="*/ 2147483520 h 7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34"/>
                <a:gd name="T145" fmla="*/ 0 h 765"/>
                <a:gd name="T146" fmla="*/ 1134 w 1134"/>
                <a:gd name="T147" fmla="*/ 765 h 7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34" h="765">
                  <a:moveTo>
                    <a:pt x="1049" y="680"/>
                  </a:moveTo>
                  <a:lnTo>
                    <a:pt x="1049" y="510"/>
                  </a:lnTo>
                  <a:lnTo>
                    <a:pt x="1106" y="454"/>
                  </a:lnTo>
                  <a:lnTo>
                    <a:pt x="1134" y="397"/>
                  </a:lnTo>
                  <a:lnTo>
                    <a:pt x="1106" y="340"/>
                  </a:lnTo>
                  <a:lnTo>
                    <a:pt x="1077" y="340"/>
                  </a:lnTo>
                  <a:lnTo>
                    <a:pt x="1021" y="255"/>
                  </a:lnTo>
                  <a:lnTo>
                    <a:pt x="1049" y="198"/>
                  </a:lnTo>
                  <a:lnTo>
                    <a:pt x="1021" y="142"/>
                  </a:lnTo>
                  <a:lnTo>
                    <a:pt x="964" y="142"/>
                  </a:lnTo>
                  <a:lnTo>
                    <a:pt x="936" y="113"/>
                  </a:lnTo>
                  <a:lnTo>
                    <a:pt x="907" y="113"/>
                  </a:lnTo>
                  <a:lnTo>
                    <a:pt x="794" y="85"/>
                  </a:lnTo>
                  <a:lnTo>
                    <a:pt x="737" y="85"/>
                  </a:lnTo>
                  <a:lnTo>
                    <a:pt x="680" y="57"/>
                  </a:lnTo>
                  <a:lnTo>
                    <a:pt x="652" y="113"/>
                  </a:lnTo>
                  <a:lnTo>
                    <a:pt x="709" y="142"/>
                  </a:lnTo>
                  <a:lnTo>
                    <a:pt x="680" y="142"/>
                  </a:lnTo>
                  <a:lnTo>
                    <a:pt x="595" y="113"/>
                  </a:lnTo>
                  <a:lnTo>
                    <a:pt x="539" y="57"/>
                  </a:lnTo>
                  <a:lnTo>
                    <a:pt x="227" y="28"/>
                  </a:lnTo>
                  <a:lnTo>
                    <a:pt x="0" y="0"/>
                  </a:lnTo>
                  <a:lnTo>
                    <a:pt x="28" y="57"/>
                  </a:lnTo>
                  <a:lnTo>
                    <a:pt x="85" y="142"/>
                  </a:lnTo>
                  <a:lnTo>
                    <a:pt x="199" y="227"/>
                  </a:lnTo>
                  <a:lnTo>
                    <a:pt x="199" y="283"/>
                  </a:lnTo>
                  <a:lnTo>
                    <a:pt x="227" y="340"/>
                  </a:lnTo>
                  <a:lnTo>
                    <a:pt x="312" y="397"/>
                  </a:lnTo>
                  <a:lnTo>
                    <a:pt x="284" y="454"/>
                  </a:lnTo>
                  <a:lnTo>
                    <a:pt x="369" y="510"/>
                  </a:lnTo>
                  <a:lnTo>
                    <a:pt x="397" y="510"/>
                  </a:lnTo>
                  <a:lnTo>
                    <a:pt x="595" y="425"/>
                  </a:lnTo>
                  <a:lnTo>
                    <a:pt x="595" y="397"/>
                  </a:lnTo>
                  <a:lnTo>
                    <a:pt x="624" y="425"/>
                  </a:lnTo>
                  <a:lnTo>
                    <a:pt x="624" y="482"/>
                  </a:lnTo>
                  <a:lnTo>
                    <a:pt x="652" y="510"/>
                  </a:lnTo>
                  <a:lnTo>
                    <a:pt x="680" y="567"/>
                  </a:lnTo>
                  <a:lnTo>
                    <a:pt x="737" y="595"/>
                  </a:lnTo>
                  <a:lnTo>
                    <a:pt x="709" y="624"/>
                  </a:lnTo>
                  <a:lnTo>
                    <a:pt x="737" y="709"/>
                  </a:lnTo>
                  <a:lnTo>
                    <a:pt x="766" y="709"/>
                  </a:lnTo>
                  <a:lnTo>
                    <a:pt x="794" y="737"/>
                  </a:lnTo>
                  <a:lnTo>
                    <a:pt x="822" y="737"/>
                  </a:lnTo>
                  <a:lnTo>
                    <a:pt x="822" y="765"/>
                  </a:lnTo>
                  <a:lnTo>
                    <a:pt x="879" y="737"/>
                  </a:lnTo>
                  <a:lnTo>
                    <a:pt x="964" y="680"/>
                  </a:lnTo>
                  <a:lnTo>
                    <a:pt x="992" y="709"/>
                  </a:lnTo>
                  <a:lnTo>
                    <a:pt x="1049" y="680"/>
                  </a:lnTo>
                  <a:close/>
                </a:path>
              </a:pathLst>
            </a:custGeom>
            <a:solidFill>
              <a:srgbClr val="FFCC99"/>
            </a:solidFill>
            <a:ln w="9525" algn="ctr">
              <a:solidFill>
                <a:schemeClr val="tx1"/>
              </a:solidFill>
              <a:round/>
              <a:headEnd/>
              <a:tailEnd/>
            </a:ln>
          </p:spPr>
          <p:txBody>
            <a:bodyPr lIns="65306" tIns="32653" rIns="65306" bIns="32653"/>
            <a:lstStyle/>
            <a:p>
              <a:pPr algn="ctr"/>
              <a:endParaRPr lang="ja-JP" altLang="en-US"/>
            </a:p>
          </p:txBody>
        </p:sp>
        <p:sp>
          <p:nvSpPr>
            <p:cNvPr id="1197" name="Freeform 50"/>
            <p:cNvSpPr/>
            <p:nvPr/>
          </p:nvSpPr>
          <p:spPr>
            <a:xfrm>
              <a:off x="6692900" y="1692275"/>
              <a:ext cx="1414463" cy="708025"/>
            </a:xfrm>
            <a:custGeom>
              <a:avLst/>
              <a:gdLst>
                <a:gd name="T0" fmla="*/ 2147483520 w 1247"/>
                <a:gd name="T1" fmla="*/ 2147483520 h 624"/>
                <a:gd name="T2" fmla="*/ 2147483520 w 1247"/>
                <a:gd name="T3" fmla="*/ 2147483520 h 624"/>
                <a:gd name="T4" fmla="*/ 2147483520 w 1247"/>
                <a:gd name="T5" fmla="*/ 2147483520 h 624"/>
                <a:gd name="T6" fmla="*/ 2147483520 w 1247"/>
                <a:gd name="T7" fmla="*/ 2147483520 h 624"/>
                <a:gd name="T8" fmla="*/ 2147483520 w 1247"/>
                <a:gd name="T9" fmla="*/ 2147483520 h 624"/>
                <a:gd name="T10" fmla="*/ 2147483520 w 1247"/>
                <a:gd name="T11" fmla="*/ 2147483520 h 624"/>
                <a:gd name="T12" fmla="*/ 2147483520 w 1247"/>
                <a:gd name="T13" fmla="*/ 2147483520 h 624"/>
                <a:gd name="T14" fmla="*/ 2147483520 w 1247"/>
                <a:gd name="T15" fmla="*/ 2147483520 h 624"/>
                <a:gd name="T16" fmla="*/ 2147483520 w 1247"/>
                <a:gd name="T17" fmla="*/ 2147483520 h 624"/>
                <a:gd name="T18" fmla="*/ 2147483520 w 1247"/>
                <a:gd name="T19" fmla="*/ 2147483520 h 624"/>
                <a:gd name="T20" fmla="*/ 2147483520 w 1247"/>
                <a:gd name="T21" fmla="*/ 2147483520 h 624"/>
                <a:gd name="T22" fmla="*/ 2147483520 w 1247"/>
                <a:gd name="T23" fmla="*/ 2147483520 h 624"/>
                <a:gd name="T24" fmla="*/ 2147483520 w 1247"/>
                <a:gd name="T25" fmla="*/ 2147483520 h 624"/>
                <a:gd name="T26" fmla="*/ 2147483520 w 1247"/>
                <a:gd name="T27" fmla="*/ 2147483520 h 624"/>
                <a:gd name="T28" fmla="*/ 2147483520 w 1247"/>
                <a:gd name="T29" fmla="*/ 2147483520 h 624"/>
                <a:gd name="T30" fmla="*/ 2147483520 w 1247"/>
                <a:gd name="T31" fmla="*/ 2147483520 h 624"/>
                <a:gd name="T32" fmla="*/ 2147483520 w 1247"/>
                <a:gd name="T33" fmla="*/ 2147483520 h 624"/>
                <a:gd name="T34" fmla="*/ 2147483520 w 1247"/>
                <a:gd name="T35" fmla="*/ 2147483520 h 624"/>
                <a:gd name="T36" fmla="*/ 0 w 1247"/>
                <a:gd name="T37" fmla="*/ 2147483520 h 624"/>
                <a:gd name="T38" fmla="*/ 0 w 1247"/>
                <a:gd name="T39" fmla="*/ 2147483520 h 624"/>
                <a:gd name="T40" fmla="*/ 2147483520 w 1247"/>
                <a:gd name="T41" fmla="*/ 2147483520 h 624"/>
                <a:gd name="T42" fmla="*/ 2147483520 w 1247"/>
                <a:gd name="T43" fmla="*/ 2147483520 h 624"/>
                <a:gd name="T44" fmla="*/ 2147483520 w 1247"/>
                <a:gd name="T45" fmla="*/ 2147483520 h 624"/>
                <a:gd name="T46" fmla="*/ 2147483520 w 1247"/>
                <a:gd name="T47" fmla="*/ 2147483520 h 624"/>
                <a:gd name="T48" fmla="*/ 2147483520 w 1247"/>
                <a:gd name="T49" fmla="*/ 2147483520 h 624"/>
                <a:gd name="T50" fmla="*/ 2147483520 w 1247"/>
                <a:gd name="T51" fmla="*/ 2147483520 h 624"/>
                <a:gd name="T52" fmla="*/ 2147483520 w 1247"/>
                <a:gd name="T53" fmla="*/ 2147483520 h 624"/>
                <a:gd name="T54" fmla="*/ 2147483520 w 1247"/>
                <a:gd name="T55" fmla="*/ 2147483520 h 624"/>
                <a:gd name="T56" fmla="*/ 2147483520 w 1247"/>
                <a:gd name="T57" fmla="*/ 2147483520 h 624"/>
                <a:gd name="T58" fmla="*/ 2147483520 w 1247"/>
                <a:gd name="T59" fmla="*/ 2147483520 h 624"/>
                <a:gd name="T60" fmla="*/ 2147483520 w 1247"/>
                <a:gd name="T61" fmla="*/ 2147483520 h 624"/>
                <a:gd name="T62" fmla="*/ 2147483520 w 1247"/>
                <a:gd name="T63" fmla="*/ 2147483520 h 624"/>
                <a:gd name="T64" fmla="*/ 2147483520 w 1247"/>
                <a:gd name="T65" fmla="*/ 2147483520 h 624"/>
                <a:gd name="T66" fmla="*/ 2147483520 w 1247"/>
                <a:gd name="T67" fmla="*/ 2147483520 h 624"/>
                <a:gd name="T68" fmla="*/ 2147483520 w 1247"/>
                <a:gd name="T69" fmla="*/ 2147483520 h 624"/>
                <a:gd name="T70" fmla="*/ 2147483520 w 1247"/>
                <a:gd name="T71" fmla="*/ 0 h 624"/>
                <a:gd name="T72" fmla="*/ 2147483520 w 1247"/>
                <a:gd name="T73" fmla="*/ 2147483520 h 624"/>
                <a:gd name="T74" fmla="*/ 2147483520 w 1247"/>
                <a:gd name="T75" fmla="*/ 0 h 624"/>
                <a:gd name="T76" fmla="*/ 2147483520 w 1247"/>
                <a:gd name="T77" fmla="*/ 0 h 624"/>
                <a:gd name="T78" fmla="*/ 2147483520 w 1247"/>
                <a:gd name="T79" fmla="*/ 0 h 624"/>
                <a:gd name="T80" fmla="*/ 2147483520 w 1247"/>
                <a:gd name="T81" fmla="*/ 0 h 624"/>
                <a:gd name="T82" fmla="*/ 2147483520 w 1247"/>
                <a:gd name="T83" fmla="*/ 2147483520 h 624"/>
                <a:gd name="T84" fmla="*/ 2147483520 w 1247"/>
                <a:gd name="T85" fmla="*/ 2147483520 h 624"/>
                <a:gd name="T86" fmla="*/ 2147483520 w 1247"/>
                <a:gd name="T87" fmla="*/ 2147483520 h 624"/>
                <a:gd name="T88" fmla="*/ 2147483520 w 1247"/>
                <a:gd name="T89" fmla="*/ 2147483520 h 624"/>
                <a:gd name="T90" fmla="*/ 2147483520 w 1247"/>
                <a:gd name="T91" fmla="*/ 2147483520 h 624"/>
                <a:gd name="T92" fmla="*/ 2147483520 w 1247"/>
                <a:gd name="T93" fmla="*/ 2147483520 h 624"/>
                <a:gd name="T94" fmla="*/ 2147483520 w 1247"/>
                <a:gd name="T95" fmla="*/ 2147483520 h 624"/>
                <a:gd name="T96" fmla="*/ 2147483520 w 1247"/>
                <a:gd name="T97" fmla="*/ 2147483520 h 624"/>
                <a:gd name="T98" fmla="*/ 2147483520 w 1247"/>
                <a:gd name="T99" fmla="*/ 2147483520 h 624"/>
                <a:gd name="T100" fmla="*/ 2147483520 w 1247"/>
                <a:gd name="T101" fmla="*/ 2147483520 h 624"/>
                <a:gd name="T102" fmla="*/ 2147483520 w 1247"/>
                <a:gd name="T103" fmla="*/ 2147483520 h 624"/>
                <a:gd name="T104" fmla="*/ 2147483520 w 1247"/>
                <a:gd name="T105" fmla="*/ 2147483520 h 624"/>
                <a:gd name="T106" fmla="*/ 2147483520 w 1247"/>
                <a:gd name="T107" fmla="*/ 2147483520 h 624"/>
                <a:gd name="T108" fmla="*/ 2147483520 w 1247"/>
                <a:gd name="T109" fmla="*/ 2147483520 h 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47"/>
                <a:gd name="T166" fmla="*/ 0 h 624"/>
                <a:gd name="T167" fmla="*/ 1247 w 1247"/>
                <a:gd name="T168" fmla="*/ 624 h 6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47" h="624">
                  <a:moveTo>
                    <a:pt x="1134" y="624"/>
                  </a:moveTo>
                  <a:lnTo>
                    <a:pt x="1106" y="567"/>
                  </a:lnTo>
                  <a:lnTo>
                    <a:pt x="1077" y="567"/>
                  </a:lnTo>
                  <a:lnTo>
                    <a:pt x="1021" y="482"/>
                  </a:lnTo>
                  <a:lnTo>
                    <a:pt x="1049" y="425"/>
                  </a:lnTo>
                  <a:lnTo>
                    <a:pt x="1021" y="369"/>
                  </a:lnTo>
                  <a:lnTo>
                    <a:pt x="964" y="369"/>
                  </a:lnTo>
                  <a:lnTo>
                    <a:pt x="936" y="340"/>
                  </a:lnTo>
                  <a:lnTo>
                    <a:pt x="907" y="340"/>
                  </a:lnTo>
                  <a:lnTo>
                    <a:pt x="794" y="312"/>
                  </a:lnTo>
                  <a:lnTo>
                    <a:pt x="737" y="312"/>
                  </a:lnTo>
                  <a:lnTo>
                    <a:pt x="680" y="284"/>
                  </a:lnTo>
                  <a:lnTo>
                    <a:pt x="652" y="340"/>
                  </a:lnTo>
                  <a:lnTo>
                    <a:pt x="709" y="369"/>
                  </a:lnTo>
                  <a:lnTo>
                    <a:pt x="680" y="369"/>
                  </a:lnTo>
                  <a:lnTo>
                    <a:pt x="595" y="340"/>
                  </a:lnTo>
                  <a:lnTo>
                    <a:pt x="539" y="284"/>
                  </a:lnTo>
                  <a:lnTo>
                    <a:pt x="227" y="255"/>
                  </a:lnTo>
                  <a:lnTo>
                    <a:pt x="0" y="227"/>
                  </a:lnTo>
                  <a:lnTo>
                    <a:pt x="0" y="199"/>
                  </a:lnTo>
                  <a:lnTo>
                    <a:pt x="57" y="170"/>
                  </a:lnTo>
                  <a:lnTo>
                    <a:pt x="199" y="170"/>
                  </a:lnTo>
                  <a:lnTo>
                    <a:pt x="227" y="142"/>
                  </a:lnTo>
                  <a:lnTo>
                    <a:pt x="369" y="142"/>
                  </a:lnTo>
                  <a:lnTo>
                    <a:pt x="397" y="170"/>
                  </a:lnTo>
                  <a:lnTo>
                    <a:pt x="454" y="85"/>
                  </a:lnTo>
                  <a:lnTo>
                    <a:pt x="510" y="85"/>
                  </a:lnTo>
                  <a:lnTo>
                    <a:pt x="510" y="57"/>
                  </a:lnTo>
                  <a:lnTo>
                    <a:pt x="539" y="85"/>
                  </a:lnTo>
                  <a:lnTo>
                    <a:pt x="567" y="57"/>
                  </a:lnTo>
                  <a:lnTo>
                    <a:pt x="624" y="114"/>
                  </a:lnTo>
                  <a:lnTo>
                    <a:pt x="652" y="85"/>
                  </a:lnTo>
                  <a:lnTo>
                    <a:pt x="737" y="57"/>
                  </a:lnTo>
                  <a:lnTo>
                    <a:pt x="737" y="28"/>
                  </a:lnTo>
                  <a:lnTo>
                    <a:pt x="766" y="28"/>
                  </a:lnTo>
                  <a:lnTo>
                    <a:pt x="822" y="0"/>
                  </a:lnTo>
                  <a:lnTo>
                    <a:pt x="907" y="28"/>
                  </a:lnTo>
                  <a:lnTo>
                    <a:pt x="1021" y="0"/>
                  </a:lnTo>
                  <a:lnTo>
                    <a:pt x="1077" y="0"/>
                  </a:lnTo>
                  <a:lnTo>
                    <a:pt x="1106" y="0"/>
                  </a:lnTo>
                  <a:lnTo>
                    <a:pt x="1134" y="0"/>
                  </a:lnTo>
                  <a:lnTo>
                    <a:pt x="1162" y="28"/>
                  </a:lnTo>
                  <a:lnTo>
                    <a:pt x="1162" y="114"/>
                  </a:lnTo>
                  <a:lnTo>
                    <a:pt x="1191" y="142"/>
                  </a:lnTo>
                  <a:lnTo>
                    <a:pt x="1191" y="199"/>
                  </a:lnTo>
                  <a:lnTo>
                    <a:pt x="1219" y="227"/>
                  </a:lnTo>
                  <a:lnTo>
                    <a:pt x="1219" y="255"/>
                  </a:lnTo>
                  <a:lnTo>
                    <a:pt x="1191" y="284"/>
                  </a:lnTo>
                  <a:lnTo>
                    <a:pt x="1219" y="340"/>
                  </a:lnTo>
                  <a:lnTo>
                    <a:pt x="1247" y="369"/>
                  </a:lnTo>
                  <a:lnTo>
                    <a:pt x="1247" y="425"/>
                  </a:lnTo>
                  <a:lnTo>
                    <a:pt x="1219" y="454"/>
                  </a:lnTo>
                  <a:lnTo>
                    <a:pt x="1191" y="595"/>
                  </a:lnTo>
                  <a:lnTo>
                    <a:pt x="1162" y="595"/>
                  </a:lnTo>
                  <a:lnTo>
                    <a:pt x="1134" y="624"/>
                  </a:lnTo>
                  <a:close/>
                </a:path>
              </a:pathLst>
            </a:custGeom>
            <a:solidFill>
              <a:srgbClr val="FFCC99"/>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198" name="Freeform 51"/>
            <p:cNvSpPr/>
            <p:nvPr/>
          </p:nvSpPr>
          <p:spPr>
            <a:xfrm>
              <a:off x="5857875" y="2014538"/>
              <a:ext cx="1254125" cy="1414462"/>
            </a:xfrm>
            <a:custGeom>
              <a:avLst/>
              <a:gdLst>
                <a:gd name="T0" fmla="*/ 2147483520 w 1106"/>
                <a:gd name="T1" fmla="*/ 2147483520 h 1247"/>
                <a:gd name="T2" fmla="*/ 2147483520 w 1106"/>
                <a:gd name="T3" fmla="*/ 2147483520 h 1247"/>
                <a:gd name="T4" fmla="*/ 2147483520 w 1106"/>
                <a:gd name="T5" fmla="*/ 2147483520 h 1247"/>
                <a:gd name="T6" fmla="*/ 2147483520 w 1106"/>
                <a:gd name="T7" fmla="*/ 2147483520 h 1247"/>
                <a:gd name="T8" fmla="*/ 2147483520 w 1106"/>
                <a:gd name="T9" fmla="*/ 2147483520 h 1247"/>
                <a:gd name="T10" fmla="*/ 2147483520 w 1106"/>
                <a:gd name="T11" fmla="*/ 2147483520 h 1247"/>
                <a:gd name="T12" fmla="*/ 2147483520 w 1106"/>
                <a:gd name="T13" fmla="*/ 2147483520 h 1247"/>
                <a:gd name="T14" fmla="*/ 2147483520 w 1106"/>
                <a:gd name="T15" fmla="*/ 2147483520 h 1247"/>
                <a:gd name="T16" fmla="*/ 2147483520 w 1106"/>
                <a:gd name="T17" fmla="*/ 2147483520 h 1247"/>
                <a:gd name="T18" fmla="*/ 2147483520 w 1106"/>
                <a:gd name="T19" fmla="*/ 2147483520 h 1247"/>
                <a:gd name="T20" fmla="*/ 2147483520 w 1106"/>
                <a:gd name="T21" fmla="*/ 2147483520 h 1247"/>
                <a:gd name="T22" fmla="*/ 2147483520 w 1106"/>
                <a:gd name="T23" fmla="*/ 2147483520 h 1247"/>
                <a:gd name="T24" fmla="*/ 2147483520 w 1106"/>
                <a:gd name="T25" fmla="*/ 2147483520 h 1247"/>
                <a:gd name="T26" fmla="*/ 2147483520 w 1106"/>
                <a:gd name="T27" fmla="*/ 2147483520 h 1247"/>
                <a:gd name="T28" fmla="*/ 2147483520 w 1106"/>
                <a:gd name="T29" fmla="*/ 2147483520 h 1247"/>
                <a:gd name="T30" fmla="*/ 2147483520 w 1106"/>
                <a:gd name="T31" fmla="*/ 2147483520 h 1247"/>
                <a:gd name="T32" fmla="*/ 2147483520 w 1106"/>
                <a:gd name="T33" fmla="*/ 2147483520 h 1247"/>
                <a:gd name="T34" fmla="*/ 2147483520 w 1106"/>
                <a:gd name="T35" fmla="*/ 2147483520 h 1247"/>
                <a:gd name="T36" fmla="*/ 2147483520 w 1106"/>
                <a:gd name="T37" fmla="*/ 2147483520 h 1247"/>
                <a:gd name="T38" fmla="*/ 2147483520 w 1106"/>
                <a:gd name="T39" fmla="*/ 2147483520 h 1247"/>
                <a:gd name="T40" fmla="*/ 2147483520 w 1106"/>
                <a:gd name="T41" fmla="*/ 2147483520 h 1247"/>
                <a:gd name="T42" fmla="*/ 2147483520 w 1106"/>
                <a:gd name="T43" fmla="*/ 2147483520 h 1247"/>
                <a:gd name="T44" fmla="*/ 2147483520 w 1106"/>
                <a:gd name="T45" fmla="*/ 2147483520 h 1247"/>
                <a:gd name="T46" fmla="*/ 2147483520 w 1106"/>
                <a:gd name="T47" fmla="*/ 2147483520 h 1247"/>
                <a:gd name="T48" fmla="*/ 2147483520 w 1106"/>
                <a:gd name="T49" fmla="*/ 2147483520 h 1247"/>
                <a:gd name="T50" fmla="*/ 2147483520 w 1106"/>
                <a:gd name="T51" fmla="*/ 2147483520 h 1247"/>
                <a:gd name="T52" fmla="*/ 2147483520 w 1106"/>
                <a:gd name="T53" fmla="*/ 2147483520 h 1247"/>
                <a:gd name="T54" fmla="*/ 2147483520 w 1106"/>
                <a:gd name="T55" fmla="*/ 2147483520 h 1247"/>
                <a:gd name="T56" fmla="*/ 2147483520 w 1106"/>
                <a:gd name="T57" fmla="*/ 2147483520 h 1247"/>
                <a:gd name="T58" fmla="*/ 2147483520 w 1106"/>
                <a:gd name="T59" fmla="*/ 2147483520 h 1247"/>
                <a:gd name="T60" fmla="*/ 2147483520 w 1106"/>
                <a:gd name="T61" fmla="*/ 2147483520 h 1247"/>
                <a:gd name="T62" fmla="*/ 2147483520 w 1106"/>
                <a:gd name="T63" fmla="*/ 2147483520 h 1247"/>
                <a:gd name="T64" fmla="*/ 2147483520 w 1106"/>
                <a:gd name="T65" fmla="*/ 2147483520 h 1247"/>
                <a:gd name="T66" fmla="*/ 2147483520 w 1106"/>
                <a:gd name="T67" fmla="*/ 2147483520 h 1247"/>
                <a:gd name="T68" fmla="*/ 2147483520 w 1106"/>
                <a:gd name="T69" fmla="*/ 2147483520 h 1247"/>
                <a:gd name="T70" fmla="*/ 2147483520 w 1106"/>
                <a:gd name="T71" fmla="*/ 2147483520 h 1247"/>
                <a:gd name="T72" fmla="*/ 0 w 1106"/>
                <a:gd name="T73" fmla="*/ 2147483520 h 1247"/>
                <a:gd name="T74" fmla="*/ 0 w 1106"/>
                <a:gd name="T75" fmla="*/ 2147483520 h 12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6"/>
                <a:gd name="T115" fmla="*/ 0 h 1247"/>
                <a:gd name="T116" fmla="*/ 1106 w 1106"/>
                <a:gd name="T117" fmla="*/ 1247 h 12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6" h="1247">
                  <a:moveTo>
                    <a:pt x="0" y="1020"/>
                  </a:moveTo>
                  <a:lnTo>
                    <a:pt x="28" y="1049"/>
                  </a:lnTo>
                  <a:lnTo>
                    <a:pt x="0" y="1077"/>
                  </a:lnTo>
                  <a:lnTo>
                    <a:pt x="28" y="1077"/>
                  </a:lnTo>
                  <a:lnTo>
                    <a:pt x="57" y="1049"/>
                  </a:lnTo>
                  <a:lnTo>
                    <a:pt x="113" y="1105"/>
                  </a:lnTo>
                  <a:lnTo>
                    <a:pt x="170" y="1077"/>
                  </a:lnTo>
                  <a:lnTo>
                    <a:pt x="198" y="1162"/>
                  </a:lnTo>
                  <a:lnTo>
                    <a:pt x="227" y="1162"/>
                  </a:lnTo>
                  <a:lnTo>
                    <a:pt x="255" y="1134"/>
                  </a:lnTo>
                  <a:lnTo>
                    <a:pt x="312" y="1134"/>
                  </a:lnTo>
                  <a:lnTo>
                    <a:pt x="312" y="1219"/>
                  </a:lnTo>
                  <a:lnTo>
                    <a:pt x="369" y="1247"/>
                  </a:lnTo>
                  <a:lnTo>
                    <a:pt x="454" y="1190"/>
                  </a:lnTo>
                  <a:lnTo>
                    <a:pt x="482" y="1190"/>
                  </a:lnTo>
                  <a:lnTo>
                    <a:pt x="510" y="1162"/>
                  </a:lnTo>
                  <a:lnTo>
                    <a:pt x="595" y="1134"/>
                  </a:lnTo>
                  <a:lnTo>
                    <a:pt x="567" y="1105"/>
                  </a:lnTo>
                  <a:lnTo>
                    <a:pt x="595" y="1077"/>
                  </a:lnTo>
                  <a:lnTo>
                    <a:pt x="624" y="1134"/>
                  </a:lnTo>
                  <a:lnTo>
                    <a:pt x="737" y="1134"/>
                  </a:lnTo>
                  <a:lnTo>
                    <a:pt x="822" y="1162"/>
                  </a:lnTo>
                  <a:lnTo>
                    <a:pt x="850" y="1105"/>
                  </a:lnTo>
                  <a:lnTo>
                    <a:pt x="907" y="1105"/>
                  </a:lnTo>
                  <a:lnTo>
                    <a:pt x="907" y="1077"/>
                  </a:lnTo>
                  <a:lnTo>
                    <a:pt x="907" y="1049"/>
                  </a:lnTo>
                  <a:lnTo>
                    <a:pt x="964" y="935"/>
                  </a:lnTo>
                  <a:lnTo>
                    <a:pt x="936" y="935"/>
                  </a:lnTo>
                  <a:lnTo>
                    <a:pt x="907" y="964"/>
                  </a:lnTo>
                  <a:lnTo>
                    <a:pt x="879" y="964"/>
                  </a:lnTo>
                  <a:lnTo>
                    <a:pt x="907" y="850"/>
                  </a:lnTo>
                  <a:lnTo>
                    <a:pt x="1077" y="737"/>
                  </a:lnTo>
                  <a:lnTo>
                    <a:pt x="1106" y="680"/>
                  </a:lnTo>
                  <a:lnTo>
                    <a:pt x="1049" y="652"/>
                  </a:lnTo>
                  <a:lnTo>
                    <a:pt x="1021" y="652"/>
                  </a:lnTo>
                  <a:lnTo>
                    <a:pt x="1021" y="623"/>
                  </a:lnTo>
                  <a:lnTo>
                    <a:pt x="992" y="595"/>
                  </a:lnTo>
                  <a:lnTo>
                    <a:pt x="992" y="538"/>
                  </a:lnTo>
                  <a:lnTo>
                    <a:pt x="964" y="510"/>
                  </a:lnTo>
                  <a:lnTo>
                    <a:pt x="850" y="283"/>
                  </a:lnTo>
                  <a:lnTo>
                    <a:pt x="850" y="170"/>
                  </a:lnTo>
                  <a:lnTo>
                    <a:pt x="822" y="85"/>
                  </a:lnTo>
                  <a:lnTo>
                    <a:pt x="765" y="0"/>
                  </a:lnTo>
                  <a:lnTo>
                    <a:pt x="794" y="113"/>
                  </a:lnTo>
                  <a:lnTo>
                    <a:pt x="765" y="170"/>
                  </a:lnTo>
                  <a:lnTo>
                    <a:pt x="765" y="226"/>
                  </a:lnTo>
                  <a:lnTo>
                    <a:pt x="709" y="283"/>
                  </a:lnTo>
                  <a:lnTo>
                    <a:pt x="737" y="283"/>
                  </a:lnTo>
                  <a:lnTo>
                    <a:pt x="709" y="311"/>
                  </a:lnTo>
                  <a:lnTo>
                    <a:pt x="680" y="340"/>
                  </a:lnTo>
                  <a:lnTo>
                    <a:pt x="709" y="368"/>
                  </a:lnTo>
                  <a:lnTo>
                    <a:pt x="680" y="397"/>
                  </a:lnTo>
                  <a:lnTo>
                    <a:pt x="652" y="368"/>
                  </a:lnTo>
                  <a:lnTo>
                    <a:pt x="624" y="425"/>
                  </a:lnTo>
                  <a:lnTo>
                    <a:pt x="482" y="510"/>
                  </a:lnTo>
                  <a:lnTo>
                    <a:pt x="482" y="538"/>
                  </a:lnTo>
                  <a:lnTo>
                    <a:pt x="454" y="567"/>
                  </a:lnTo>
                  <a:lnTo>
                    <a:pt x="425" y="595"/>
                  </a:lnTo>
                  <a:lnTo>
                    <a:pt x="454" y="652"/>
                  </a:lnTo>
                  <a:lnTo>
                    <a:pt x="454" y="737"/>
                  </a:lnTo>
                  <a:lnTo>
                    <a:pt x="397" y="737"/>
                  </a:lnTo>
                  <a:lnTo>
                    <a:pt x="397" y="708"/>
                  </a:lnTo>
                  <a:lnTo>
                    <a:pt x="369" y="708"/>
                  </a:lnTo>
                  <a:lnTo>
                    <a:pt x="312" y="765"/>
                  </a:lnTo>
                  <a:lnTo>
                    <a:pt x="369" y="822"/>
                  </a:lnTo>
                  <a:lnTo>
                    <a:pt x="369" y="878"/>
                  </a:lnTo>
                  <a:lnTo>
                    <a:pt x="312" y="822"/>
                  </a:lnTo>
                  <a:lnTo>
                    <a:pt x="255" y="907"/>
                  </a:lnTo>
                  <a:lnTo>
                    <a:pt x="227" y="878"/>
                  </a:lnTo>
                  <a:lnTo>
                    <a:pt x="198" y="822"/>
                  </a:lnTo>
                  <a:lnTo>
                    <a:pt x="170" y="850"/>
                  </a:lnTo>
                  <a:lnTo>
                    <a:pt x="142" y="822"/>
                  </a:lnTo>
                  <a:lnTo>
                    <a:pt x="57" y="822"/>
                  </a:lnTo>
                  <a:lnTo>
                    <a:pt x="0" y="878"/>
                  </a:lnTo>
                  <a:lnTo>
                    <a:pt x="28" y="935"/>
                  </a:lnTo>
                  <a:lnTo>
                    <a:pt x="0" y="1020"/>
                  </a:lnTo>
                  <a:close/>
                </a:path>
              </a:pathLst>
            </a:custGeom>
            <a:solidFill>
              <a:srgbClr val="FF6600"/>
            </a:solidFill>
            <a:ln w="9525" algn="ctr">
              <a:solidFill>
                <a:schemeClr val="tx1"/>
              </a:solidFill>
              <a:round/>
              <a:headEnd/>
              <a:tailEnd/>
            </a:ln>
          </p:spPr>
          <p:txBody>
            <a:bodyPr lIns="65306" tIns="32653" rIns="65306" bIns="32653"/>
            <a:lstStyle/>
            <a:p>
              <a:pPr algn="ctr"/>
              <a:endParaRPr lang="ja-JP" altLang="en-US"/>
            </a:p>
          </p:txBody>
        </p:sp>
        <p:sp>
          <p:nvSpPr>
            <p:cNvPr id="1199" name="Freeform 52"/>
            <p:cNvSpPr/>
            <p:nvPr/>
          </p:nvSpPr>
          <p:spPr>
            <a:xfrm>
              <a:off x="5600700" y="1435100"/>
              <a:ext cx="1157288" cy="1770063"/>
            </a:xfrm>
            <a:custGeom>
              <a:avLst/>
              <a:gdLst>
                <a:gd name="T0" fmla="*/ 2147483520 w 1021"/>
                <a:gd name="T1" fmla="*/ 2147483520 h 1560"/>
                <a:gd name="T2" fmla="*/ 2147483520 w 1021"/>
                <a:gd name="T3" fmla="*/ 2147483520 h 1560"/>
                <a:gd name="T4" fmla="*/ 2147483520 w 1021"/>
                <a:gd name="T5" fmla="*/ 2147483520 h 1560"/>
                <a:gd name="T6" fmla="*/ 2147483520 w 1021"/>
                <a:gd name="T7" fmla="*/ 2147483520 h 1560"/>
                <a:gd name="T8" fmla="*/ 2147483520 w 1021"/>
                <a:gd name="T9" fmla="*/ 2147483520 h 1560"/>
                <a:gd name="T10" fmla="*/ 2147483520 w 1021"/>
                <a:gd name="T11" fmla="*/ 2147483520 h 1560"/>
                <a:gd name="T12" fmla="*/ 2147483520 w 1021"/>
                <a:gd name="T13" fmla="*/ 2147483520 h 1560"/>
                <a:gd name="T14" fmla="*/ 2147483520 w 1021"/>
                <a:gd name="T15" fmla="*/ 2147483520 h 1560"/>
                <a:gd name="T16" fmla="*/ 2147483520 w 1021"/>
                <a:gd name="T17" fmla="*/ 2147483520 h 1560"/>
                <a:gd name="T18" fmla="*/ 2147483520 w 1021"/>
                <a:gd name="T19" fmla="*/ 2147483520 h 1560"/>
                <a:gd name="T20" fmla="*/ 2147483520 w 1021"/>
                <a:gd name="T21" fmla="*/ 2147483520 h 1560"/>
                <a:gd name="T22" fmla="*/ 2147483520 w 1021"/>
                <a:gd name="T23" fmla="*/ 2147483520 h 1560"/>
                <a:gd name="T24" fmla="*/ 2147483520 w 1021"/>
                <a:gd name="T25" fmla="*/ 2147483520 h 1560"/>
                <a:gd name="T26" fmla="*/ 2147483520 w 1021"/>
                <a:gd name="T27" fmla="*/ 2147483520 h 1560"/>
                <a:gd name="T28" fmla="*/ 2147483520 w 1021"/>
                <a:gd name="T29" fmla="*/ 2147483520 h 1560"/>
                <a:gd name="T30" fmla="*/ 2147483520 w 1021"/>
                <a:gd name="T31" fmla="*/ 2147483520 h 1560"/>
                <a:gd name="T32" fmla="*/ 2147483520 w 1021"/>
                <a:gd name="T33" fmla="*/ 2147483520 h 1560"/>
                <a:gd name="T34" fmla="*/ 2147483520 w 1021"/>
                <a:gd name="T35" fmla="*/ 2147483520 h 1560"/>
                <a:gd name="T36" fmla="*/ 2147483520 w 1021"/>
                <a:gd name="T37" fmla="*/ 2147483520 h 1560"/>
                <a:gd name="T38" fmla="*/ 2147483520 w 1021"/>
                <a:gd name="T39" fmla="*/ 2147483520 h 1560"/>
                <a:gd name="T40" fmla="*/ 2147483520 w 1021"/>
                <a:gd name="T41" fmla="*/ 2147483520 h 1560"/>
                <a:gd name="T42" fmla="*/ 2147483520 w 1021"/>
                <a:gd name="T43" fmla="*/ 2147483520 h 1560"/>
                <a:gd name="T44" fmla="*/ 2147483520 w 1021"/>
                <a:gd name="T45" fmla="*/ 2147483520 h 1560"/>
                <a:gd name="T46" fmla="*/ 2147483520 w 1021"/>
                <a:gd name="T47" fmla="*/ 2147483520 h 1560"/>
                <a:gd name="T48" fmla="*/ 2147483520 w 1021"/>
                <a:gd name="T49" fmla="*/ 2147483520 h 1560"/>
                <a:gd name="T50" fmla="*/ 2147483520 w 1021"/>
                <a:gd name="T51" fmla="*/ 2147483520 h 1560"/>
                <a:gd name="T52" fmla="*/ 2147483520 w 1021"/>
                <a:gd name="T53" fmla="*/ 2147483520 h 1560"/>
                <a:gd name="T54" fmla="*/ 2147483520 w 1021"/>
                <a:gd name="T55" fmla="*/ 2147483520 h 1560"/>
                <a:gd name="T56" fmla="*/ 2147483520 w 1021"/>
                <a:gd name="T57" fmla="*/ 2147483520 h 1560"/>
                <a:gd name="T58" fmla="*/ 2147483520 w 1021"/>
                <a:gd name="T59" fmla="*/ 2147483520 h 1560"/>
                <a:gd name="T60" fmla="*/ 2147483520 w 1021"/>
                <a:gd name="T61" fmla="*/ 2147483520 h 1560"/>
                <a:gd name="T62" fmla="*/ 0 w 1021"/>
                <a:gd name="T63" fmla="*/ 2147483520 h 1560"/>
                <a:gd name="T64" fmla="*/ 2147483520 w 1021"/>
                <a:gd name="T65" fmla="*/ 2147483520 h 1560"/>
                <a:gd name="T66" fmla="*/ 2147483520 w 1021"/>
                <a:gd name="T67" fmla="*/ 2147483520 h 1560"/>
                <a:gd name="T68" fmla="*/ 2147483520 w 1021"/>
                <a:gd name="T69" fmla="*/ 2147483520 h 1560"/>
                <a:gd name="T70" fmla="*/ 2147483520 w 1021"/>
                <a:gd name="T71" fmla="*/ 2147483520 h 1560"/>
                <a:gd name="T72" fmla="*/ 2147483520 w 1021"/>
                <a:gd name="T73" fmla="*/ 2147483520 h 1560"/>
                <a:gd name="T74" fmla="*/ 2147483520 w 1021"/>
                <a:gd name="T75" fmla="*/ 2147483520 h 15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1"/>
                <a:gd name="T115" fmla="*/ 0 h 1560"/>
                <a:gd name="T116" fmla="*/ 1021 w 1021"/>
                <a:gd name="T117" fmla="*/ 1560 h 15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1" h="1560">
                  <a:moveTo>
                    <a:pt x="57" y="1304"/>
                  </a:moveTo>
                  <a:lnTo>
                    <a:pt x="29" y="1389"/>
                  </a:lnTo>
                  <a:lnTo>
                    <a:pt x="85" y="1418"/>
                  </a:lnTo>
                  <a:lnTo>
                    <a:pt x="85" y="1475"/>
                  </a:lnTo>
                  <a:lnTo>
                    <a:pt x="114" y="1503"/>
                  </a:lnTo>
                  <a:lnTo>
                    <a:pt x="142" y="1560"/>
                  </a:lnTo>
                  <a:lnTo>
                    <a:pt x="199" y="1560"/>
                  </a:lnTo>
                  <a:lnTo>
                    <a:pt x="227" y="1531"/>
                  </a:lnTo>
                  <a:lnTo>
                    <a:pt x="255" y="1446"/>
                  </a:lnTo>
                  <a:lnTo>
                    <a:pt x="227" y="1389"/>
                  </a:lnTo>
                  <a:lnTo>
                    <a:pt x="284" y="1333"/>
                  </a:lnTo>
                  <a:lnTo>
                    <a:pt x="340" y="1333"/>
                  </a:lnTo>
                  <a:lnTo>
                    <a:pt x="369" y="1333"/>
                  </a:lnTo>
                  <a:lnTo>
                    <a:pt x="397" y="1361"/>
                  </a:lnTo>
                  <a:lnTo>
                    <a:pt x="425" y="1333"/>
                  </a:lnTo>
                  <a:lnTo>
                    <a:pt x="454" y="1389"/>
                  </a:lnTo>
                  <a:lnTo>
                    <a:pt x="482" y="1418"/>
                  </a:lnTo>
                  <a:lnTo>
                    <a:pt x="539" y="1333"/>
                  </a:lnTo>
                  <a:lnTo>
                    <a:pt x="596" y="1389"/>
                  </a:lnTo>
                  <a:lnTo>
                    <a:pt x="596" y="1333"/>
                  </a:lnTo>
                  <a:lnTo>
                    <a:pt x="539" y="1276"/>
                  </a:lnTo>
                  <a:lnTo>
                    <a:pt x="596" y="1219"/>
                  </a:lnTo>
                  <a:lnTo>
                    <a:pt x="624" y="1219"/>
                  </a:lnTo>
                  <a:lnTo>
                    <a:pt x="624" y="1248"/>
                  </a:lnTo>
                  <a:lnTo>
                    <a:pt x="681" y="1248"/>
                  </a:lnTo>
                  <a:lnTo>
                    <a:pt x="681" y="1163"/>
                  </a:lnTo>
                  <a:lnTo>
                    <a:pt x="652" y="1106"/>
                  </a:lnTo>
                  <a:lnTo>
                    <a:pt x="709" y="1049"/>
                  </a:lnTo>
                  <a:lnTo>
                    <a:pt x="709" y="1021"/>
                  </a:lnTo>
                  <a:lnTo>
                    <a:pt x="851" y="936"/>
                  </a:lnTo>
                  <a:lnTo>
                    <a:pt x="879" y="879"/>
                  </a:lnTo>
                  <a:lnTo>
                    <a:pt x="907" y="908"/>
                  </a:lnTo>
                  <a:lnTo>
                    <a:pt x="936" y="879"/>
                  </a:lnTo>
                  <a:lnTo>
                    <a:pt x="907" y="851"/>
                  </a:lnTo>
                  <a:lnTo>
                    <a:pt x="964" y="794"/>
                  </a:lnTo>
                  <a:lnTo>
                    <a:pt x="936" y="794"/>
                  </a:lnTo>
                  <a:lnTo>
                    <a:pt x="992" y="737"/>
                  </a:lnTo>
                  <a:lnTo>
                    <a:pt x="992" y="681"/>
                  </a:lnTo>
                  <a:lnTo>
                    <a:pt x="1021" y="624"/>
                  </a:lnTo>
                  <a:lnTo>
                    <a:pt x="992" y="511"/>
                  </a:lnTo>
                  <a:lnTo>
                    <a:pt x="964" y="454"/>
                  </a:lnTo>
                  <a:lnTo>
                    <a:pt x="964" y="426"/>
                  </a:lnTo>
                  <a:lnTo>
                    <a:pt x="907" y="426"/>
                  </a:lnTo>
                  <a:lnTo>
                    <a:pt x="851" y="454"/>
                  </a:lnTo>
                  <a:lnTo>
                    <a:pt x="766" y="454"/>
                  </a:lnTo>
                  <a:lnTo>
                    <a:pt x="737" y="454"/>
                  </a:lnTo>
                  <a:lnTo>
                    <a:pt x="709" y="284"/>
                  </a:lnTo>
                  <a:lnTo>
                    <a:pt x="681" y="255"/>
                  </a:lnTo>
                  <a:lnTo>
                    <a:pt x="539" y="255"/>
                  </a:lnTo>
                  <a:lnTo>
                    <a:pt x="425" y="284"/>
                  </a:lnTo>
                  <a:lnTo>
                    <a:pt x="397" y="57"/>
                  </a:lnTo>
                  <a:lnTo>
                    <a:pt x="340" y="29"/>
                  </a:lnTo>
                  <a:lnTo>
                    <a:pt x="312" y="0"/>
                  </a:lnTo>
                  <a:lnTo>
                    <a:pt x="227" y="57"/>
                  </a:lnTo>
                  <a:lnTo>
                    <a:pt x="199" y="114"/>
                  </a:lnTo>
                  <a:lnTo>
                    <a:pt x="114" y="170"/>
                  </a:lnTo>
                  <a:lnTo>
                    <a:pt x="114" y="284"/>
                  </a:lnTo>
                  <a:lnTo>
                    <a:pt x="85" y="341"/>
                  </a:lnTo>
                  <a:lnTo>
                    <a:pt x="114" y="397"/>
                  </a:lnTo>
                  <a:lnTo>
                    <a:pt x="85" y="539"/>
                  </a:lnTo>
                  <a:lnTo>
                    <a:pt x="114" y="539"/>
                  </a:lnTo>
                  <a:lnTo>
                    <a:pt x="114" y="596"/>
                  </a:lnTo>
                  <a:lnTo>
                    <a:pt x="57" y="681"/>
                  </a:lnTo>
                  <a:lnTo>
                    <a:pt x="0" y="709"/>
                  </a:lnTo>
                  <a:lnTo>
                    <a:pt x="29" y="822"/>
                  </a:lnTo>
                  <a:lnTo>
                    <a:pt x="57" y="851"/>
                  </a:lnTo>
                  <a:lnTo>
                    <a:pt x="57" y="936"/>
                  </a:lnTo>
                  <a:lnTo>
                    <a:pt x="29" y="936"/>
                  </a:lnTo>
                  <a:lnTo>
                    <a:pt x="29" y="1021"/>
                  </a:lnTo>
                  <a:lnTo>
                    <a:pt x="57" y="1049"/>
                  </a:lnTo>
                  <a:lnTo>
                    <a:pt x="85" y="1134"/>
                  </a:lnTo>
                  <a:lnTo>
                    <a:pt x="114" y="1163"/>
                  </a:lnTo>
                  <a:lnTo>
                    <a:pt x="85" y="1219"/>
                  </a:lnTo>
                  <a:lnTo>
                    <a:pt x="114" y="1276"/>
                  </a:lnTo>
                  <a:lnTo>
                    <a:pt x="85" y="1333"/>
                  </a:lnTo>
                  <a:lnTo>
                    <a:pt x="57" y="1304"/>
                  </a:lnTo>
                  <a:close/>
                </a:path>
              </a:pathLst>
            </a:custGeom>
            <a:solidFill>
              <a:srgbClr val="FFCC99"/>
            </a:solidFill>
            <a:ln w="9525" cap="flat" cmpd="sng" algn="ctr">
              <a:solidFill>
                <a:schemeClr val="tx1"/>
              </a:solidFill>
              <a:prstDash val="solid"/>
              <a:round/>
              <a:headEnd type="none" w="med" len="med"/>
              <a:tailEnd type="none" w="med" len="med"/>
            </a:ln>
          </p:spPr>
          <p:txBody>
            <a:bodyPr/>
            <a:lstStyle/>
            <a:p>
              <a:endParaRPr lang="ja-JP" altLang="en-US"/>
            </a:p>
          </p:txBody>
        </p:sp>
        <p:sp>
          <p:nvSpPr>
            <p:cNvPr id="1200" name="Freeform 19" descr="横線 (破線)"/>
            <p:cNvSpPr>
              <a:spLocks noChangeAspect="1"/>
            </p:cNvSpPr>
            <p:nvPr/>
          </p:nvSpPr>
          <p:spPr>
            <a:xfrm>
              <a:off x="2484438" y="4266728"/>
              <a:ext cx="822325" cy="1106488"/>
            </a:xfrm>
            <a:custGeom>
              <a:avLst/>
              <a:gdLst>
                <a:gd name="T0" fmla="*/ 2147483520 w 737"/>
                <a:gd name="T1" fmla="*/ 2147483520 h 992"/>
                <a:gd name="T2" fmla="*/ 2147483520 w 737"/>
                <a:gd name="T3" fmla="*/ 2147483520 h 992"/>
                <a:gd name="T4" fmla="*/ 2147483520 w 737"/>
                <a:gd name="T5" fmla="*/ 2147483520 h 992"/>
                <a:gd name="T6" fmla="*/ 2147483520 w 737"/>
                <a:gd name="T7" fmla="*/ 2147483520 h 992"/>
                <a:gd name="T8" fmla="*/ 2147483520 w 737"/>
                <a:gd name="T9" fmla="*/ 2147483520 h 992"/>
                <a:gd name="T10" fmla="*/ 2147483520 w 737"/>
                <a:gd name="T11" fmla="*/ 2147483520 h 992"/>
                <a:gd name="T12" fmla="*/ 2147483520 w 737"/>
                <a:gd name="T13" fmla="*/ 2147483520 h 992"/>
                <a:gd name="T14" fmla="*/ 2147483520 w 737"/>
                <a:gd name="T15" fmla="*/ 2147483520 h 992"/>
                <a:gd name="T16" fmla="*/ 2147483520 w 737"/>
                <a:gd name="T17" fmla="*/ 2147483520 h 992"/>
                <a:gd name="T18" fmla="*/ 0 w 737"/>
                <a:gd name="T19" fmla="*/ 2147483520 h 992"/>
                <a:gd name="T20" fmla="*/ 0 w 737"/>
                <a:gd name="T21" fmla="*/ 2147483520 h 992"/>
                <a:gd name="T22" fmla="*/ 2147483520 w 737"/>
                <a:gd name="T23" fmla="*/ 2147483520 h 992"/>
                <a:gd name="T24" fmla="*/ 0 w 737"/>
                <a:gd name="T25" fmla="*/ 2147483520 h 992"/>
                <a:gd name="T26" fmla="*/ 2147483520 w 737"/>
                <a:gd name="T27" fmla="*/ 2147483520 h 992"/>
                <a:gd name="T28" fmla="*/ 2147483520 w 737"/>
                <a:gd name="T29" fmla="*/ 2147483520 h 992"/>
                <a:gd name="T30" fmla="*/ 2147483520 w 737"/>
                <a:gd name="T31" fmla="*/ 2147483520 h 992"/>
                <a:gd name="T32" fmla="*/ 2147483520 w 737"/>
                <a:gd name="T33" fmla="*/ 2147483520 h 992"/>
                <a:gd name="T34" fmla="*/ 2147483520 w 737"/>
                <a:gd name="T35" fmla="*/ 2147483520 h 992"/>
                <a:gd name="T36" fmla="*/ 2147483520 w 737"/>
                <a:gd name="T37" fmla="*/ 2147483520 h 992"/>
                <a:gd name="T38" fmla="*/ 2147483520 w 737"/>
                <a:gd name="T39" fmla="*/ 2147483520 h 992"/>
                <a:gd name="T40" fmla="*/ 2147483520 w 737"/>
                <a:gd name="T41" fmla="*/ 2147483520 h 992"/>
                <a:gd name="T42" fmla="*/ 2147483520 w 737"/>
                <a:gd name="T43" fmla="*/ 2147483520 h 992"/>
                <a:gd name="T44" fmla="*/ 2147483520 w 737"/>
                <a:gd name="T45" fmla="*/ 2147483520 h 992"/>
                <a:gd name="T46" fmla="*/ 2147483520 w 737"/>
                <a:gd name="T47" fmla="*/ 2147483520 h 992"/>
                <a:gd name="T48" fmla="*/ 2147483520 w 737"/>
                <a:gd name="T49" fmla="*/ 2147483520 h 992"/>
                <a:gd name="T50" fmla="*/ 2147483520 w 737"/>
                <a:gd name="T51" fmla="*/ 2147483520 h 992"/>
                <a:gd name="T52" fmla="*/ 2147483520 w 737"/>
                <a:gd name="T53" fmla="*/ 2147483520 h 992"/>
                <a:gd name="T54" fmla="*/ 2147483520 w 737"/>
                <a:gd name="T55" fmla="*/ 2147483520 h 992"/>
                <a:gd name="T56" fmla="*/ 2147483520 w 737"/>
                <a:gd name="T57" fmla="*/ 2147483520 h 992"/>
                <a:gd name="T58" fmla="*/ 2147483520 w 737"/>
                <a:gd name="T59" fmla="*/ 2147483520 h 992"/>
                <a:gd name="T60" fmla="*/ 2147483520 w 737"/>
                <a:gd name="T61" fmla="*/ 2147483520 h 992"/>
                <a:gd name="T62" fmla="*/ 2147483520 w 737"/>
                <a:gd name="T63" fmla="*/ 2147483520 h 992"/>
                <a:gd name="T64" fmla="*/ 2147483520 w 737"/>
                <a:gd name="T65" fmla="*/ 2147483520 h 992"/>
                <a:gd name="T66" fmla="*/ 2147483520 w 737"/>
                <a:gd name="T67" fmla="*/ 2147483520 h 992"/>
                <a:gd name="T68" fmla="*/ 2147483520 w 737"/>
                <a:gd name="T69" fmla="*/ 2147483520 h 992"/>
                <a:gd name="T70" fmla="*/ 2147483520 w 737"/>
                <a:gd name="T71" fmla="*/ 2147483520 h 992"/>
                <a:gd name="T72" fmla="*/ 2147483520 w 737"/>
                <a:gd name="T73" fmla="*/ 0 h 992"/>
                <a:gd name="T74" fmla="*/ 2147483520 w 737"/>
                <a:gd name="T75" fmla="*/ 0 h 992"/>
                <a:gd name="T76" fmla="*/ 2147483520 w 737"/>
                <a:gd name="T77" fmla="*/ 2147483520 h 992"/>
                <a:gd name="T78" fmla="*/ 2147483520 w 737"/>
                <a:gd name="T79" fmla="*/ 2147483520 h 992"/>
                <a:gd name="T80" fmla="*/ 2147483520 w 737"/>
                <a:gd name="T81" fmla="*/ 2147483520 h 992"/>
                <a:gd name="T82" fmla="*/ 2147483520 w 737"/>
                <a:gd name="T83" fmla="*/ 2147483520 h 992"/>
                <a:gd name="T84" fmla="*/ 2147483520 w 737"/>
                <a:gd name="T85" fmla="*/ 2147483520 h 992"/>
                <a:gd name="T86" fmla="*/ 2147483520 w 737"/>
                <a:gd name="T87" fmla="*/ 2147483520 h 992"/>
                <a:gd name="T88" fmla="*/ 2147483520 w 737"/>
                <a:gd name="T89" fmla="*/ 2147483520 h 992"/>
                <a:gd name="T90" fmla="*/ 2147483520 w 737"/>
                <a:gd name="T91" fmla="*/ 2147483520 h 992"/>
                <a:gd name="T92" fmla="*/ 2147483520 w 737"/>
                <a:gd name="T93" fmla="*/ 2147483520 h 992"/>
                <a:gd name="T94" fmla="*/ 2147483520 w 737"/>
                <a:gd name="T95" fmla="*/ 2147483520 h 992"/>
                <a:gd name="T96" fmla="*/ 2147483520 w 737"/>
                <a:gd name="T97" fmla="*/ 2147483520 h 992"/>
                <a:gd name="T98" fmla="*/ 2147483520 w 737"/>
                <a:gd name="T99" fmla="*/ 2147483520 h 992"/>
                <a:gd name="T100" fmla="*/ 2147483520 w 737"/>
                <a:gd name="T101" fmla="*/ 2147483520 h 992"/>
                <a:gd name="T102" fmla="*/ 2147483520 w 737"/>
                <a:gd name="T103" fmla="*/ 2147483520 h 992"/>
                <a:gd name="T104" fmla="*/ 2147483520 w 737"/>
                <a:gd name="T105" fmla="*/ 2147483520 h 992"/>
                <a:gd name="T106" fmla="*/ 2147483520 w 737"/>
                <a:gd name="T107" fmla="*/ 2147483520 h 992"/>
                <a:gd name="T108" fmla="*/ 2147483520 w 737"/>
                <a:gd name="T109" fmla="*/ 2147483520 h 9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7"/>
                <a:gd name="T166" fmla="*/ 0 h 992"/>
                <a:gd name="T167" fmla="*/ 737 w 737"/>
                <a:gd name="T168" fmla="*/ 992 h 9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7" h="992">
                  <a:moveTo>
                    <a:pt x="312" y="794"/>
                  </a:moveTo>
                  <a:lnTo>
                    <a:pt x="284" y="794"/>
                  </a:lnTo>
                  <a:lnTo>
                    <a:pt x="227" y="936"/>
                  </a:lnTo>
                  <a:lnTo>
                    <a:pt x="142" y="936"/>
                  </a:lnTo>
                  <a:lnTo>
                    <a:pt x="85" y="992"/>
                  </a:lnTo>
                  <a:lnTo>
                    <a:pt x="57" y="964"/>
                  </a:lnTo>
                  <a:lnTo>
                    <a:pt x="85" y="936"/>
                  </a:lnTo>
                  <a:lnTo>
                    <a:pt x="85" y="851"/>
                  </a:lnTo>
                  <a:lnTo>
                    <a:pt x="29" y="851"/>
                  </a:lnTo>
                  <a:lnTo>
                    <a:pt x="0" y="822"/>
                  </a:lnTo>
                  <a:lnTo>
                    <a:pt x="0" y="766"/>
                  </a:lnTo>
                  <a:lnTo>
                    <a:pt x="29" y="737"/>
                  </a:lnTo>
                  <a:lnTo>
                    <a:pt x="0" y="709"/>
                  </a:lnTo>
                  <a:lnTo>
                    <a:pt x="57" y="680"/>
                  </a:lnTo>
                  <a:lnTo>
                    <a:pt x="29" y="652"/>
                  </a:lnTo>
                  <a:lnTo>
                    <a:pt x="29" y="624"/>
                  </a:lnTo>
                  <a:lnTo>
                    <a:pt x="85" y="595"/>
                  </a:lnTo>
                  <a:lnTo>
                    <a:pt x="114" y="510"/>
                  </a:lnTo>
                  <a:lnTo>
                    <a:pt x="170" y="482"/>
                  </a:lnTo>
                  <a:lnTo>
                    <a:pt x="170" y="454"/>
                  </a:lnTo>
                  <a:lnTo>
                    <a:pt x="227" y="425"/>
                  </a:lnTo>
                  <a:lnTo>
                    <a:pt x="199" y="397"/>
                  </a:lnTo>
                  <a:lnTo>
                    <a:pt x="170" y="369"/>
                  </a:lnTo>
                  <a:lnTo>
                    <a:pt x="114" y="284"/>
                  </a:lnTo>
                  <a:lnTo>
                    <a:pt x="170" y="255"/>
                  </a:lnTo>
                  <a:lnTo>
                    <a:pt x="199" y="255"/>
                  </a:lnTo>
                  <a:lnTo>
                    <a:pt x="284" y="142"/>
                  </a:lnTo>
                  <a:lnTo>
                    <a:pt x="340" y="142"/>
                  </a:lnTo>
                  <a:lnTo>
                    <a:pt x="397" y="142"/>
                  </a:lnTo>
                  <a:lnTo>
                    <a:pt x="397" y="113"/>
                  </a:lnTo>
                  <a:lnTo>
                    <a:pt x="426" y="85"/>
                  </a:lnTo>
                  <a:lnTo>
                    <a:pt x="454" y="85"/>
                  </a:lnTo>
                  <a:lnTo>
                    <a:pt x="482" y="85"/>
                  </a:lnTo>
                  <a:lnTo>
                    <a:pt x="482" y="57"/>
                  </a:lnTo>
                  <a:lnTo>
                    <a:pt x="539" y="28"/>
                  </a:lnTo>
                  <a:lnTo>
                    <a:pt x="567" y="57"/>
                  </a:lnTo>
                  <a:lnTo>
                    <a:pt x="567" y="0"/>
                  </a:lnTo>
                  <a:lnTo>
                    <a:pt x="596" y="0"/>
                  </a:lnTo>
                  <a:lnTo>
                    <a:pt x="624" y="142"/>
                  </a:lnTo>
                  <a:lnTo>
                    <a:pt x="596" y="199"/>
                  </a:lnTo>
                  <a:lnTo>
                    <a:pt x="681" y="199"/>
                  </a:lnTo>
                  <a:lnTo>
                    <a:pt x="737" y="255"/>
                  </a:lnTo>
                  <a:lnTo>
                    <a:pt x="709" y="312"/>
                  </a:lnTo>
                  <a:lnTo>
                    <a:pt x="652" y="340"/>
                  </a:lnTo>
                  <a:lnTo>
                    <a:pt x="596" y="312"/>
                  </a:lnTo>
                  <a:lnTo>
                    <a:pt x="596" y="369"/>
                  </a:lnTo>
                  <a:lnTo>
                    <a:pt x="539" y="425"/>
                  </a:lnTo>
                  <a:lnTo>
                    <a:pt x="482" y="510"/>
                  </a:lnTo>
                  <a:lnTo>
                    <a:pt x="397" y="595"/>
                  </a:lnTo>
                  <a:lnTo>
                    <a:pt x="397" y="624"/>
                  </a:lnTo>
                  <a:lnTo>
                    <a:pt x="369" y="652"/>
                  </a:lnTo>
                  <a:lnTo>
                    <a:pt x="369" y="709"/>
                  </a:lnTo>
                  <a:lnTo>
                    <a:pt x="340" y="709"/>
                  </a:lnTo>
                  <a:lnTo>
                    <a:pt x="340" y="766"/>
                  </a:lnTo>
                  <a:lnTo>
                    <a:pt x="369" y="851"/>
                  </a:lnTo>
                </a:path>
              </a:pathLst>
            </a:custGeom>
            <a:pattFill prst="dashHorz">
              <a:fgClr>
                <a:srgbClr val="0000FF"/>
              </a:fgClr>
              <a:bgClr>
                <a:schemeClr val="bg1"/>
              </a:bgClr>
            </a:pattFill>
            <a:ln w="9525" algn="ctr">
              <a:solidFill>
                <a:schemeClr val="tx1"/>
              </a:solidFill>
              <a:round/>
              <a:headEnd/>
              <a:tailEnd/>
            </a:ln>
          </p:spPr>
          <p:txBody>
            <a:bodyPr lIns="65306" tIns="32653" rIns="65306" bIns="32653"/>
            <a:lstStyle/>
            <a:p>
              <a:pPr algn="ctr"/>
              <a:endParaRPr lang="ja-JP" altLang="en-US"/>
            </a:p>
          </p:txBody>
        </p:sp>
        <p:grpSp>
          <p:nvGrpSpPr>
            <p:cNvPr id="1201" name="グループ化 63"/>
            <p:cNvGrpSpPr/>
            <p:nvPr/>
          </p:nvGrpSpPr>
          <p:grpSpPr>
            <a:xfrm>
              <a:off x="431800" y="1757363"/>
              <a:ext cx="8359775" cy="4689475"/>
              <a:chOff x="613886" y="2500465"/>
              <a:chExt cx="11705055" cy="6566020"/>
            </a:xfrm>
          </p:grpSpPr>
          <p:sp>
            <p:nvSpPr>
              <p:cNvPr id="1202" name="正方形/長方形 110"/>
              <p:cNvSpPr/>
              <p:nvPr/>
            </p:nvSpPr>
            <p:spPr>
              <a:xfrm>
                <a:off x="6761889" y="4628088"/>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静岡市</a:t>
                </a:r>
              </a:p>
            </p:txBody>
          </p:sp>
          <p:sp>
            <p:nvSpPr>
              <p:cNvPr id="1203" name="正方形/長方形 111"/>
              <p:cNvSpPr/>
              <p:nvPr/>
            </p:nvSpPr>
            <p:spPr>
              <a:xfrm>
                <a:off x="9596514" y="8509996"/>
                <a:ext cx="1036294"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南伊豆町</a:t>
                </a:r>
              </a:p>
            </p:txBody>
          </p:sp>
          <p:sp>
            <p:nvSpPr>
              <p:cNvPr id="1204" name="正方形/長方形 112"/>
              <p:cNvSpPr/>
              <p:nvPr/>
            </p:nvSpPr>
            <p:spPr>
              <a:xfrm>
                <a:off x="10487845" y="7431457"/>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河津町</a:t>
                </a:r>
              </a:p>
            </p:txBody>
          </p:sp>
          <p:sp>
            <p:nvSpPr>
              <p:cNvPr id="1205" name="正方形/長方形 113"/>
              <p:cNvSpPr/>
              <p:nvPr/>
            </p:nvSpPr>
            <p:spPr>
              <a:xfrm>
                <a:off x="9391812" y="7068829"/>
                <a:ext cx="1036294"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西伊豆町</a:t>
                </a:r>
              </a:p>
            </p:txBody>
          </p:sp>
          <p:sp>
            <p:nvSpPr>
              <p:cNvPr id="1206" name="正方形/長方形 114"/>
              <p:cNvSpPr/>
              <p:nvPr/>
            </p:nvSpPr>
            <p:spPr>
              <a:xfrm>
                <a:off x="9568965" y="7768278"/>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松崎町</a:t>
                </a:r>
              </a:p>
            </p:txBody>
          </p:sp>
          <p:sp>
            <p:nvSpPr>
              <p:cNvPr id="1207" name="正方形/長方形 115"/>
              <p:cNvSpPr/>
              <p:nvPr/>
            </p:nvSpPr>
            <p:spPr>
              <a:xfrm>
                <a:off x="3636405" y="6672633"/>
                <a:ext cx="650805"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森町</a:t>
                </a:r>
              </a:p>
            </p:txBody>
          </p:sp>
          <p:sp>
            <p:nvSpPr>
              <p:cNvPr id="1208" name="正方形/長方形 116"/>
              <p:cNvSpPr/>
              <p:nvPr/>
            </p:nvSpPr>
            <p:spPr>
              <a:xfrm>
                <a:off x="4591237" y="4299337"/>
                <a:ext cx="1036294"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川根本町</a:t>
                </a:r>
              </a:p>
            </p:txBody>
          </p:sp>
          <p:sp>
            <p:nvSpPr>
              <p:cNvPr id="1209" name="正方形/長方形 117"/>
              <p:cNvSpPr/>
              <p:nvPr/>
            </p:nvSpPr>
            <p:spPr>
              <a:xfrm>
                <a:off x="10374806" y="2500465"/>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小山町</a:t>
                </a:r>
              </a:p>
            </p:txBody>
          </p:sp>
          <p:sp>
            <p:nvSpPr>
              <p:cNvPr id="1210" name="正方形/長方形 118"/>
              <p:cNvSpPr/>
              <p:nvPr/>
            </p:nvSpPr>
            <p:spPr>
              <a:xfrm>
                <a:off x="5129524" y="7979831"/>
                <a:ext cx="1036294"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牧之原市</a:t>
                </a:r>
              </a:p>
            </p:txBody>
          </p:sp>
          <p:sp>
            <p:nvSpPr>
              <p:cNvPr id="1211" name="正方形/長方形 119"/>
              <p:cNvSpPr/>
              <p:nvPr/>
            </p:nvSpPr>
            <p:spPr>
              <a:xfrm>
                <a:off x="10211525" y="3943138"/>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裾野市</a:t>
                </a:r>
              </a:p>
            </p:txBody>
          </p:sp>
          <p:sp>
            <p:nvSpPr>
              <p:cNvPr id="1212" name="正方形/長方形 120"/>
              <p:cNvSpPr/>
              <p:nvPr/>
            </p:nvSpPr>
            <p:spPr>
              <a:xfrm>
                <a:off x="9942101" y="3094067"/>
                <a:ext cx="1036294"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御殿場市</a:t>
                </a:r>
              </a:p>
            </p:txBody>
          </p:sp>
          <p:sp>
            <p:nvSpPr>
              <p:cNvPr id="1213" name="正方形/長方形 121"/>
              <p:cNvSpPr/>
              <p:nvPr/>
            </p:nvSpPr>
            <p:spPr>
              <a:xfrm>
                <a:off x="5553895" y="6286793"/>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藤枝市</a:t>
                </a:r>
              </a:p>
            </p:txBody>
          </p:sp>
          <p:sp>
            <p:nvSpPr>
              <p:cNvPr id="1214" name="正方形/長方形 122"/>
              <p:cNvSpPr/>
              <p:nvPr/>
            </p:nvSpPr>
            <p:spPr>
              <a:xfrm>
                <a:off x="3942581" y="7465581"/>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掛川市</a:t>
                </a:r>
              </a:p>
            </p:txBody>
          </p:sp>
          <p:sp>
            <p:nvSpPr>
              <p:cNvPr id="1215" name="正方形/長方形 123"/>
              <p:cNvSpPr/>
              <p:nvPr/>
            </p:nvSpPr>
            <p:spPr>
              <a:xfrm>
                <a:off x="3602839" y="7853204"/>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袋井市</a:t>
                </a:r>
              </a:p>
            </p:txBody>
          </p:sp>
          <p:sp>
            <p:nvSpPr>
              <p:cNvPr id="1216" name="正方形/長方形 124"/>
              <p:cNvSpPr/>
              <p:nvPr/>
            </p:nvSpPr>
            <p:spPr>
              <a:xfrm>
                <a:off x="2924186" y="8003020"/>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磐田市</a:t>
                </a:r>
              </a:p>
            </p:txBody>
          </p:sp>
          <p:sp>
            <p:nvSpPr>
              <p:cNvPr id="1217" name="正方形/長方形 125"/>
              <p:cNvSpPr/>
              <p:nvPr/>
            </p:nvSpPr>
            <p:spPr>
              <a:xfrm>
                <a:off x="8835572" y="3961972"/>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富士市</a:t>
                </a:r>
              </a:p>
            </p:txBody>
          </p:sp>
          <p:sp>
            <p:nvSpPr>
              <p:cNvPr id="1218" name="正方形/長方形 126"/>
              <p:cNvSpPr/>
              <p:nvPr/>
            </p:nvSpPr>
            <p:spPr>
              <a:xfrm>
                <a:off x="5877437" y="7614388"/>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吉田町</a:t>
                </a:r>
              </a:p>
            </p:txBody>
          </p:sp>
          <p:sp>
            <p:nvSpPr>
              <p:cNvPr id="1219" name="正方形/長方形 127"/>
              <p:cNvSpPr/>
              <p:nvPr/>
            </p:nvSpPr>
            <p:spPr>
              <a:xfrm>
                <a:off x="9917832" y="4285880"/>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長泉町</a:t>
                </a:r>
              </a:p>
            </p:txBody>
          </p:sp>
          <p:sp>
            <p:nvSpPr>
              <p:cNvPr id="1220" name="正方形/長方形 128"/>
              <p:cNvSpPr/>
              <p:nvPr/>
            </p:nvSpPr>
            <p:spPr>
              <a:xfrm>
                <a:off x="9965396" y="4911569"/>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清水町</a:t>
                </a:r>
              </a:p>
            </p:txBody>
          </p:sp>
          <p:sp>
            <p:nvSpPr>
              <p:cNvPr id="1221" name="正方形/長方形 129"/>
              <p:cNvSpPr/>
              <p:nvPr/>
            </p:nvSpPr>
            <p:spPr>
              <a:xfrm>
                <a:off x="10737716" y="4651269"/>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函南町</a:t>
                </a:r>
              </a:p>
            </p:txBody>
          </p:sp>
          <p:sp>
            <p:nvSpPr>
              <p:cNvPr id="1222" name="正方形/長方形 130"/>
              <p:cNvSpPr/>
              <p:nvPr/>
            </p:nvSpPr>
            <p:spPr>
              <a:xfrm>
                <a:off x="10938950" y="7076903"/>
                <a:ext cx="1036294"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東伊豆町</a:t>
                </a:r>
              </a:p>
            </p:txBody>
          </p:sp>
          <p:sp>
            <p:nvSpPr>
              <p:cNvPr id="1223" name="正方形/長方形 131"/>
              <p:cNvSpPr/>
              <p:nvPr/>
            </p:nvSpPr>
            <p:spPr>
              <a:xfrm>
                <a:off x="10317481" y="5282068"/>
                <a:ext cx="1229037"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伊豆の国市</a:t>
                </a:r>
              </a:p>
            </p:txBody>
          </p:sp>
          <p:sp>
            <p:nvSpPr>
              <p:cNvPr id="1224" name="正方形/長方形 132"/>
              <p:cNvSpPr/>
              <p:nvPr/>
            </p:nvSpPr>
            <p:spPr>
              <a:xfrm>
                <a:off x="4629876" y="7820517"/>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菊川市</a:t>
                </a:r>
              </a:p>
            </p:txBody>
          </p:sp>
          <p:sp>
            <p:nvSpPr>
              <p:cNvPr id="1225" name="正方形/長方形 133"/>
              <p:cNvSpPr/>
              <p:nvPr/>
            </p:nvSpPr>
            <p:spPr>
              <a:xfrm>
                <a:off x="4758649" y="8721771"/>
                <a:ext cx="1036294"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御前崎市</a:t>
                </a:r>
              </a:p>
            </p:txBody>
          </p:sp>
          <p:sp>
            <p:nvSpPr>
              <p:cNvPr id="1226" name="正方形/長方形 134"/>
              <p:cNvSpPr/>
              <p:nvPr/>
            </p:nvSpPr>
            <p:spPr>
              <a:xfrm>
                <a:off x="10268157" y="6240514"/>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伊豆市</a:t>
                </a:r>
              </a:p>
            </p:txBody>
          </p:sp>
          <p:sp>
            <p:nvSpPr>
              <p:cNvPr id="1227" name="正方形/長方形 135"/>
              <p:cNvSpPr/>
              <p:nvPr/>
            </p:nvSpPr>
            <p:spPr>
              <a:xfrm>
                <a:off x="10288708" y="8046671"/>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下田市</a:t>
                </a:r>
              </a:p>
            </p:txBody>
          </p:sp>
          <p:sp>
            <p:nvSpPr>
              <p:cNvPr id="1228" name="正方形/長方形 136"/>
              <p:cNvSpPr/>
              <p:nvPr/>
            </p:nvSpPr>
            <p:spPr>
              <a:xfrm>
                <a:off x="6091761" y="7020584"/>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焼津市</a:t>
                </a:r>
              </a:p>
            </p:txBody>
          </p:sp>
          <p:sp>
            <p:nvSpPr>
              <p:cNvPr id="1229" name="正方形/長方形 137"/>
              <p:cNvSpPr/>
              <p:nvPr/>
            </p:nvSpPr>
            <p:spPr>
              <a:xfrm>
                <a:off x="600382" y="7950085"/>
                <a:ext cx="843550"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湖西市</a:t>
                </a:r>
              </a:p>
            </p:txBody>
          </p:sp>
          <p:sp>
            <p:nvSpPr>
              <p:cNvPr id="1230" name="正方形/長方形 138"/>
              <p:cNvSpPr/>
              <p:nvPr/>
            </p:nvSpPr>
            <p:spPr>
              <a:xfrm>
                <a:off x="4762209" y="6537021"/>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島田市</a:t>
                </a:r>
              </a:p>
            </p:txBody>
          </p:sp>
          <p:sp>
            <p:nvSpPr>
              <p:cNvPr id="1231" name="正方形/長方形 139"/>
              <p:cNvSpPr/>
              <p:nvPr/>
            </p:nvSpPr>
            <p:spPr>
              <a:xfrm>
                <a:off x="11488896" y="6177501"/>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伊東市</a:t>
                </a:r>
              </a:p>
            </p:txBody>
          </p:sp>
          <p:sp>
            <p:nvSpPr>
              <p:cNvPr id="1232" name="正方形/長方形 140"/>
              <p:cNvSpPr/>
              <p:nvPr/>
            </p:nvSpPr>
            <p:spPr>
              <a:xfrm>
                <a:off x="10557028" y="4295826"/>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三島市</a:t>
                </a:r>
              </a:p>
            </p:txBody>
          </p:sp>
          <p:sp>
            <p:nvSpPr>
              <p:cNvPr id="1233" name="正方形/長方形 141"/>
              <p:cNvSpPr/>
              <p:nvPr/>
            </p:nvSpPr>
            <p:spPr>
              <a:xfrm>
                <a:off x="8005835" y="3149422"/>
                <a:ext cx="1036294"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富士宮市</a:t>
                </a:r>
              </a:p>
            </p:txBody>
          </p:sp>
          <p:sp>
            <p:nvSpPr>
              <p:cNvPr id="1234" name="正方形/長方形 142"/>
              <p:cNvSpPr/>
              <p:nvPr/>
            </p:nvSpPr>
            <p:spPr>
              <a:xfrm>
                <a:off x="11232513" y="4941813"/>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熱海市</a:t>
                </a:r>
              </a:p>
            </p:txBody>
          </p:sp>
          <p:sp>
            <p:nvSpPr>
              <p:cNvPr id="1235" name="正方形/長方形 143"/>
              <p:cNvSpPr/>
              <p:nvPr/>
            </p:nvSpPr>
            <p:spPr>
              <a:xfrm>
                <a:off x="9557125" y="5641977"/>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沼津市</a:t>
                </a:r>
              </a:p>
            </p:txBody>
          </p:sp>
          <p:sp>
            <p:nvSpPr>
              <p:cNvPr id="1236" name="正方形/長方形 144"/>
              <p:cNvSpPr/>
              <p:nvPr/>
            </p:nvSpPr>
            <p:spPr>
              <a:xfrm>
                <a:off x="2022335" y="6518749"/>
                <a:ext cx="843549" cy="376601"/>
              </a:xfrm>
              <a:prstGeom prst="rect">
                <a:avLst/>
              </a:prstGeom>
              <a:noFill/>
              <a:ln w="9525"/>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ja-JP" altLang="en-US" sz="1000" b="1" spc="36" dirty="0">
                    <a:ln w="11430"/>
                    <a:effectLst>
                      <a:outerShdw blurRad="76200" dist="50800" dir="5400000" algn="tl" rotWithShape="0">
                        <a:srgbClr val="000000">
                          <a:alpha val="65000"/>
                        </a:srgbClr>
                      </a:outerShdw>
                    </a:effectLst>
                    <a:latin typeface="メイリオ" pitchFamily="50" charset="-128"/>
                    <a:ea typeface="メイリオ" pitchFamily="50" charset="-128"/>
                    <a:cs typeface="メイリオ" pitchFamily="50" charset="-128"/>
                  </a:rPr>
                  <a:t>浜松市</a:t>
                </a:r>
              </a:p>
            </p:txBody>
          </p:sp>
        </p:grpSp>
      </p:grpSp>
      <p:sp>
        <p:nvSpPr>
          <p:cNvPr id="1237" name="Text Box 1950"/>
          <p:cNvSpPr txBox="1">
            <a:spLocks noChangeArrowheads="1"/>
          </p:cNvSpPr>
          <p:nvPr/>
        </p:nvSpPr>
        <p:spPr>
          <a:xfrm>
            <a:off x="328005" y="336550"/>
            <a:ext cx="3926215" cy="629563"/>
          </a:xfrm>
          <a:prstGeom prst="rect">
            <a:avLst/>
          </a:prstGeom>
          <a:noFill/>
          <a:ln w="9525">
            <a:noFill/>
            <a:miter lim="800000"/>
            <a:headEnd/>
            <a:tailEnd/>
          </a:ln>
        </p:spPr>
        <p:txBody>
          <a:bodyPr wrap="square" lIns="65306" tIns="32653" rIns="65306" bIns="32653">
            <a:spAutoFit/>
          </a:bodyPr>
          <a:lstStyle/>
          <a:p>
            <a:pPr defTabSz="652463">
              <a:lnSpc>
                <a:spcPts val="2200"/>
              </a:lnSpc>
              <a:spcBef>
                <a:spcPts val="800"/>
              </a:spcBef>
            </a:pPr>
            <a:r>
              <a:rPr lang="en-US" altLang="ja-JP" sz="1600" b="1">
                <a:solidFill>
                  <a:srgbClr val="008AD4"/>
                </a:solidFill>
                <a:latin typeface="メイリオ" pitchFamily="50" charset="-128"/>
                <a:ea typeface="メイリオ" pitchFamily="50" charset="-128"/>
                <a:cs typeface="メイリオ" pitchFamily="50" charset="-128"/>
              </a:rPr>
              <a:t>H25-29SMR</a:t>
            </a:r>
            <a:r>
              <a:rPr lang="ja-JP" altLang="en-US" sz="1600" b="1">
                <a:solidFill>
                  <a:srgbClr val="008AD4"/>
                </a:solidFill>
                <a:latin typeface="メイリオ" pitchFamily="50" charset="-128"/>
                <a:ea typeface="メイリオ" pitchFamily="50" charset="-128"/>
                <a:cs typeface="メイリオ" pitchFamily="50" charset="-128"/>
              </a:rPr>
              <a:t>（標準化死亡比）【全県】悪性新生物（女性）</a:t>
            </a:r>
          </a:p>
        </p:txBody>
      </p:sp>
      <p:grpSp>
        <p:nvGrpSpPr>
          <p:cNvPr id="1238" name="グループ 1951"/>
          <p:cNvGrpSpPr/>
          <p:nvPr/>
        </p:nvGrpSpPr>
        <p:grpSpPr>
          <a:xfrm>
            <a:off x="5559425" y="336550"/>
            <a:ext cx="3243263" cy="1092200"/>
            <a:chOff x="5559425" y="214313"/>
            <a:chExt cx="3243263" cy="1092200"/>
          </a:xfrm>
        </p:grpSpPr>
        <p:sp>
          <p:nvSpPr>
            <p:cNvPr id="1239" name="正方形/長方形 1865"/>
            <p:cNvSpPr>
              <a:spLocks noChangeArrowheads="1"/>
            </p:cNvSpPr>
            <p:nvPr/>
          </p:nvSpPr>
          <p:spPr>
            <a:xfrm>
              <a:off x="5559425" y="600075"/>
              <a:ext cx="387350" cy="128588"/>
            </a:xfrm>
            <a:prstGeom prst="rect">
              <a:avLst/>
            </a:prstGeom>
            <a:solidFill>
              <a:srgbClr val="FFCC99"/>
            </a:solidFill>
            <a:ln w="25400" algn="ctr">
              <a:solidFill>
                <a:schemeClr val="tx1"/>
              </a:solidFill>
              <a:round/>
              <a:headEnd/>
              <a:tailEnd/>
            </a:ln>
          </p:spPr>
          <p:txBody>
            <a:bodyPr lIns="65306" tIns="32653" rIns="65306" bIns="32653"/>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1240" name="正方形/長方形 1866"/>
            <p:cNvSpPr>
              <a:spLocks noChangeArrowheads="1"/>
            </p:cNvSpPr>
            <p:nvPr/>
          </p:nvSpPr>
          <p:spPr>
            <a:xfrm>
              <a:off x="5559425" y="342900"/>
              <a:ext cx="387350" cy="128588"/>
            </a:xfrm>
            <a:prstGeom prst="rect">
              <a:avLst/>
            </a:prstGeom>
            <a:solidFill>
              <a:srgbClr val="FF6600"/>
            </a:solidFill>
            <a:ln w="25400" algn="ctr">
              <a:solidFill>
                <a:schemeClr val="tx1"/>
              </a:solidFill>
              <a:round/>
              <a:headEnd/>
              <a:tailEnd/>
            </a:ln>
          </p:spPr>
          <p:txBody>
            <a:bodyPr lIns="65306" tIns="32653" rIns="65306" bIns="32653"/>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1241" name="正方形/長方形 1867" descr="横線 (破線)"/>
            <p:cNvSpPr>
              <a:spLocks noChangeArrowheads="1"/>
            </p:cNvSpPr>
            <p:nvPr/>
          </p:nvSpPr>
          <p:spPr>
            <a:xfrm>
              <a:off x="5559425" y="857250"/>
              <a:ext cx="387350" cy="128588"/>
            </a:xfrm>
            <a:prstGeom prst="rect">
              <a:avLst/>
            </a:prstGeom>
            <a:pattFill prst="dashHorz">
              <a:fgClr>
                <a:srgbClr val="0000FF"/>
              </a:fgClr>
              <a:bgClr>
                <a:srgbClr val="FFFFFF"/>
              </a:bgClr>
            </a:pattFill>
            <a:ln w="25400" algn="ctr">
              <a:solidFill>
                <a:schemeClr val="tx1"/>
              </a:solidFill>
              <a:round/>
              <a:headEnd/>
              <a:tailEnd/>
            </a:ln>
          </p:spPr>
          <p:txBody>
            <a:bodyPr lIns="65306" tIns="32653" rIns="65306" bIns="32653"/>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p>
          </p:txBody>
        </p:sp>
        <p:sp>
          <p:nvSpPr>
            <p:cNvPr id="1242" name="正方形/長方形 1868" descr="右下がり対角線 (太)"/>
            <p:cNvSpPr>
              <a:spLocks noChangeArrowheads="1"/>
            </p:cNvSpPr>
            <p:nvPr/>
          </p:nvSpPr>
          <p:spPr>
            <a:xfrm>
              <a:off x="5559425" y="1114425"/>
              <a:ext cx="387350" cy="128588"/>
            </a:xfrm>
            <a:prstGeom prst="rect">
              <a:avLst/>
            </a:prstGeom>
            <a:pattFill prst="wdDnDiag">
              <a:fgClr>
                <a:srgbClr val="0000FF"/>
              </a:fgClr>
              <a:bgClr>
                <a:srgbClr val="FFFFFF"/>
              </a:bgClr>
            </a:pattFill>
            <a:ln w="25400" algn="ctr">
              <a:solidFill>
                <a:schemeClr val="tx1"/>
              </a:solidFill>
              <a:round/>
              <a:headEnd/>
              <a:tailEnd/>
            </a:ln>
          </p:spPr>
          <p:txBody>
            <a:bodyPr lIns="65306" tIns="32653" rIns="65306" bIns="32653"/>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dirty="0"/>
            </a:p>
          </p:txBody>
        </p:sp>
        <p:sp>
          <p:nvSpPr>
            <p:cNvPr id="1243" name="テキスト ボックス 1869"/>
            <p:cNvSpPr txBox="1">
              <a:spLocks noChangeArrowheads="1"/>
            </p:cNvSpPr>
            <p:nvPr/>
          </p:nvSpPr>
          <p:spPr>
            <a:xfrm>
              <a:off x="5986463" y="214313"/>
              <a:ext cx="2816225" cy="1092200"/>
            </a:xfrm>
            <a:prstGeom prst="rect">
              <a:avLst/>
            </a:prstGeom>
            <a:noFill/>
            <a:ln>
              <a:noFill/>
            </a:ln>
          </p:spPr>
          <p:txBody>
            <a:bodyPr wrap="none" lIns="65306" tIns="32653" rIns="65306" bIns="32653">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pPr>
              <a:r>
                <a:rPr lang="ja-JP" altLang="en-US" sz="1300"/>
                <a:t>全県に比べて、有意に多い</a:t>
              </a:r>
            </a:p>
            <a:p>
              <a:pPr eaLnBrk="1" hangingPunct="1">
                <a:lnSpc>
                  <a:spcPts val="2000"/>
                </a:lnSpc>
              </a:pPr>
              <a:r>
                <a:rPr lang="ja-JP" altLang="en-US" sz="1300"/>
                <a:t>有意ではないが、全県に比べて多い</a:t>
              </a:r>
            </a:p>
            <a:p>
              <a:pPr eaLnBrk="1" hangingPunct="1">
                <a:lnSpc>
                  <a:spcPts val="2000"/>
                </a:lnSpc>
              </a:pPr>
              <a:r>
                <a:rPr lang="ja-JP" altLang="en-US" sz="1300"/>
                <a:t>有意ではないが、全県に比べて少ない</a:t>
              </a:r>
            </a:p>
            <a:p>
              <a:pPr eaLnBrk="1" hangingPunct="1">
                <a:lnSpc>
                  <a:spcPts val="2000"/>
                </a:lnSpc>
              </a:pPr>
              <a:r>
                <a:rPr lang="ja-JP" altLang="en-US" sz="1300"/>
                <a:t>全県に比べて、有意に少ない</a:t>
              </a:r>
            </a:p>
          </p:txBody>
        </p:sp>
      </p:grpSp>
      <p:sp>
        <p:nvSpPr>
          <p:cNvPr id="1244" name="Text Box 1957"/>
          <p:cNvSpPr txBox="1">
            <a:spLocks noChangeArrowheads="1"/>
          </p:cNvSpPr>
          <p:nvPr/>
        </p:nvSpPr>
        <p:spPr>
          <a:xfrm>
            <a:off x="594757" y="1150333"/>
            <a:ext cx="2375788" cy="368439"/>
          </a:xfrm>
          <a:prstGeom prst="rect">
            <a:avLst/>
          </a:prstGeom>
          <a:gradFill rotWithShape="1">
            <a:gsLst>
              <a:gs pos="0">
                <a:srgbClr val="CCFFCC"/>
              </a:gs>
              <a:gs pos="100000">
                <a:srgbClr val="66FFCC"/>
              </a:gs>
            </a:gsLst>
            <a:lin ang="5400000" scaled="1"/>
            <a:tileRect/>
          </a:gradFill>
          <a:ln>
            <a:noFill/>
          </a:ln>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t>年間平均</a:t>
            </a:r>
            <a:r>
              <a:rPr lang="en-US" altLang="ja-JP" dirty="0"/>
              <a:t>4,184</a:t>
            </a:r>
            <a:r>
              <a:rPr lang="ja-JP" altLang="en-US" dirty="0"/>
              <a:t>人死亡</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0" name="図 2" descr="circle_q.png"/>
          <p:cNvPicPr>
            <a:picLocks noChangeAspect="1"/>
          </p:cNvPicPr>
          <p:nvPr/>
        </p:nvPicPr>
        <p:blipFill>
          <a:blip r:embed="rId3"/>
          <a:stretch>
            <a:fillRect/>
          </a:stretch>
        </p:blipFill>
        <p:spPr>
          <a:xfrm>
            <a:off x="1101725" y="749300"/>
            <a:ext cx="1206500" cy="1206500"/>
          </a:xfrm>
          <a:prstGeom prst="rect">
            <a:avLst/>
          </a:prstGeom>
          <a:noFill/>
          <a:ln w="9525">
            <a:noFill/>
            <a:miter lim="800000"/>
            <a:headEnd/>
            <a:tailEnd/>
          </a:ln>
        </p:spPr>
      </p:pic>
      <p:sp>
        <p:nvSpPr>
          <p:cNvPr id="1251" name="テキスト ボックス 3"/>
          <p:cNvSpPr txBox="1">
            <a:spLocks noChangeArrowheads="1"/>
          </p:cNvSpPr>
          <p:nvPr/>
        </p:nvSpPr>
        <p:spPr>
          <a:xfrm>
            <a:off x="1301043" y="1020763"/>
            <a:ext cx="788815" cy="583883"/>
          </a:xfrm>
          <a:prstGeom prst="rect">
            <a:avLst/>
          </a:prstGeom>
          <a:noFill/>
          <a:ln w="9525">
            <a:noFill/>
            <a:miter lim="800000"/>
            <a:headEnd/>
            <a:tailEnd/>
          </a:ln>
        </p:spPr>
        <p:txBody>
          <a:bodyPr wrap="none">
            <a:spAutoFit/>
          </a:bodyPr>
          <a:lstStyle/>
          <a:p>
            <a:pPr algn="ctr"/>
            <a:r>
              <a:rPr lang="en-US" altLang="ja-JP" sz="3200" b="1">
                <a:solidFill>
                  <a:srgbClr val="FFFFFF"/>
                </a:solidFill>
                <a:latin typeface="メイリオ" pitchFamily="50" charset="-128"/>
                <a:ea typeface="メイリオ" pitchFamily="50" charset="-128"/>
                <a:cs typeface="メイリオ" pitchFamily="50" charset="-128"/>
              </a:rPr>
              <a:t>Q1</a:t>
            </a:r>
            <a:endParaRPr lang="ja-JP" altLang="en-US" sz="3200" b="1">
              <a:solidFill>
                <a:srgbClr val="FFFFFF"/>
              </a:solidFill>
              <a:latin typeface="メイリオ" pitchFamily="50" charset="-128"/>
              <a:ea typeface="メイリオ" pitchFamily="50" charset="-128"/>
              <a:cs typeface="メイリオ" pitchFamily="50" charset="-128"/>
            </a:endParaRPr>
          </a:p>
        </p:txBody>
      </p:sp>
      <p:sp>
        <p:nvSpPr>
          <p:cNvPr id="1252" name="テキスト ボックス 4"/>
          <p:cNvSpPr txBox="1">
            <a:spLocks noChangeArrowheads="1"/>
          </p:cNvSpPr>
          <p:nvPr/>
        </p:nvSpPr>
        <p:spPr>
          <a:xfrm>
            <a:off x="1290638" y="1862138"/>
            <a:ext cx="6186487" cy="1708150"/>
          </a:xfrm>
          <a:prstGeom prst="rect">
            <a:avLst/>
          </a:prstGeom>
          <a:noFill/>
          <a:ln w="9525">
            <a:noFill/>
            <a:miter lim="800000"/>
            <a:headEnd/>
            <a:tailEnd/>
          </a:ln>
        </p:spPr>
        <p:txBody>
          <a:bodyPr wrap="none">
            <a:spAutoFit/>
          </a:bodyPr>
          <a:lstStyle/>
          <a:p>
            <a:pPr algn="ctr">
              <a:lnSpc>
                <a:spcPct val="150000"/>
              </a:lnSpc>
            </a:pPr>
            <a:r>
              <a:rPr lang="ja-JP" altLang="en-US" sz="3600" b="1">
                <a:solidFill>
                  <a:srgbClr val="008AD4"/>
                </a:solidFill>
                <a:latin typeface="メイリオ" pitchFamily="50" charset="-128"/>
                <a:ea typeface="メイリオ" pitchFamily="50" charset="-128"/>
                <a:cs typeface="メイリオ" pitchFamily="50" charset="-128"/>
              </a:rPr>
              <a:t>何が原因で、がんになるの？</a:t>
            </a:r>
          </a:p>
          <a:p>
            <a:pPr algn="ctr">
              <a:lnSpc>
                <a:spcPct val="150000"/>
              </a:lnSpc>
            </a:pPr>
            <a:r>
              <a:rPr lang="ja-JP" altLang="en-US" sz="3600" b="1">
                <a:solidFill>
                  <a:srgbClr val="008AD4"/>
                </a:solidFill>
                <a:latin typeface="メイリオ" pitchFamily="50" charset="-128"/>
                <a:ea typeface="メイリオ" pitchFamily="50" charset="-128"/>
                <a:cs typeface="メイリオ" pitchFamily="50" charset="-128"/>
              </a:rPr>
              <a:t>考えてみよう！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8" name="図 5" descr="circle_a.png"/>
          <p:cNvPicPr>
            <a:picLocks noChangeAspect="1"/>
          </p:cNvPicPr>
          <p:nvPr/>
        </p:nvPicPr>
        <p:blipFill>
          <a:blip r:embed="rId3"/>
          <a:stretch>
            <a:fillRect/>
          </a:stretch>
        </p:blipFill>
        <p:spPr>
          <a:xfrm>
            <a:off x="1101725" y="749300"/>
            <a:ext cx="1206500" cy="1206500"/>
          </a:xfrm>
          <a:prstGeom prst="rect">
            <a:avLst/>
          </a:prstGeom>
          <a:noFill/>
          <a:ln w="9525">
            <a:noFill/>
            <a:miter lim="800000"/>
            <a:headEnd/>
            <a:tailEnd/>
          </a:ln>
        </p:spPr>
      </p:pic>
      <p:sp>
        <p:nvSpPr>
          <p:cNvPr id="1259" name="テキスト ボックス 3"/>
          <p:cNvSpPr txBox="1">
            <a:spLocks noChangeArrowheads="1"/>
          </p:cNvSpPr>
          <p:nvPr/>
        </p:nvSpPr>
        <p:spPr>
          <a:xfrm>
            <a:off x="1313065" y="1020763"/>
            <a:ext cx="764771" cy="583883"/>
          </a:xfrm>
          <a:prstGeom prst="rect">
            <a:avLst/>
          </a:prstGeom>
          <a:noFill/>
          <a:ln w="9525">
            <a:noFill/>
            <a:miter lim="800000"/>
            <a:headEnd/>
            <a:tailEnd/>
          </a:ln>
        </p:spPr>
        <p:txBody>
          <a:bodyPr wrap="none">
            <a:spAutoFit/>
          </a:bodyPr>
          <a:lstStyle/>
          <a:p>
            <a:pPr algn="ctr"/>
            <a:r>
              <a:rPr lang="en-US" altLang="ja-JP" sz="3200" b="1">
                <a:solidFill>
                  <a:srgbClr val="FFFFFF"/>
                </a:solidFill>
                <a:latin typeface="メイリオ" pitchFamily="50" charset="-128"/>
                <a:ea typeface="メイリオ" pitchFamily="50" charset="-128"/>
                <a:cs typeface="メイリオ" pitchFamily="50" charset="-128"/>
              </a:rPr>
              <a:t>A1</a:t>
            </a:r>
            <a:endParaRPr lang="ja-JP" altLang="en-US" sz="3200" b="1">
              <a:solidFill>
                <a:srgbClr val="FFFFFF"/>
              </a:solidFill>
              <a:latin typeface="メイリオ" pitchFamily="50" charset="-128"/>
              <a:ea typeface="メイリオ" pitchFamily="50" charset="-128"/>
              <a:cs typeface="メイリオ" pitchFamily="50" charset="-128"/>
            </a:endParaRPr>
          </a:p>
        </p:txBody>
      </p:sp>
      <p:sp>
        <p:nvSpPr>
          <p:cNvPr id="1260" name="テキスト ボックス 4"/>
          <p:cNvSpPr txBox="1">
            <a:spLocks noChangeArrowheads="1"/>
          </p:cNvSpPr>
          <p:nvPr/>
        </p:nvSpPr>
        <p:spPr>
          <a:xfrm>
            <a:off x="2090738" y="1352550"/>
            <a:ext cx="5568970" cy="3553926"/>
          </a:xfrm>
          <a:prstGeom prst="rect">
            <a:avLst/>
          </a:prstGeom>
          <a:noFill/>
          <a:ln w="9525">
            <a:noFill/>
            <a:miter lim="800000"/>
            <a:headEnd/>
            <a:tailEnd/>
          </a:ln>
        </p:spPr>
        <p:txBody>
          <a:bodyPr wrap="none">
            <a:spAutoFit/>
          </a:bodyPr>
          <a:lstStyle/>
          <a:p>
            <a:pPr>
              <a:lnSpc>
                <a:spcPts val="4463"/>
              </a:lnSpc>
            </a:pPr>
            <a:r>
              <a:rPr lang="ja-JP" altLang="en-US" sz="2800" b="1">
                <a:solidFill>
                  <a:srgbClr val="008AD4"/>
                </a:solidFill>
                <a:latin typeface="メイリオ" pitchFamily="50" charset="-128"/>
                <a:ea typeface="メイリオ" pitchFamily="50" charset="-128"/>
                <a:cs typeface="メイリオ" pitchFamily="50" charset="-128"/>
              </a:rPr>
              <a:t>・喫煙、飲酒、食事の欧米化、</a:t>
            </a:r>
          </a:p>
          <a:p>
            <a:pPr>
              <a:lnSpc>
                <a:spcPts val="4463"/>
              </a:lnSpc>
            </a:pPr>
            <a:r>
              <a:rPr lang="ja-JP" altLang="en-US" sz="2800" b="1">
                <a:solidFill>
                  <a:srgbClr val="008AD4"/>
                </a:solidFill>
                <a:latin typeface="メイリオ" pitchFamily="50" charset="-128"/>
                <a:ea typeface="メイリオ" pitchFamily="50" charset="-128"/>
                <a:cs typeface="メイリオ" pitchFamily="50" charset="-128"/>
              </a:rPr>
              <a:t>　塩分のとりすぎ、運動不足など</a:t>
            </a:r>
          </a:p>
          <a:p>
            <a:pPr>
              <a:lnSpc>
                <a:spcPts val="4463"/>
              </a:lnSpc>
            </a:pPr>
            <a:r>
              <a:rPr lang="ja-JP" altLang="en-US" sz="2800" b="1">
                <a:solidFill>
                  <a:srgbClr val="008AD4"/>
                </a:solidFill>
                <a:latin typeface="メイリオ" pitchFamily="50" charset="-128"/>
                <a:ea typeface="メイリオ" pitchFamily="50" charset="-128"/>
                <a:cs typeface="メイリオ" pitchFamily="50" charset="-128"/>
              </a:rPr>
              <a:t>・やせすぎ、太りすぎな体格</a:t>
            </a:r>
          </a:p>
          <a:p>
            <a:pPr>
              <a:lnSpc>
                <a:spcPts val="4463"/>
              </a:lnSpc>
            </a:pPr>
            <a:r>
              <a:rPr lang="ja-JP" altLang="en-US" sz="2800" b="1">
                <a:solidFill>
                  <a:srgbClr val="008AD4"/>
                </a:solidFill>
                <a:latin typeface="メイリオ" pitchFamily="50" charset="-128"/>
                <a:ea typeface="メイリオ" pitchFamily="50" charset="-128"/>
                <a:cs typeface="メイリオ" pitchFamily="50" charset="-128"/>
              </a:rPr>
              <a:t>・ウイルス感染</a:t>
            </a:r>
          </a:p>
          <a:p>
            <a:pPr>
              <a:lnSpc>
                <a:spcPts val="4463"/>
              </a:lnSpc>
            </a:pPr>
            <a:r>
              <a:rPr lang="ja-JP" altLang="en-US" sz="2800" b="1">
                <a:solidFill>
                  <a:srgbClr val="008AD4"/>
                </a:solidFill>
                <a:latin typeface="メイリオ" pitchFamily="50" charset="-128"/>
                <a:ea typeface="メイリオ" pitchFamily="50" charset="-128"/>
                <a:cs typeface="メイリオ" pitchFamily="50" charset="-128"/>
              </a:rPr>
              <a:t>・遺伝　　　　　　　など</a:t>
            </a:r>
          </a:p>
          <a:p>
            <a:pPr>
              <a:lnSpc>
                <a:spcPts val="4463"/>
              </a:lnSpc>
            </a:pPr>
            <a:endParaRPr lang="ja-JP" altLang="en-US" sz="2000" b="1">
              <a:solidFill>
                <a:srgbClr val="008AD4"/>
              </a:solidFill>
              <a:latin typeface="メイリオ" pitchFamily="50" charset="-128"/>
              <a:ea typeface="メイリオ" pitchFamily="50" charset="-128"/>
              <a:cs typeface="メイリオ"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 name="テキスト ボックス 1"/>
          <p:cNvSpPr txBox="1">
            <a:spLocks noChangeArrowheads="1"/>
          </p:cNvSpPr>
          <p:nvPr/>
        </p:nvSpPr>
        <p:spPr>
          <a:xfrm>
            <a:off x="1341438" y="1306513"/>
            <a:ext cx="6229350" cy="2482850"/>
          </a:xfrm>
          <a:prstGeom prst="rect">
            <a:avLst/>
          </a:prstGeom>
          <a:noFill/>
          <a:ln w="9525">
            <a:noFill/>
            <a:miter lim="800000"/>
            <a:headEnd/>
            <a:tailEnd/>
          </a:ln>
        </p:spPr>
        <p:txBody>
          <a:bodyPr wrap="none">
            <a:spAutoFit/>
          </a:bodyPr>
          <a:lstStyle/>
          <a:p>
            <a:pPr algn="ctr">
              <a:lnSpc>
                <a:spcPts val="4463"/>
              </a:lnSpc>
              <a:spcAft>
                <a:spcPts val="1800"/>
              </a:spcAft>
            </a:pPr>
            <a:r>
              <a:rPr lang="ja-JP" altLang="en-US" sz="2800" b="1">
                <a:solidFill>
                  <a:srgbClr val="008AD4"/>
                </a:solidFill>
                <a:latin typeface="メイリオ" pitchFamily="50" charset="-128"/>
                <a:ea typeface="メイリオ" pitchFamily="50" charset="-128"/>
                <a:cs typeface="メイリオ" pitchFamily="50" charset="-128"/>
              </a:rPr>
              <a:t>生活習慣の改善で、</a:t>
            </a:r>
          </a:p>
          <a:p>
            <a:pPr algn="ctr">
              <a:lnSpc>
                <a:spcPts val="2000"/>
              </a:lnSpc>
              <a:spcAft>
                <a:spcPts val="1800"/>
              </a:spcAft>
            </a:pPr>
            <a:r>
              <a:rPr lang="ja-JP" altLang="en-US" sz="2800" b="1">
                <a:solidFill>
                  <a:srgbClr val="008AD4"/>
                </a:solidFill>
                <a:latin typeface="メイリオ" pitchFamily="50" charset="-128"/>
                <a:ea typeface="メイリオ" pitchFamily="50" charset="-128"/>
                <a:cs typeface="メイリオ" pitchFamily="50" charset="-128"/>
              </a:rPr>
              <a:t>多くのがんが予防できます。</a:t>
            </a:r>
          </a:p>
          <a:p>
            <a:pPr algn="ctr">
              <a:lnSpc>
                <a:spcPts val="4463"/>
              </a:lnSpc>
              <a:spcAft>
                <a:spcPts val="1800"/>
              </a:spcAft>
            </a:pPr>
            <a:r>
              <a:rPr lang="ja-JP" altLang="en-US" sz="2800" b="1">
                <a:solidFill>
                  <a:srgbClr val="008AD4"/>
                </a:solidFill>
                <a:latin typeface="メイリオ" pitchFamily="50" charset="-128"/>
                <a:ea typeface="メイリオ" pitchFamily="50" charset="-128"/>
                <a:cs typeface="メイリオ" pitchFamily="50" charset="-128"/>
              </a:rPr>
              <a:t>静岡県の生活習慣病の状況と、</a:t>
            </a:r>
          </a:p>
          <a:p>
            <a:pPr algn="ctr">
              <a:lnSpc>
                <a:spcPts val="2500"/>
              </a:lnSpc>
              <a:spcAft>
                <a:spcPts val="1800"/>
              </a:spcAft>
            </a:pPr>
            <a:r>
              <a:rPr lang="ja-JP" altLang="en-US" sz="2800" b="1">
                <a:solidFill>
                  <a:srgbClr val="008AD4"/>
                </a:solidFill>
                <a:latin typeface="メイリオ" pitchFamily="50" charset="-128"/>
                <a:ea typeface="メイリオ" pitchFamily="50" charset="-128"/>
                <a:cs typeface="メイリオ" pitchFamily="50" charset="-128"/>
              </a:rPr>
              <a:t>食事や喫煙の状況を見てみましょう！</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 name="Rectangle 2"/>
          <p:cNvSpPr txBox="1">
            <a:spLocks noChangeArrowheads="1"/>
          </p:cNvSpPr>
          <p:nvPr/>
        </p:nvSpPr>
        <p:spPr>
          <a:xfrm>
            <a:off x="449263" y="323850"/>
            <a:ext cx="8250237" cy="622300"/>
          </a:xfrm>
          <a:prstGeom prst="rect">
            <a:avLst/>
          </a:prstGeom>
          <a:noFill/>
          <a:ln w="9525">
            <a:noFill/>
            <a:miter lim="800000"/>
            <a:headEnd/>
            <a:tailEnd/>
          </a:ln>
        </p:spPr>
        <p:txBody>
          <a:bodyPr/>
          <a:lstStyle/>
          <a:p>
            <a:pPr algn="ctr"/>
            <a:r>
              <a:rPr lang="en-US" altLang="ja-JP" sz="3200" b="1">
                <a:solidFill>
                  <a:srgbClr val="008AD4"/>
                </a:solidFill>
                <a:latin typeface="メイリオ" pitchFamily="50" charset="-128"/>
                <a:ea typeface="メイリオ" pitchFamily="50" charset="-128"/>
                <a:cs typeface="メイリオ" pitchFamily="50" charset="-128"/>
              </a:rPr>
              <a:t>H29</a:t>
            </a:r>
            <a:r>
              <a:rPr lang="ja-JP" altLang="en-US" sz="3200" b="1">
                <a:solidFill>
                  <a:srgbClr val="008AD4"/>
                </a:solidFill>
                <a:latin typeface="メイリオ" pitchFamily="50" charset="-128"/>
                <a:ea typeface="メイリオ" pitchFamily="50" charset="-128"/>
                <a:cs typeface="メイリオ" pitchFamily="50" charset="-128"/>
              </a:rPr>
              <a:t>　メタボリックシンドローム該当者</a:t>
            </a:r>
          </a:p>
        </p:txBody>
      </p:sp>
      <p:sp>
        <p:nvSpPr>
          <p:cNvPr id="1273" name="Rectangle 3"/>
          <p:cNvSpPr txBox="1">
            <a:spLocks noChangeArrowheads="1"/>
          </p:cNvSpPr>
          <p:nvPr/>
        </p:nvSpPr>
        <p:spPr>
          <a:xfrm>
            <a:off x="457200" y="1050925"/>
            <a:ext cx="8229600" cy="581025"/>
          </a:xfrm>
          <a:prstGeom prst="rect">
            <a:avLst/>
          </a:prstGeom>
          <a:noFill/>
          <a:ln w="9525">
            <a:noFill/>
            <a:miter lim="800000"/>
            <a:headEnd/>
            <a:tailEnd/>
          </a:ln>
        </p:spPr>
        <p:txBody>
          <a:bodyPr/>
          <a:lstStyle/>
          <a:p>
            <a:pPr marL="342900" indent="-342900" algn="ctr">
              <a:spcBef>
                <a:spcPct val="20000"/>
              </a:spcBef>
              <a:buFont typeface="Wingdings" pitchFamily="2" charset="2"/>
              <a:buChar char="l"/>
            </a:pPr>
            <a:r>
              <a:rPr lang="ja-JP" altLang="en-US" sz="2400">
                <a:solidFill>
                  <a:srgbClr val="0070C0"/>
                </a:solidFill>
                <a:ea typeface="メイリオ" pitchFamily="50" charset="-128"/>
                <a:cs typeface="メイリオ" pitchFamily="50" charset="-128"/>
              </a:rPr>
              <a:t>県東部・静岡市においてメタボ該当者が多い</a:t>
            </a:r>
            <a:endParaRPr>
              <a:solidFill>
                <a:srgbClr val="0070C0"/>
              </a:solidFill>
            </a:endParaRPr>
          </a:p>
        </p:txBody>
      </p:sp>
      <p:sp>
        <p:nvSpPr>
          <p:cNvPr id="1274" name="正方形/長方形 76" descr="横線 (破線)"/>
          <p:cNvSpPr>
            <a:spLocks noChangeArrowheads="1"/>
          </p:cNvSpPr>
          <p:nvPr/>
        </p:nvSpPr>
        <p:spPr>
          <a:xfrm>
            <a:off x="4802188" y="5670550"/>
            <a:ext cx="541337" cy="179388"/>
          </a:xfrm>
          <a:prstGeom prst="rect">
            <a:avLst/>
          </a:prstGeom>
          <a:pattFill prst="dashHorz">
            <a:fgClr>
              <a:srgbClr val="333399"/>
            </a:fgClr>
            <a:bgClr>
              <a:srgbClr val="FFFFFF"/>
            </a:bgClr>
          </a:pattFill>
          <a:ln w="25400">
            <a:solidFill>
              <a:schemeClr val="tx1"/>
            </a:solidFill>
            <a:round/>
            <a:headEnd/>
            <a:tailEnd/>
          </a:ln>
        </p:spPr>
        <p:txBody>
          <a:bodyPr/>
          <a:lstStyle/>
          <a:p>
            <a:pPr defTabSz="1220788"/>
            <a:endParaRPr lang="ja-JP" altLang="en-US" sz="2400">
              <a:solidFill>
                <a:srgbClr val="000000"/>
              </a:solidFill>
              <a:latin typeface="Calibri" pitchFamily="34" charset="0"/>
            </a:endParaRPr>
          </a:p>
        </p:txBody>
      </p:sp>
      <p:sp>
        <p:nvSpPr>
          <p:cNvPr id="1275" name="正方形/長方形 77" descr="右下がり対角線 (太)"/>
          <p:cNvSpPr>
            <a:spLocks noChangeArrowheads="1"/>
          </p:cNvSpPr>
          <p:nvPr/>
        </p:nvSpPr>
        <p:spPr>
          <a:xfrm>
            <a:off x="4802188" y="5957888"/>
            <a:ext cx="541337" cy="179387"/>
          </a:xfrm>
          <a:prstGeom prst="rect">
            <a:avLst/>
          </a:prstGeom>
          <a:pattFill prst="wdDnDiag">
            <a:fgClr>
              <a:srgbClr val="333399"/>
            </a:fgClr>
            <a:bgClr>
              <a:srgbClr val="FFFFFF"/>
            </a:bgClr>
          </a:pattFill>
          <a:ln w="25400">
            <a:solidFill>
              <a:schemeClr val="tx1"/>
            </a:solidFill>
            <a:round/>
            <a:headEnd/>
            <a:tailEnd/>
          </a:ln>
        </p:spPr>
        <p:txBody>
          <a:bodyPr/>
          <a:lstStyle/>
          <a:p>
            <a:pPr defTabSz="1220788"/>
            <a:endParaRPr lang="ja-JP" altLang="en-US" sz="2400">
              <a:solidFill>
                <a:srgbClr val="000000"/>
              </a:solidFill>
              <a:latin typeface="Calibri" pitchFamily="34" charset="0"/>
            </a:endParaRPr>
          </a:p>
        </p:txBody>
      </p:sp>
      <p:sp>
        <p:nvSpPr>
          <p:cNvPr id="1276" name="テキスト ボックス 78"/>
          <p:cNvSpPr txBox="1">
            <a:spLocks noChangeArrowheads="1"/>
          </p:cNvSpPr>
          <p:nvPr/>
        </p:nvSpPr>
        <p:spPr>
          <a:xfrm>
            <a:off x="1479550" y="5537200"/>
            <a:ext cx="2800350" cy="631825"/>
          </a:xfrm>
          <a:prstGeom prst="rect">
            <a:avLst/>
          </a:prstGeom>
          <a:noFill/>
          <a:ln w="9525">
            <a:noFill/>
            <a:miter lim="800000"/>
            <a:headEnd/>
            <a:tailEnd/>
          </a:ln>
        </p:spPr>
        <p:txBody>
          <a:bodyPr wrap="none">
            <a:spAutoFit/>
          </a:bodyPr>
          <a:lstStyle/>
          <a:p>
            <a:pPr defTabSz="1220788">
              <a:lnSpc>
                <a:spcPct val="150000"/>
              </a:lnSpc>
            </a:pPr>
            <a:r>
              <a:rPr lang="ja-JP" altLang="en-US" sz="1200">
                <a:solidFill>
                  <a:srgbClr val="000000"/>
                </a:solidFill>
                <a:latin typeface="メイリオ" pitchFamily="50" charset="-128"/>
                <a:ea typeface="メイリオ" pitchFamily="50" charset="-128"/>
                <a:cs typeface="メイリオ" pitchFamily="50" charset="-128"/>
              </a:rPr>
              <a:t>県全体に比べて、有意に多い</a:t>
            </a:r>
            <a:endParaRPr lang="en-US" altLang="ja-JP" sz="1200">
              <a:solidFill>
                <a:srgbClr val="000000"/>
              </a:solidFill>
              <a:latin typeface="メイリオ" pitchFamily="50" charset="-128"/>
              <a:ea typeface="メイリオ" pitchFamily="50" charset="-128"/>
              <a:cs typeface="メイリオ" pitchFamily="50" charset="-128"/>
            </a:endParaRPr>
          </a:p>
          <a:p>
            <a:pPr defTabSz="1220788">
              <a:lnSpc>
                <a:spcPct val="150000"/>
              </a:lnSpc>
            </a:pPr>
            <a:r>
              <a:rPr lang="ja-JP" altLang="en-US" sz="1200">
                <a:solidFill>
                  <a:srgbClr val="000000"/>
                </a:solidFill>
                <a:latin typeface="メイリオ" pitchFamily="50" charset="-128"/>
                <a:ea typeface="メイリオ" pitchFamily="50" charset="-128"/>
                <a:cs typeface="メイリオ" pitchFamily="50" charset="-128"/>
              </a:rPr>
              <a:t>有意ではないが、県全体に比べて多い</a:t>
            </a:r>
          </a:p>
        </p:txBody>
      </p:sp>
      <p:sp>
        <p:nvSpPr>
          <p:cNvPr id="1277" name="テキスト ボックス 78"/>
          <p:cNvSpPr txBox="1">
            <a:spLocks noChangeArrowheads="1"/>
          </p:cNvSpPr>
          <p:nvPr/>
        </p:nvSpPr>
        <p:spPr>
          <a:xfrm>
            <a:off x="5392738" y="5537200"/>
            <a:ext cx="2954337" cy="631825"/>
          </a:xfrm>
          <a:prstGeom prst="rect">
            <a:avLst/>
          </a:prstGeom>
          <a:noFill/>
          <a:ln w="9525">
            <a:noFill/>
            <a:miter lim="800000"/>
            <a:headEnd/>
            <a:tailEnd/>
          </a:ln>
        </p:spPr>
        <p:txBody>
          <a:bodyPr wrap="none">
            <a:spAutoFit/>
          </a:bodyPr>
          <a:lstStyle/>
          <a:p>
            <a:pPr defTabSz="1220788">
              <a:lnSpc>
                <a:spcPct val="150000"/>
              </a:lnSpc>
            </a:pPr>
            <a:r>
              <a:rPr lang="ja-JP" altLang="en-US" sz="1200">
                <a:solidFill>
                  <a:srgbClr val="000000"/>
                </a:solidFill>
                <a:latin typeface="メイリオ" pitchFamily="50" charset="-128"/>
                <a:ea typeface="メイリオ" pitchFamily="50" charset="-128"/>
                <a:cs typeface="メイリオ" pitchFamily="50" charset="-128"/>
              </a:rPr>
              <a:t>有意ではないが、県全体に比べて少ない</a:t>
            </a:r>
            <a:endParaRPr lang="en-US" altLang="ja-JP" sz="1200">
              <a:solidFill>
                <a:srgbClr val="000000"/>
              </a:solidFill>
              <a:latin typeface="メイリオ" pitchFamily="50" charset="-128"/>
              <a:ea typeface="メイリオ" pitchFamily="50" charset="-128"/>
              <a:cs typeface="メイリオ" pitchFamily="50" charset="-128"/>
            </a:endParaRPr>
          </a:p>
          <a:p>
            <a:pPr defTabSz="1220788">
              <a:lnSpc>
                <a:spcPct val="150000"/>
              </a:lnSpc>
            </a:pPr>
            <a:r>
              <a:rPr lang="ja-JP" altLang="en-US" sz="1200">
                <a:solidFill>
                  <a:srgbClr val="000000"/>
                </a:solidFill>
                <a:latin typeface="メイリオ" pitchFamily="50" charset="-128"/>
                <a:ea typeface="メイリオ" pitchFamily="50" charset="-128"/>
                <a:cs typeface="メイリオ" pitchFamily="50" charset="-128"/>
              </a:rPr>
              <a:t>県全体に比べて、有意に少ない</a:t>
            </a:r>
          </a:p>
        </p:txBody>
      </p:sp>
      <p:sp>
        <p:nvSpPr>
          <p:cNvPr id="1278" name="正方形/長方形 64"/>
          <p:cNvSpPr>
            <a:spLocks noChangeArrowheads="1"/>
          </p:cNvSpPr>
          <p:nvPr/>
        </p:nvSpPr>
        <p:spPr>
          <a:xfrm>
            <a:off x="831850" y="5957888"/>
            <a:ext cx="576263" cy="180975"/>
          </a:xfrm>
          <a:prstGeom prst="rect">
            <a:avLst/>
          </a:prstGeom>
          <a:solidFill>
            <a:srgbClr val="FFCC99"/>
          </a:solidFill>
          <a:ln w="25400">
            <a:solidFill>
              <a:schemeClr val="tx1"/>
            </a:solidFill>
            <a:round/>
            <a:headEnd/>
            <a:tailEnd/>
          </a:ln>
        </p:spPr>
        <p:txBody>
          <a:bodyPr/>
          <a:lstStyle/>
          <a:p>
            <a:pPr defTabSz="1220788"/>
            <a:endParaRPr lang="ja-JP" altLang="en-US" sz="2400">
              <a:solidFill>
                <a:srgbClr val="000000"/>
              </a:solidFill>
              <a:latin typeface="Calibri" pitchFamily="34" charset="0"/>
            </a:endParaRPr>
          </a:p>
        </p:txBody>
      </p:sp>
      <p:sp>
        <p:nvSpPr>
          <p:cNvPr id="1279" name="正方形/長方形 75"/>
          <p:cNvSpPr>
            <a:spLocks noChangeArrowheads="1"/>
          </p:cNvSpPr>
          <p:nvPr/>
        </p:nvSpPr>
        <p:spPr>
          <a:xfrm>
            <a:off x="831850" y="5670550"/>
            <a:ext cx="576263" cy="180975"/>
          </a:xfrm>
          <a:prstGeom prst="rect">
            <a:avLst/>
          </a:prstGeom>
          <a:solidFill>
            <a:srgbClr val="FF6600"/>
          </a:solidFill>
          <a:ln w="25400">
            <a:solidFill>
              <a:schemeClr val="tx1"/>
            </a:solidFill>
            <a:round/>
            <a:headEnd/>
            <a:tailEnd/>
          </a:ln>
        </p:spPr>
        <p:txBody>
          <a:bodyPr/>
          <a:lstStyle/>
          <a:p>
            <a:pPr defTabSz="1220788"/>
            <a:endParaRPr lang="ja-JP" altLang="en-US" sz="2400">
              <a:solidFill>
                <a:srgbClr val="000000"/>
              </a:solidFill>
              <a:latin typeface="Calibri" pitchFamily="34" charset="0"/>
            </a:endParaRPr>
          </a:p>
        </p:txBody>
      </p:sp>
      <p:sp>
        <p:nvSpPr>
          <p:cNvPr id="1280" name="正方形/長方形 17"/>
          <p:cNvSpPr>
            <a:spLocks noChangeArrowheads="1"/>
          </p:cNvSpPr>
          <p:nvPr/>
        </p:nvSpPr>
        <p:spPr>
          <a:xfrm>
            <a:off x="440508" y="1701800"/>
            <a:ext cx="927100" cy="400050"/>
          </a:xfrm>
          <a:prstGeom prst="rect">
            <a:avLst/>
          </a:prstGeom>
          <a:solidFill>
            <a:srgbClr val="008AD4"/>
          </a:solidFill>
          <a:ln w="9525">
            <a:noFill/>
            <a:miter lim="800000"/>
            <a:headEnd/>
            <a:tailEnd/>
          </a:ln>
        </p:spPr>
        <p:txBody>
          <a:bodyPr>
            <a:spAutoFit/>
          </a:bodyPr>
          <a:lstStyle/>
          <a:p>
            <a:pPr algn="ctr"/>
            <a:r>
              <a:rPr lang="ja-JP" altLang="en-US" sz="2000" b="1">
                <a:solidFill>
                  <a:schemeClr val="bg1"/>
                </a:solidFill>
                <a:latin typeface="メイリオ" pitchFamily="50" charset="-128"/>
                <a:ea typeface="メイリオ" pitchFamily="50" charset="-128"/>
                <a:cs typeface="メイリオ" pitchFamily="50" charset="-128"/>
              </a:rPr>
              <a:t>男性</a:t>
            </a:r>
          </a:p>
        </p:txBody>
      </p:sp>
      <p:sp>
        <p:nvSpPr>
          <p:cNvPr id="1281" name="正方形/長方形 18"/>
          <p:cNvSpPr>
            <a:spLocks noChangeArrowheads="1"/>
          </p:cNvSpPr>
          <p:nvPr/>
        </p:nvSpPr>
        <p:spPr>
          <a:xfrm>
            <a:off x="4956175" y="1701800"/>
            <a:ext cx="927100" cy="400050"/>
          </a:xfrm>
          <a:prstGeom prst="rect">
            <a:avLst/>
          </a:prstGeom>
          <a:solidFill>
            <a:srgbClr val="008AD4"/>
          </a:solidFill>
          <a:ln w="9525">
            <a:noFill/>
            <a:miter lim="800000"/>
            <a:headEnd/>
            <a:tailEnd/>
          </a:ln>
        </p:spPr>
        <p:txBody>
          <a:bodyPr>
            <a:spAutoFit/>
          </a:bodyPr>
          <a:lstStyle/>
          <a:p>
            <a:pPr algn="ctr"/>
            <a:r>
              <a:rPr lang="ja-JP" altLang="en-US" sz="2000" b="1">
                <a:solidFill>
                  <a:schemeClr val="bg1"/>
                </a:solidFill>
                <a:latin typeface="メイリオ" pitchFamily="50" charset="-128"/>
                <a:ea typeface="メイリオ" pitchFamily="50" charset="-128"/>
                <a:cs typeface="メイリオ" pitchFamily="50" charset="-128"/>
              </a:rPr>
              <a:t>女性</a:t>
            </a:r>
          </a:p>
        </p:txBody>
      </p:sp>
      <p:sp>
        <p:nvSpPr>
          <p:cNvPr id="1282" name="正方形/長方形 193"/>
          <p:cNvSpPr>
            <a:spLocks noChangeArrowheads="1"/>
          </p:cNvSpPr>
          <p:nvPr/>
        </p:nvSpPr>
        <p:spPr>
          <a:xfrm>
            <a:off x="721270" y="6262688"/>
            <a:ext cx="7752260" cy="276106"/>
          </a:xfrm>
          <a:prstGeom prst="rect">
            <a:avLst/>
          </a:prstGeom>
          <a:noFill/>
          <a:ln w="9525">
            <a:noFill/>
            <a:miter lim="800000"/>
            <a:headEnd/>
            <a:tailEnd/>
          </a:ln>
        </p:spPr>
        <p:txBody>
          <a:bodyPr wrap="none">
            <a:spAutoFit/>
          </a:bodyPr>
          <a:lstStyle/>
          <a:p>
            <a:pPr algn="ctr">
              <a:spcAft>
                <a:spcPts val="3000"/>
              </a:spcAft>
            </a:pPr>
            <a:r>
              <a:rPr lang="ja-JP" altLang="en-US" sz="1200">
                <a:solidFill>
                  <a:srgbClr val="000000"/>
                </a:solidFill>
                <a:latin typeface="メイリオ" pitchFamily="50" charset="-128"/>
                <a:ea typeface="メイリオ" pitchFamily="50" charset="-128"/>
                <a:cs typeface="メイリオ" pitchFamily="50" charset="-128"/>
              </a:rPr>
              <a:t>［出典：平成</a:t>
            </a:r>
            <a:r>
              <a:rPr lang="en-US" altLang="ja-JP" sz="1200">
                <a:solidFill>
                  <a:srgbClr val="000000"/>
                </a:solidFill>
                <a:latin typeface="メイリオ" pitchFamily="50" charset="-128"/>
                <a:ea typeface="メイリオ" pitchFamily="50" charset="-128"/>
                <a:cs typeface="メイリオ" pitchFamily="50" charset="-128"/>
              </a:rPr>
              <a:t>29</a:t>
            </a:r>
            <a:r>
              <a:rPr lang="ja-JP" altLang="en-US" sz="1200">
                <a:solidFill>
                  <a:srgbClr val="000000"/>
                </a:solidFill>
                <a:latin typeface="メイリオ" pitchFamily="50" charset="-128"/>
                <a:ea typeface="メイリオ" pitchFamily="50" charset="-128"/>
                <a:cs typeface="メイリオ" pitchFamily="50" charset="-128"/>
              </a:rPr>
              <a:t>年度 特定健診 特定保健指導に係る健診等データ報告書（県民70万人分のデータ分析）より］</a:t>
            </a:r>
          </a:p>
        </p:txBody>
      </p:sp>
      <p:pic>
        <p:nvPicPr>
          <p:cNvPr id="1283" name="図 957"/>
          <p:cNvPicPr>
            <a:picLocks noChangeAspect="1"/>
          </p:cNvPicPr>
          <p:nvPr/>
        </p:nvPicPr>
        <p:blipFill>
          <a:blip r:embed="rId3"/>
          <a:stretch>
            <a:fillRect/>
          </a:stretch>
        </p:blipFill>
        <p:spPr>
          <a:xfrm>
            <a:off x="183057" y="2038292"/>
            <a:ext cx="4388427" cy="3355721"/>
          </a:xfrm>
          <a:prstGeom prst="rect">
            <a:avLst/>
          </a:prstGeom>
        </p:spPr>
      </p:pic>
      <p:pic>
        <p:nvPicPr>
          <p:cNvPr id="1284" name="図 958"/>
          <p:cNvPicPr>
            <a:picLocks noChangeAspect="1"/>
          </p:cNvPicPr>
          <p:nvPr/>
        </p:nvPicPr>
        <p:blipFill>
          <a:blip r:embed="rId4"/>
          <a:stretch>
            <a:fillRect/>
          </a:stretch>
        </p:blipFill>
        <p:spPr>
          <a:xfrm>
            <a:off x="4571484" y="2038292"/>
            <a:ext cx="4474151" cy="34212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 name="Rectangle 2"/>
          <p:cNvSpPr txBox="1">
            <a:spLocks noChangeArrowheads="1"/>
          </p:cNvSpPr>
          <p:nvPr/>
        </p:nvSpPr>
        <p:spPr>
          <a:xfrm>
            <a:off x="449263" y="323850"/>
            <a:ext cx="8250237" cy="622300"/>
          </a:xfrm>
          <a:prstGeom prst="rect">
            <a:avLst/>
          </a:prstGeom>
          <a:noFill/>
          <a:ln w="9525">
            <a:noFill/>
            <a:miter lim="800000"/>
            <a:headEnd/>
            <a:tailEnd/>
          </a:ln>
        </p:spPr>
        <p:txBody>
          <a:bodyPr/>
          <a:lstStyle/>
          <a:p>
            <a:pPr algn="ctr"/>
            <a:r>
              <a:rPr lang="en-US" altLang="ja-JP" sz="3200" b="1">
                <a:solidFill>
                  <a:srgbClr val="008AD4"/>
                </a:solidFill>
                <a:latin typeface="メイリオ" pitchFamily="50" charset="-128"/>
                <a:ea typeface="メイリオ" pitchFamily="50" charset="-128"/>
                <a:cs typeface="メイリオ" pitchFamily="50" charset="-128"/>
              </a:rPr>
              <a:t>H29　</a:t>
            </a:r>
            <a:r>
              <a:rPr lang="ja-JP" altLang="en-US" sz="3200" b="1">
                <a:solidFill>
                  <a:srgbClr val="008AD4"/>
                </a:solidFill>
                <a:latin typeface="メイリオ" pitchFamily="50" charset="-128"/>
                <a:ea typeface="メイリオ" pitchFamily="50" charset="-128"/>
                <a:cs typeface="メイリオ" pitchFamily="50" charset="-128"/>
              </a:rPr>
              <a:t>糖尿病有病者</a:t>
            </a:r>
          </a:p>
        </p:txBody>
      </p:sp>
      <p:sp>
        <p:nvSpPr>
          <p:cNvPr id="1291" name="Rectangle 3"/>
          <p:cNvSpPr txBox="1">
            <a:spLocks noChangeArrowheads="1"/>
          </p:cNvSpPr>
          <p:nvPr/>
        </p:nvSpPr>
        <p:spPr>
          <a:xfrm>
            <a:off x="1278829" y="946150"/>
            <a:ext cx="7417341" cy="917575"/>
          </a:xfrm>
          <a:prstGeom prst="rect">
            <a:avLst/>
          </a:prstGeom>
          <a:noFill/>
          <a:ln w="9525">
            <a:noFill/>
            <a:miter lim="800000"/>
            <a:headEnd/>
            <a:tailEnd/>
          </a:ln>
        </p:spPr>
        <p:txBody>
          <a:bodyPr/>
          <a:lstStyle/>
          <a:p>
            <a:pPr marL="342900" indent="-342900">
              <a:spcBef>
                <a:spcPct val="20000"/>
              </a:spcBef>
              <a:buFont typeface="Wingdings" pitchFamily="2" charset="2"/>
              <a:buChar char="l"/>
            </a:pPr>
            <a:r>
              <a:rPr lang="ja-JP" altLang="en-US" sz="2400">
                <a:solidFill>
                  <a:srgbClr val="008AD4"/>
                </a:solidFill>
                <a:ea typeface="メイリオ" pitchFamily="50" charset="-128"/>
                <a:cs typeface="メイリオ" pitchFamily="50" charset="-128"/>
              </a:rPr>
              <a:t>男性は県東部で糖尿病該当者が多い傾向</a:t>
            </a:r>
          </a:p>
          <a:p>
            <a:pPr marL="342900" indent="-342900">
              <a:spcBef>
                <a:spcPct val="20000"/>
              </a:spcBef>
              <a:buFont typeface="Wingdings" pitchFamily="2" charset="2"/>
              <a:buChar char="l"/>
            </a:pPr>
            <a:r>
              <a:rPr lang="ja-JP" altLang="en-US" sz="2400">
                <a:solidFill>
                  <a:srgbClr val="008AD4"/>
                </a:solidFill>
                <a:ea typeface="メイリオ" pitchFamily="50" charset="-128"/>
                <a:cs typeface="メイリオ" pitchFamily="50" charset="-128"/>
              </a:rPr>
              <a:t>女性は県東部・県西部において該当者が多い傾向</a:t>
            </a:r>
          </a:p>
        </p:txBody>
      </p:sp>
      <p:sp>
        <p:nvSpPr>
          <p:cNvPr id="1292" name="正方形/長方形 76" descr="横線 (破線)"/>
          <p:cNvSpPr>
            <a:spLocks noChangeArrowheads="1"/>
          </p:cNvSpPr>
          <p:nvPr/>
        </p:nvSpPr>
        <p:spPr>
          <a:xfrm>
            <a:off x="4802188" y="5670550"/>
            <a:ext cx="541337" cy="179388"/>
          </a:xfrm>
          <a:prstGeom prst="rect">
            <a:avLst/>
          </a:prstGeom>
          <a:pattFill prst="dashHorz">
            <a:fgClr>
              <a:srgbClr val="333399"/>
            </a:fgClr>
            <a:bgClr>
              <a:srgbClr val="FFFFFF"/>
            </a:bgClr>
          </a:pattFill>
          <a:ln w="25400">
            <a:solidFill>
              <a:schemeClr val="tx1"/>
            </a:solidFill>
            <a:round/>
            <a:headEnd/>
            <a:tailEnd/>
          </a:ln>
        </p:spPr>
        <p:txBody>
          <a:bodyPr/>
          <a:lstStyle/>
          <a:p>
            <a:pPr defTabSz="1220788"/>
            <a:endParaRPr lang="ja-JP" altLang="en-US" sz="2400">
              <a:solidFill>
                <a:srgbClr val="000000"/>
              </a:solidFill>
              <a:latin typeface="Calibri" pitchFamily="34" charset="0"/>
            </a:endParaRPr>
          </a:p>
        </p:txBody>
      </p:sp>
      <p:sp>
        <p:nvSpPr>
          <p:cNvPr id="1293" name="正方形/長方形 77" descr="右下がり対角線 (太)"/>
          <p:cNvSpPr>
            <a:spLocks noChangeArrowheads="1"/>
          </p:cNvSpPr>
          <p:nvPr/>
        </p:nvSpPr>
        <p:spPr>
          <a:xfrm>
            <a:off x="4802188" y="5957888"/>
            <a:ext cx="541337" cy="179387"/>
          </a:xfrm>
          <a:prstGeom prst="rect">
            <a:avLst/>
          </a:prstGeom>
          <a:pattFill prst="wdDnDiag">
            <a:fgClr>
              <a:srgbClr val="333399"/>
            </a:fgClr>
            <a:bgClr>
              <a:srgbClr val="FFFFFF"/>
            </a:bgClr>
          </a:pattFill>
          <a:ln w="25400">
            <a:solidFill>
              <a:schemeClr val="tx1"/>
            </a:solidFill>
            <a:round/>
            <a:headEnd/>
            <a:tailEnd/>
          </a:ln>
        </p:spPr>
        <p:txBody>
          <a:bodyPr/>
          <a:lstStyle/>
          <a:p>
            <a:pPr defTabSz="1220788"/>
            <a:endParaRPr lang="ja-JP" altLang="en-US" sz="2400">
              <a:solidFill>
                <a:srgbClr val="000000"/>
              </a:solidFill>
              <a:latin typeface="Calibri" pitchFamily="34" charset="0"/>
            </a:endParaRPr>
          </a:p>
        </p:txBody>
      </p:sp>
      <p:sp>
        <p:nvSpPr>
          <p:cNvPr id="1294" name="テキスト ボックス 78"/>
          <p:cNvSpPr txBox="1">
            <a:spLocks noChangeArrowheads="1"/>
          </p:cNvSpPr>
          <p:nvPr/>
        </p:nvSpPr>
        <p:spPr>
          <a:xfrm>
            <a:off x="1479550" y="5537200"/>
            <a:ext cx="2800350" cy="631825"/>
          </a:xfrm>
          <a:prstGeom prst="rect">
            <a:avLst/>
          </a:prstGeom>
          <a:noFill/>
          <a:ln w="9525">
            <a:noFill/>
            <a:miter lim="800000"/>
            <a:headEnd/>
            <a:tailEnd/>
          </a:ln>
        </p:spPr>
        <p:txBody>
          <a:bodyPr wrap="none">
            <a:spAutoFit/>
          </a:bodyPr>
          <a:lstStyle/>
          <a:p>
            <a:pPr defTabSz="1220788">
              <a:lnSpc>
                <a:spcPct val="150000"/>
              </a:lnSpc>
            </a:pPr>
            <a:r>
              <a:rPr lang="ja-JP" altLang="en-US" sz="1200">
                <a:solidFill>
                  <a:srgbClr val="000000"/>
                </a:solidFill>
                <a:latin typeface="メイリオ" pitchFamily="50" charset="-128"/>
                <a:ea typeface="メイリオ" pitchFamily="50" charset="-128"/>
                <a:cs typeface="メイリオ" pitchFamily="50" charset="-128"/>
              </a:rPr>
              <a:t>県全体に比べて、有意に多い</a:t>
            </a:r>
            <a:endParaRPr lang="en-US" altLang="ja-JP" sz="1200">
              <a:solidFill>
                <a:srgbClr val="000000"/>
              </a:solidFill>
              <a:latin typeface="メイリオ" pitchFamily="50" charset="-128"/>
              <a:ea typeface="メイリオ" pitchFamily="50" charset="-128"/>
              <a:cs typeface="メイリオ" pitchFamily="50" charset="-128"/>
            </a:endParaRPr>
          </a:p>
          <a:p>
            <a:pPr defTabSz="1220788">
              <a:lnSpc>
                <a:spcPct val="150000"/>
              </a:lnSpc>
            </a:pPr>
            <a:r>
              <a:rPr lang="ja-JP" altLang="en-US" sz="1200">
                <a:solidFill>
                  <a:srgbClr val="000000"/>
                </a:solidFill>
                <a:latin typeface="メイリオ" pitchFamily="50" charset="-128"/>
                <a:ea typeface="メイリオ" pitchFamily="50" charset="-128"/>
                <a:cs typeface="メイリオ" pitchFamily="50" charset="-128"/>
              </a:rPr>
              <a:t>有意ではないが、県全体に比べて多い</a:t>
            </a:r>
          </a:p>
        </p:txBody>
      </p:sp>
      <p:sp>
        <p:nvSpPr>
          <p:cNvPr id="1295" name="テキスト ボックス 78"/>
          <p:cNvSpPr txBox="1">
            <a:spLocks noChangeArrowheads="1"/>
          </p:cNvSpPr>
          <p:nvPr/>
        </p:nvSpPr>
        <p:spPr>
          <a:xfrm>
            <a:off x="5392738" y="5537200"/>
            <a:ext cx="2954337" cy="631825"/>
          </a:xfrm>
          <a:prstGeom prst="rect">
            <a:avLst/>
          </a:prstGeom>
          <a:noFill/>
          <a:ln w="9525">
            <a:noFill/>
            <a:miter lim="800000"/>
            <a:headEnd/>
            <a:tailEnd/>
          </a:ln>
        </p:spPr>
        <p:txBody>
          <a:bodyPr wrap="none">
            <a:spAutoFit/>
          </a:bodyPr>
          <a:lstStyle/>
          <a:p>
            <a:pPr defTabSz="1220788">
              <a:lnSpc>
                <a:spcPct val="150000"/>
              </a:lnSpc>
            </a:pPr>
            <a:r>
              <a:rPr lang="ja-JP" altLang="en-US" sz="1200">
                <a:solidFill>
                  <a:srgbClr val="000000"/>
                </a:solidFill>
                <a:latin typeface="メイリオ" pitchFamily="50" charset="-128"/>
                <a:ea typeface="メイリオ" pitchFamily="50" charset="-128"/>
                <a:cs typeface="メイリオ" pitchFamily="50" charset="-128"/>
              </a:rPr>
              <a:t>有意ではないが、県全体に比べて少ない</a:t>
            </a:r>
            <a:endParaRPr lang="en-US" altLang="ja-JP" sz="1200">
              <a:solidFill>
                <a:srgbClr val="000000"/>
              </a:solidFill>
              <a:latin typeface="メイリオ" pitchFamily="50" charset="-128"/>
              <a:ea typeface="メイリオ" pitchFamily="50" charset="-128"/>
              <a:cs typeface="メイリオ" pitchFamily="50" charset="-128"/>
            </a:endParaRPr>
          </a:p>
          <a:p>
            <a:pPr defTabSz="1220788">
              <a:lnSpc>
                <a:spcPct val="150000"/>
              </a:lnSpc>
            </a:pPr>
            <a:r>
              <a:rPr lang="ja-JP" altLang="en-US" sz="1200">
                <a:solidFill>
                  <a:srgbClr val="000000"/>
                </a:solidFill>
                <a:latin typeface="メイリオ" pitchFamily="50" charset="-128"/>
                <a:ea typeface="メイリオ" pitchFamily="50" charset="-128"/>
                <a:cs typeface="メイリオ" pitchFamily="50" charset="-128"/>
              </a:rPr>
              <a:t>県全体に比べて、有意に少ない</a:t>
            </a:r>
          </a:p>
        </p:txBody>
      </p:sp>
      <p:sp>
        <p:nvSpPr>
          <p:cNvPr id="1296" name="正方形/長方形 64"/>
          <p:cNvSpPr>
            <a:spLocks noChangeArrowheads="1"/>
          </p:cNvSpPr>
          <p:nvPr/>
        </p:nvSpPr>
        <p:spPr>
          <a:xfrm>
            <a:off x="831850" y="5957888"/>
            <a:ext cx="576263" cy="180975"/>
          </a:xfrm>
          <a:prstGeom prst="rect">
            <a:avLst/>
          </a:prstGeom>
          <a:solidFill>
            <a:srgbClr val="FFCC99"/>
          </a:solidFill>
          <a:ln w="25400">
            <a:solidFill>
              <a:schemeClr val="tx1"/>
            </a:solidFill>
            <a:round/>
            <a:headEnd/>
            <a:tailEnd/>
          </a:ln>
        </p:spPr>
        <p:txBody>
          <a:bodyPr/>
          <a:lstStyle/>
          <a:p>
            <a:pPr defTabSz="1220788"/>
            <a:endParaRPr lang="ja-JP" altLang="en-US" sz="2400">
              <a:solidFill>
                <a:srgbClr val="000000"/>
              </a:solidFill>
              <a:latin typeface="Calibri" pitchFamily="34" charset="0"/>
            </a:endParaRPr>
          </a:p>
        </p:txBody>
      </p:sp>
      <p:sp>
        <p:nvSpPr>
          <p:cNvPr id="1297" name="正方形/長方形 75"/>
          <p:cNvSpPr>
            <a:spLocks noChangeArrowheads="1"/>
          </p:cNvSpPr>
          <p:nvPr/>
        </p:nvSpPr>
        <p:spPr>
          <a:xfrm>
            <a:off x="831850" y="5670550"/>
            <a:ext cx="576263" cy="180975"/>
          </a:xfrm>
          <a:prstGeom prst="rect">
            <a:avLst/>
          </a:prstGeom>
          <a:solidFill>
            <a:srgbClr val="FF6600"/>
          </a:solidFill>
          <a:ln w="25400">
            <a:solidFill>
              <a:schemeClr val="tx1"/>
            </a:solidFill>
            <a:round/>
            <a:headEnd/>
            <a:tailEnd/>
          </a:ln>
        </p:spPr>
        <p:txBody>
          <a:bodyPr/>
          <a:lstStyle/>
          <a:p>
            <a:pPr defTabSz="1220788"/>
            <a:endParaRPr lang="ja-JP" altLang="en-US" sz="2400">
              <a:solidFill>
                <a:srgbClr val="000000"/>
              </a:solidFill>
              <a:latin typeface="Calibri" pitchFamily="34" charset="0"/>
            </a:endParaRPr>
          </a:p>
        </p:txBody>
      </p:sp>
      <p:sp>
        <p:nvSpPr>
          <p:cNvPr id="1298" name="正方形/長方形 17"/>
          <p:cNvSpPr>
            <a:spLocks noChangeArrowheads="1"/>
          </p:cNvSpPr>
          <p:nvPr/>
        </p:nvSpPr>
        <p:spPr>
          <a:xfrm>
            <a:off x="455613" y="2101850"/>
            <a:ext cx="927100" cy="400050"/>
          </a:xfrm>
          <a:prstGeom prst="rect">
            <a:avLst/>
          </a:prstGeom>
          <a:solidFill>
            <a:srgbClr val="008AD4"/>
          </a:solidFill>
          <a:ln w="9525">
            <a:noFill/>
            <a:miter lim="800000"/>
            <a:headEnd/>
            <a:tailEnd/>
          </a:ln>
        </p:spPr>
        <p:txBody>
          <a:bodyPr>
            <a:spAutoFit/>
          </a:bodyPr>
          <a:lstStyle/>
          <a:p>
            <a:pPr algn="ctr"/>
            <a:r>
              <a:rPr lang="ja-JP" altLang="en-US" sz="2000" b="1">
                <a:solidFill>
                  <a:schemeClr val="bg1"/>
                </a:solidFill>
                <a:latin typeface="メイリオ" pitchFamily="50" charset="-128"/>
                <a:ea typeface="メイリオ" pitchFamily="50" charset="-128"/>
                <a:cs typeface="メイリオ" pitchFamily="50" charset="-128"/>
              </a:rPr>
              <a:t>男性</a:t>
            </a:r>
          </a:p>
        </p:txBody>
      </p:sp>
      <p:sp>
        <p:nvSpPr>
          <p:cNvPr id="1299" name="正方形/長方形 18"/>
          <p:cNvSpPr>
            <a:spLocks noChangeArrowheads="1"/>
          </p:cNvSpPr>
          <p:nvPr/>
        </p:nvSpPr>
        <p:spPr>
          <a:xfrm>
            <a:off x="4956175" y="2101850"/>
            <a:ext cx="927100" cy="400050"/>
          </a:xfrm>
          <a:prstGeom prst="rect">
            <a:avLst/>
          </a:prstGeom>
          <a:solidFill>
            <a:srgbClr val="008AD4"/>
          </a:solidFill>
          <a:ln w="9525">
            <a:noFill/>
            <a:miter lim="800000"/>
            <a:headEnd/>
            <a:tailEnd/>
          </a:ln>
        </p:spPr>
        <p:txBody>
          <a:bodyPr>
            <a:spAutoFit/>
          </a:bodyPr>
          <a:lstStyle/>
          <a:p>
            <a:pPr algn="ctr"/>
            <a:r>
              <a:rPr lang="ja-JP" altLang="en-US" sz="2000" b="1">
                <a:solidFill>
                  <a:schemeClr val="bg1"/>
                </a:solidFill>
                <a:latin typeface="メイリオ" pitchFamily="50" charset="-128"/>
                <a:ea typeface="メイリオ" pitchFamily="50" charset="-128"/>
                <a:cs typeface="メイリオ" pitchFamily="50" charset="-128"/>
              </a:rPr>
              <a:t>女性</a:t>
            </a:r>
          </a:p>
        </p:txBody>
      </p:sp>
      <p:sp>
        <p:nvSpPr>
          <p:cNvPr id="1300" name="正方形/長方形 238"/>
          <p:cNvSpPr>
            <a:spLocks noChangeArrowheads="1"/>
          </p:cNvSpPr>
          <p:nvPr/>
        </p:nvSpPr>
        <p:spPr>
          <a:xfrm>
            <a:off x="721270" y="6262688"/>
            <a:ext cx="7752260" cy="276106"/>
          </a:xfrm>
          <a:prstGeom prst="rect">
            <a:avLst/>
          </a:prstGeom>
          <a:noFill/>
          <a:ln w="9525">
            <a:noFill/>
            <a:miter lim="800000"/>
            <a:headEnd/>
            <a:tailEnd/>
          </a:ln>
        </p:spPr>
        <p:txBody>
          <a:bodyPr wrap="none">
            <a:spAutoFit/>
          </a:bodyPr>
          <a:lstStyle/>
          <a:p>
            <a:pPr algn="ctr">
              <a:spcAft>
                <a:spcPts val="3000"/>
              </a:spcAft>
            </a:pPr>
            <a:r>
              <a:rPr lang="ja-JP" altLang="en-US" sz="1200">
                <a:solidFill>
                  <a:srgbClr val="000000"/>
                </a:solidFill>
                <a:latin typeface="メイリオ" pitchFamily="50" charset="-128"/>
                <a:ea typeface="メイリオ" pitchFamily="50" charset="-128"/>
                <a:cs typeface="メイリオ" pitchFamily="50" charset="-128"/>
              </a:rPr>
              <a:t>［出典：平成</a:t>
            </a:r>
            <a:r>
              <a:rPr lang="en-US" altLang="ja-JP" sz="1200">
                <a:solidFill>
                  <a:srgbClr val="000000"/>
                </a:solidFill>
                <a:latin typeface="メイリオ" pitchFamily="50" charset="-128"/>
                <a:ea typeface="メイリオ" pitchFamily="50" charset="-128"/>
                <a:cs typeface="メイリオ" pitchFamily="50" charset="-128"/>
              </a:rPr>
              <a:t>29</a:t>
            </a:r>
            <a:r>
              <a:rPr lang="ja-JP" altLang="en-US" sz="1200">
                <a:solidFill>
                  <a:srgbClr val="000000"/>
                </a:solidFill>
                <a:latin typeface="メイリオ" pitchFamily="50" charset="-128"/>
                <a:ea typeface="メイリオ" pitchFamily="50" charset="-128"/>
                <a:cs typeface="メイリオ" pitchFamily="50" charset="-128"/>
              </a:rPr>
              <a:t>年度 特定健診 特定保健指導に係る健診等データ報告書（県民70万人分のデータ分析）より］</a:t>
            </a:r>
          </a:p>
        </p:txBody>
      </p:sp>
      <p:pic>
        <p:nvPicPr>
          <p:cNvPr id="1301" name="図 975"/>
          <p:cNvPicPr>
            <a:picLocks noChangeAspect="1"/>
          </p:cNvPicPr>
          <p:nvPr/>
        </p:nvPicPr>
        <p:blipFill>
          <a:blip r:embed="rId3"/>
          <a:stretch>
            <a:fillRect/>
          </a:stretch>
        </p:blipFill>
        <p:spPr>
          <a:xfrm>
            <a:off x="154480" y="2126497"/>
            <a:ext cx="4487863" cy="3431757"/>
          </a:xfrm>
          <a:prstGeom prst="rect">
            <a:avLst/>
          </a:prstGeom>
        </p:spPr>
      </p:pic>
      <p:pic>
        <p:nvPicPr>
          <p:cNvPr id="1302" name="図 976"/>
          <p:cNvPicPr>
            <a:picLocks noChangeAspect="1"/>
          </p:cNvPicPr>
          <p:nvPr/>
        </p:nvPicPr>
        <p:blipFill>
          <a:blip r:embed="rId4"/>
          <a:stretch>
            <a:fillRect/>
          </a:stretch>
        </p:blipFill>
        <p:spPr>
          <a:xfrm>
            <a:off x="4642343" y="2167352"/>
            <a:ext cx="4434435" cy="3390902"/>
          </a:xfrm>
          <a:prstGeom prst="rect">
            <a:avLst/>
          </a:prstGeom>
        </p:spPr>
      </p:pic>
    </p:spTree>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atMod val="130000"/>
              </a:schemeClr>
            </a:gs>
            <a:gs pos="100000">
              <a:schemeClr val="phClr">
                <a:tint val="5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pPr>
      <a:bodyPr vertOverflow="overflow" horzOverflow="overflow"/>
      <a:lstStyle/>
      <a:style>
        <a:lnRef idx="1">
          <a:schemeClr val="accent1"/>
        </a:lnRef>
        <a:fillRef idx="3">
          <a:schemeClr val="accent1"/>
        </a:fillRef>
        <a:effectRef idx="2">
          <a:schemeClr val="accent1"/>
        </a:effectRef>
        <a:fontRef idx="minor">
          <a:schemeClr val="lt1"/>
        </a:fontRef>
      </a:style>
    </a:spDef>
    <a:lnDef>
      <a:spPr>
        <a:custGeom>
          <a:avLst/>
          <a:gdLst/>
          <a:ahLst/>
          <a:cxnLst/>
          <a:rect l="l" t="t" r="r" b="b"/>
          <a:pathLst/>
        </a:custGeom>
      </a:spPr>
      <a:bodyPr vertOverflow="overflow" horzOverflow="overflow"/>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ocus">
  <a:themeElements>
    <a:clrScheme name="Focu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3247</TotalTime>
  <Words>1153</Words>
  <Application>Microsoft Office PowerPoint</Application>
  <PresentationFormat>画面に合わせる (4:3)</PresentationFormat>
  <Paragraphs>163</Paragraphs>
  <Slides>11</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メイリオ</vt:lpstr>
      <vt:lpstr>Arial</vt:lpstr>
      <vt:lpstr>Calibri</vt:lpstr>
      <vt:lpstr>Wingdings</vt:lpstr>
      <vt:lpstr>ホワイト</vt:lpstr>
      <vt:lpstr>がんを知り がんを予防し 健康寿命を 延ばそう！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Nakamichi Mayumi</dc:creator>
  <cp:lastModifiedBy>user</cp:lastModifiedBy>
  <cp:revision>212</cp:revision>
  <cp:lastPrinted>2015-10-23T00:34:03Z</cp:lastPrinted>
  <dcterms:created xsi:type="dcterms:W3CDTF">2015-10-17T04:23:46Z</dcterms:created>
  <dcterms:modified xsi:type="dcterms:W3CDTF">2020-08-19T05:24:41Z</dcterms:modified>
</cp:coreProperties>
</file>