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73" r:id="rId4"/>
  </p:sldIdLst>
  <p:sldSz cx="9906000" cy="6858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堀江 萌里" initials="堀江" lastIdx="1" clrIdx="0">
    <p:extLst>
      <p:ext uri="{19B8F6BF-5375-455C-9EA6-DF929625EA0E}">
        <p15:presenceInfo xmlns:p15="http://schemas.microsoft.com/office/powerpoint/2012/main" userId="S-1-5-21-3444524803-571527852-688842224-48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75"/>
    <p:restoredTop sz="95948"/>
  </p:normalViewPr>
  <p:slideViewPr>
    <p:cSldViewPr>
      <p:cViewPr varScale="1">
        <p:scale>
          <a:sx n="108" d="100"/>
          <a:sy n="108" d="100"/>
        </p:scale>
        <p:origin x="-1944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Relationship Id="rId8" Type="http://schemas.openxmlformats.org/officeDocument/2006/relationships/commentAuthors" Target="commentAuthors.xml" /></Relationships>
</file>

<file path=ppt/drawings/_rels/vmlDrawing1.vml.rels><?xml version="1.0" encoding="UTF-8"?><Relationships xmlns="http://schemas.openxmlformats.org/package/2006/relationships"><Relationship Id="rId1" Type="http://schemas.openxmlformats.org/officeDocument/2006/relationships/image" Target="../media/image6.emf" /><Relationship Id="rId2" Type="http://schemas.openxmlformats.org/officeDocument/2006/relationships/image" Target="../media/image7.emf" /><Relationship Id="rId3" Type="http://schemas.openxmlformats.org/officeDocument/2006/relationships/image" Target="../media/image8.emf" /><Relationship Id="rId4" Type="http://schemas.openxmlformats.org/officeDocument/2006/relationships/image" Target="../media/image9.emf" /><Relationship Id="rId5" Type="http://schemas.openxmlformats.org/officeDocument/2006/relationships/image" Target="../media/image10.emf" /><Relationship Id="rId6" Type="http://schemas.openxmlformats.org/officeDocument/2006/relationships/image" Target="../media/image11.emf" /><Relationship Id="rId7" Type="http://schemas.openxmlformats.org/officeDocument/2006/relationships/image" Target="../media/image12.emf" /><Relationship Id="rId8" Type="http://schemas.openxmlformats.org/officeDocument/2006/relationships/image" Target="../media/image13.emf" /><Relationship Id="rId9" Type="http://schemas.openxmlformats.org/officeDocument/2006/relationships/image" Target="../media/image14.emf" /><Relationship Id="rId10" Type="http://schemas.openxmlformats.org/officeDocument/2006/relationships/image" Target="../media/image15.emf" /><Relationship Id="rId11" Type="http://schemas.openxmlformats.org/officeDocument/2006/relationships/image" Target="../media/image18.emf" /><Relationship Id="rId12" Type="http://schemas.openxmlformats.org/officeDocument/2006/relationships/image" Target="../media/image19.emf" /><Relationship Id="rId13" Type="http://schemas.openxmlformats.org/officeDocument/2006/relationships/image" Target="../media/image20.emf" /><Relationship Id="rId14" Type="http://schemas.openxmlformats.org/officeDocument/2006/relationships/image" Target="../media/image21.emf" /><Relationship Id="rId15" Type="http://schemas.openxmlformats.org/officeDocument/2006/relationships/image" Target="../media/image22.emf" /><Relationship Id="rId16" Type="http://schemas.openxmlformats.org/officeDocument/2006/relationships/image" Target="../media/image23.emf" /><Relationship Id="rId17" Type="http://schemas.openxmlformats.org/officeDocument/2006/relationships/image" Target="../media/image24.emf" /><Relationship Id="rId18" Type="http://schemas.openxmlformats.org/officeDocument/2006/relationships/image" Target="../media/image25.emf" /><Relationship Id="rId19" Type="http://schemas.openxmlformats.org/officeDocument/2006/relationships/image" Target="../media/image26.emf" /><Relationship Id="rId20" Type="http://schemas.openxmlformats.org/officeDocument/2006/relationships/image" Target="../media/image27.emf" /><Relationship Id="rId21" Type="http://schemas.openxmlformats.org/officeDocument/2006/relationships/image" Target="../media/image28.emf" /><Relationship Id="rId22" Type="http://schemas.openxmlformats.org/officeDocument/2006/relationships/image" Target="../media/image29.emf" /><Relationship Id="rId23" Type="http://schemas.openxmlformats.org/officeDocument/2006/relationships/image" Target="../media/image30.emf" /><Relationship Id="rId24" Type="http://schemas.openxmlformats.org/officeDocument/2006/relationships/image" Target="../media/image31.emf" /><Relationship Id="rId25" Type="http://schemas.openxmlformats.org/officeDocument/2006/relationships/image" Target="../media/image32.emf" /><Relationship Id="rId26" Type="http://schemas.openxmlformats.org/officeDocument/2006/relationships/image" Target="../media/image33.emf" /><Relationship Id="rId27" Type="http://schemas.openxmlformats.org/officeDocument/2006/relationships/image" Target="../media/image34.emf" /><Relationship Id="rId28" Type="http://schemas.openxmlformats.org/officeDocument/2006/relationships/image" Target="../media/image35.emf" /><Relationship Id="rId29" Type="http://schemas.openxmlformats.org/officeDocument/2006/relationships/image" Target="../media/image36.emf" /><Relationship Id="rId30" Type="http://schemas.openxmlformats.org/officeDocument/2006/relationships/image" Target="../media/image37.emf" /><Relationship Id="rId31" Type="http://schemas.openxmlformats.org/officeDocument/2006/relationships/image" Target="../media/image38.emf" /><Relationship Id="rId32" Type="http://schemas.openxmlformats.org/officeDocument/2006/relationships/image" Target="../media/image39.emf" /><Relationship Id="rId33" Type="http://schemas.openxmlformats.org/officeDocument/2006/relationships/image" Target="../media/image40.emf" /><Relationship Id="rId34" Type="http://schemas.openxmlformats.org/officeDocument/2006/relationships/image" Target="../media/image41.emf" /><Relationship Id="rId35" Type="http://schemas.openxmlformats.org/officeDocument/2006/relationships/image" Target="../media/image42.emf" /><Relationship Id="rId36" Type="http://schemas.openxmlformats.org/officeDocument/2006/relationships/image" Target="../media/image43.emf" /><Relationship Id="rId37" Type="http://schemas.openxmlformats.org/officeDocument/2006/relationships/image" Target="../media/image44.emf" /><Relationship Id="rId38" Type="http://schemas.openxmlformats.org/officeDocument/2006/relationships/image" Target="../media/image45.emf" /><Relationship Id="rId39" Type="http://schemas.openxmlformats.org/officeDocument/2006/relationships/image" Target="../media/image46.emf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1"/>
          </a:xfrm>
          <a:prstGeom prst="rect">
            <a:avLst/>
          </a:prstGeom>
        </p:spPr>
        <p:txBody>
          <a:bodyPr vert="horz" lIns="99050" tIns="49526" rIns="99050" bIns="4952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2"/>
            <a:ext cx="3078427" cy="511731"/>
          </a:xfrm>
          <a:prstGeom prst="rect">
            <a:avLst/>
          </a:prstGeom>
        </p:spPr>
        <p:txBody>
          <a:bodyPr vert="horz" lIns="99050" tIns="49526" rIns="99050" bIns="49526" rtlCol="0"/>
          <a:lstStyle>
            <a:lvl1pPr algn="r">
              <a:defRPr sz="1300"/>
            </a:lvl1pPr>
          </a:lstStyle>
          <a:p>
            <a:fld id="{D8FB3F23-D38B-4A6F-9D84-3ABBB3C316AD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69938"/>
            <a:ext cx="553878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0" tIns="49526" rIns="99050" bIns="49526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0" tIns="49526" rIns="99050" bIns="495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1731"/>
          </a:xfrm>
          <a:prstGeom prst="rect">
            <a:avLst/>
          </a:prstGeom>
        </p:spPr>
        <p:txBody>
          <a:bodyPr vert="horz" lIns="99050" tIns="49526" rIns="99050" bIns="4952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1731"/>
          </a:xfrm>
          <a:prstGeom prst="rect">
            <a:avLst/>
          </a:prstGeom>
        </p:spPr>
        <p:txBody>
          <a:bodyPr vert="horz" lIns="99050" tIns="49526" rIns="99050" bIns="49526" rtlCol="0" anchor="b"/>
          <a:lstStyle>
            <a:lvl1pPr algn="r">
              <a:defRPr sz="1300"/>
            </a:lvl1pPr>
          </a:lstStyle>
          <a:p>
            <a:fld id="{52A69847-A4A2-40DF-911C-FAC3C69C5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8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4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43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9847-A4A2-40DF-911C-FAC3C69C515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187590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26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58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03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8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00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68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43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7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63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7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113499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8C67-B1E8-4673-B146-2BB8041D4C0B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2277-769F-4DFC-8DF6-52CB4828E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8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package" Target="../embeddings/oleObject1.docx" /><Relationship Id="rId7" Type="http://schemas.openxmlformats.org/officeDocument/2006/relationships/image" Target="../media/image6.emf" /><Relationship Id="rId8" Type="http://schemas.openxmlformats.org/officeDocument/2006/relationships/package" Target="../embeddings/oleObject2.docx" /><Relationship Id="rId9" Type="http://schemas.openxmlformats.org/officeDocument/2006/relationships/image" Target="../media/image7.emf" /><Relationship Id="rId10" Type="http://schemas.openxmlformats.org/officeDocument/2006/relationships/package" Target="../embeddings/oleObject3.docx" /><Relationship Id="rId11" Type="http://schemas.openxmlformats.org/officeDocument/2006/relationships/image" Target="../media/image8.emf" /><Relationship Id="rId12" Type="http://schemas.openxmlformats.org/officeDocument/2006/relationships/package" Target="../embeddings/oleObject4.docx" /><Relationship Id="rId13" Type="http://schemas.openxmlformats.org/officeDocument/2006/relationships/image" Target="../media/image9.emf" /><Relationship Id="rId14" Type="http://schemas.openxmlformats.org/officeDocument/2006/relationships/package" Target="../embeddings/oleObject5.docx" /><Relationship Id="rId15" Type="http://schemas.openxmlformats.org/officeDocument/2006/relationships/image" Target="../media/image10.emf" /><Relationship Id="rId16" Type="http://schemas.openxmlformats.org/officeDocument/2006/relationships/package" Target="../embeddings/oleObject6.docx" /><Relationship Id="rId17" Type="http://schemas.openxmlformats.org/officeDocument/2006/relationships/image" Target="../media/image11.emf" /><Relationship Id="rId18" Type="http://schemas.openxmlformats.org/officeDocument/2006/relationships/package" Target="../embeddings/oleObject7.docx" /><Relationship Id="rId19" Type="http://schemas.openxmlformats.org/officeDocument/2006/relationships/image" Target="../media/image12.emf" /><Relationship Id="rId20" Type="http://schemas.openxmlformats.org/officeDocument/2006/relationships/package" Target="../embeddings/oleObject8.docx" /><Relationship Id="rId21" Type="http://schemas.openxmlformats.org/officeDocument/2006/relationships/image" Target="../media/image13.emf" /><Relationship Id="rId22" Type="http://schemas.openxmlformats.org/officeDocument/2006/relationships/package" Target="../embeddings/oleObject9.docx" /><Relationship Id="rId23" Type="http://schemas.openxmlformats.org/officeDocument/2006/relationships/image" Target="../media/image14.emf" /><Relationship Id="rId24" Type="http://schemas.openxmlformats.org/officeDocument/2006/relationships/package" Target="../embeddings/oleObject10.docx" /><Relationship Id="rId25" Type="http://schemas.openxmlformats.org/officeDocument/2006/relationships/image" Target="../media/image15.emf" /><Relationship Id="rId26" Type="http://schemas.openxmlformats.org/officeDocument/2006/relationships/image" Target="../media/image16.jpeg" /><Relationship Id="rId27" Type="http://schemas.openxmlformats.org/officeDocument/2006/relationships/image" Target="../media/image17.jpeg" /><Relationship Id="rId28" Type="http://schemas.openxmlformats.org/officeDocument/2006/relationships/package" Target="../embeddings/oleObject11.docx" /><Relationship Id="rId29" Type="http://schemas.openxmlformats.org/officeDocument/2006/relationships/image" Target="../media/image18.emf" /><Relationship Id="rId30" Type="http://schemas.openxmlformats.org/officeDocument/2006/relationships/package" Target="../embeddings/oleObject12.docx" /><Relationship Id="rId31" Type="http://schemas.openxmlformats.org/officeDocument/2006/relationships/image" Target="../media/image19.emf" /><Relationship Id="rId32" Type="http://schemas.openxmlformats.org/officeDocument/2006/relationships/package" Target="../embeddings/oleObject13.docx" /><Relationship Id="rId33" Type="http://schemas.openxmlformats.org/officeDocument/2006/relationships/image" Target="../media/image20.emf" /><Relationship Id="rId34" Type="http://schemas.openxmlformats.org/officeDocument/2006/relationships/package" Target="../embeddings/oleObject14.docx" /><Relationship Id="rId35" Type="http://schemas.openxmlformats.org/officeDocument/2006/relationships/image" Target="../media/image21.emf" /><Relationship Id="rId36" Type="http://schemas.openxmlformats.org/officeDocument/2006/relationships/package" Target="../embeddings/oleObject15.docx" /><Relationship Id="rId37" Type="http://schemas.openxmlformats.org/officeDocument/2006/relationships/image" Target="../media/image22.emf" /><Relationship Id="rId38" Type="http://schemas.openxmlformats.org/officeDocument/2006/relationships/package" Target="../embeddings/oleObject16.docx" /><Relationship Id="rId39" Type="http://schemas.openxmlformats.org/officeDocument/2006/relationships/image" Target="../media/image23.emf" /><Relationship Id="rId40" Type="http://schemas.openxmlformats.org/officeDocument/2006/relationships/package" Target="../embeddings/oleObject17.docx" /><Relationship Id="rId41" Type="http://schemas.openxmlformats.org/officeDocument/2006/relationships/image" Target="../media/image24.emf" /><Relationship Id="rId42" Type="http://schemas.openxmlformats.org/officeDocument/2006/relationships/package" Target="../embeddings/oleObject18.docx" /><Relationship Id="rId43" Type="http://schemas.openxmlformats.org/officeDocument/2006/relationships/image" Target="../media/image25.emf" /><Relationship Id="rId44" Type="http://schemas.openxmlformats.org/officeDocument/2006/relationships/package" Target="../embeddings/oleObject19.docx" /><Relationship Id="rId45" Type="http://schemas.openxmlformats.org/officeDocument/2006/relationships/image" Target="../media/image26.emf" /><Relationship Id="rId46" Type="http://schemas.openxmlformats.org/officeDocument/2006/relationships/package" Target="../embeddings/oleObject20.docx" /><Relationship Id="rId47" Type="http://schemas.openxmlformats.org/officeDocument/2006/relationships/image" Target="../media/image27.emf" /><Relationship Id="rId48" Type="http://schemas.openxmlformats.org/officeDocument/2006/relationships/package" Target="../embeddings/oleObject21.docx" /><Relationship Id="rId49" Type="http://schemas.openxmlformats.org/officeDocument/2006/relationships/image" Target="../media/image28.emf" /><Relationship Id="rId50" Type="http://schemas.openxmlformats.org/officeDocument/2006/relationships/package" Target="../embeddings/oleObject22.docx" /><Relationship Id="rId51" Type="http://schemas.openxmlformats.org/officeDocument/2006/relationships/image" Target="../media/image29.emf" /><Relationship Id="rId52" Type="http://schemas.openxmlformats.org/officeDocument/2006/relationships/package" Target="../embeddings/oleObject23.docx" /><Relationship Id="rId53" Type="http://schemas.openxmlformats.org/officeDocument/2006/relationships/image" Target="../media/image30.emf" /><Relationship Id="rId54" Type="http://schemas.openxmlformats.org/officeDocument/2006/relationships/package" Target="../embeddings/oleObject24.docx" /><Relationship Id="rId55" Type="http://schemas.openxmlformats.org/officeDocument/2006/relationships/image" Target="../media/image31.emf" /><Relationship Id="rId56" Type="http://schemas.openxmlformats.org/officeDocument/2006/relationships/package" Target="../embeddings/oleObject25.docx" /><Relationship Id="rId57" Type="http://schemas.openxmlformats.org/officeDocument/2006/relationships/image" Target="../media/image32.emf" /><Relationship Id="rId58" Type="http://schemas.openxmlformats.org/officeDocument/2006/relationships/package" Target="../embeddings/oleObject26.docx" /><Relationship Id="rId59" Type="http://schemas.openxmlformats.org/officeDocument/2006/relationships/image" Target="../media/image33.emf" /><Relationship Id="rId60" Type="http://schemas.openxmlformats.org/officeDocument/2006/relationships/package" Target="../embeddings/oleObject27.docx" /><Relationship Id="rId61" Type="http://schemas.openxmlformats.org/officeDocument/2006/relationships/image" Target="../media/image34.emf" /><Relationship Id="rId62" Type="http://schemas.openxmlformats.org/officeDocument/2006/relationships/package" Target="../embeddings/oleObject28.docx" /><Relationship Id="rId63" Type="http://schemas.openxmlformats.org/officeDocument/2006/relationships/image" Target="../media/image35.emf" /><Relationship Id="rId64" Type="http://schemas.openxmlformats.org/officeDocument/2006/relationships/package" Target="../embeddings/oleObject29.docx" /><Relationship Id="rId65" Type="http://schemas.openxmlformats.org/officeDocument/2006/relationships/image" Target="../media/image36.emf" /><Relationship Id="rId66" Type="http://schemas.openxmlformats.org/officeDocument/2006/relationships/package" Target="../embeddings/oleObject30.docx" /><Relationship Id="rId67" Type="http://schemas.openxmlformats.org/officeDocument/2006/relationships/image" Target="../media/image37.emf" /><Relationship Id="rId68" Type="http://schemas.openxmlformats.org/officeDocument/2006/relationships/package" Target="../embeddings/oleObject31.docx" /><Relationship Id="rId69" Type="http://schemas.openxmlformats.org/officeDocument/2006/relationships/image" Target="../media/image38.emf" /><Relationship Id="rId70" Type="http://schemas.openxmlformats.org/officeDocument/2006/relationships/package" Target="../embeddings/oleObject32.docx" /><Relationship Id="rId71" Type="http://schemas.openxmlformats.org/officeDocument/2006/relationships/image" Target="../media/image39.emf" /><Relationship Id="rId72" Type="http://schemas.openxmlformats.org/officeDocument/2006/relationships/package" Target="../embeddings/oleObject33.docx" /><Relationship Id="rId73" Type="http://schemas.openxmlformats.org/officeDocument/2006/relationships/image" Target="../media/image40.emf" /><Relationship Id="rId74" Type="http://schemas.openxmlformats.org/officeDocument/2006/relationships/package" Target="../embeddings/oleObject34.docx" /><Relationship Id="rId75" Type="http://schemas.openxmlformats.org/officeDocument/2006/relationships/image" Target="../media/image41.emf" /><Relationship Id="rId76" Type="http://schemas.openxmlformats.org/officeDocument/2006/relationships/package" Target="../embeddings/oleObject35.docx" /><Relationship Id="rId77" Type="http://schemas.openxmlformats.org/officeDocument/2006/relationships/package" Target="../embeddings/oleObject36.docx" /><Relationship Id="rId78" Type="http://schemas.openxmlformats.org/officeDocument/2006/relationships/package" Target="../embeddings/oleObject37.docx" /><Relationship Id="rId79" Type="http://schemas.openxmlformats.org/officeDocument/2006/relationships/image" Target="../media/image42.emf" /><Relationship Id="rId80" Type="http://schemas.openxmlformats.org/officeDocument/2006/relationships/package" Target="../embeddings/oleObject38.docx" /><Relationship Id="rId81" Type="http://schemas.openxmlformats.org/officeDocument/2006/relationships/image" Target="../media/image43.emf" /><Relationship Id="rId82" Type="http://schemas.openxmlformats.org/officeDocument/2006/relationships/package" Target="../embeddings/oleObject39.docx" /><Relationship Id="rId83" Type="http://schemas.openxmlformats.org/officeDocument/2006/relationships/image" Target="../media/image44.emf" /><Relationship Id="rId84" Type="http://schemas.openxmlformats.org/officeDocument/2006/relationships/package" Target="../embeddings/oleObject40.docx" /><Relationship Id="rId85" Type="http://schemas.openxmlformats.org/officeDocument/2006/relationships/image" Target="../media/image45.emf" /><Relationship Id="rId86" Type="http://schemas.openxmlformats.org/officeDocument/2006/relationships/package" Target="../embeddings/oleObject41.docx" /><Relationship Id="rId87" Type="http://schemas.openxmlformats.org/officeDocument/2006/relationships/image" Target="../media/image46.emf" /><Relationship Id="rId88" Type="http://schemas.openxmlformats.org/officeDocument/2006/relationships/vmlDrawing" Target="../drawings/vmlDrawing1.vml" /><Relationship Id="rId89" Type="http://schemas.openxmlformats.org/officeDocument/2006/relationships/slideLayout" Target="../slideLayouts/slideLayout1.xml" /><Relationship Id="rId90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正方形/長方形 133"/>
          <p:cNvSpPr/>
          <p:nvPr/>
        </p:nvSpPr>
        <p:spPr>
          <a:xfrm>
            <a:off x="2355505" y="3459806"/>
            <a:ext cx="2590589" cy="3400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正方形/長方形 38"/>
          <p:cNvSpPr/>
          <p:nvPr/>
        </p:nvSpPr>
        <p:spPr>
          <a:xfrm>
            <a:off x="-1390" y="3458681"/>
            <a:ext cx="2354227" cy="3401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正方形/長方形 38"/>
          <p:cNvSpPr/>
          <p:nvPr/>
        </p:nvSpPr>
        <p:spPr>
          <a:xfrm>
            <a:off x="-23340" y="1190573"/>
            <a:ext cx="4960249" cy="21647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テキスト ボックス 3"/>
          <p:cNvSpPr txBox="1"/>
          <p:nvPr/>
        </p:nvSpPr>
        <p:spPr>
          <a:xfrm>
            <a:off x="1352600" y="1799238"/>
            <a:ext cx="1317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1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あふれる</a:t>
            </a:r>
            <a:endParaRPr kumimoji="1" lang="ja-JP" altLang="en-US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11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52" y="1618554"/>
            <a:ext cx="353047" cy="3530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12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0" y="3971226"/>
            <a:ext cx="364724" cy="3647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13" name="角丸四角形 41"/>
          <p:cNvSpPr/>
          <p:nvPr/>
        </p:nvSpPr>
        <p:spPr>
          <a:xfrm>
            <a:off x="74391" y="5693559"/>
            <a:ext cx="2192879" cy="996503"/>
          </a:xfrm>
          <a:prstGeom prst="roundRect">
            <a:avLst>
              <a:gd name="adj" fmla="val 111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14" name="テキスト ボックス 32"/>
          <p:cNvSpPr txBox="1"/>
          <p:nvPr/>
        </p:nvSpPr>
        <p:spPr>
          <a:xfrm>
            <a:off x="18131" y="5640472"/>
            <a:ext cx="2466533" cy="1017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5318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429" kern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0" lang="en-US" altLang="ja-JP" sz="1429" kern="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65318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　　　 　　  　　　　 </a:t>
            </a:r>
            <a:endParaRPr sz="1200" dirty="0">
              <a:solidFill>
                <a:srgbClr val="FF0000"/>
              </a:solidFill>
            </a:endParaRPr>
          </a:p>
          <a:p>
            <a:pPr defTabSz="65318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endParaRPr sz="1200" dirty="0"/>
          </a:p>
        </p:txBody>
      </p:sp>
      <p:sp>
        <p:nvSpPr>
          <p:cNvPr id="1115" name="テキスト ボックス 51"/>
          <p:cNvSpPr txBox="1"/>
          <p:nvPr/>
        </p:nvSpPr>
        <p:spPr>
          <a:xfrm>
            <a:off x="227818" y="6374586"/>
            <a:ext cx="1144325" cy="226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ja-JP" altLang="en-US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16" name="テキスト ボックス 51"/>
          <p:cNvSpPr txBox="1"/>
          <p:nvPr/>
        </p:nvSpPr>
        <p:spPr>
          <a:xfrm>
            <a:off x="236444" y="6023498"/>
            <a:ext cx="584997" cy="23846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ja-JP" altLang="en-US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17" name="下矢印 543"/>
          <p:cNvSpPr/>
          <p:nvPr/>
        </p:nvSpPr>
        <p:spPr>
          <a:xfrm>
            <a:off x="1039459" y="5347237"/>
            <a:ext cx="310624" cy="304805"/>
          </a:xfrm>
          <a:prstGeom prst="downArrow">
            <a:avLst>
              <a:gd name="adj1" fmla="val 29403"/>
              <a:gd name="adj2" fmla="val 56235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18" name="テキスト ボックス 75"/>
          <p:cNvSpPr txBox="1"/>
          <p:nvPr/>
        </p:nvSpPr>
        <p:spPr>
          <a:xfrm>
            <a:off x="2483808" y="5013176"/>
            <a:ext cx="2316658" cy="251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kumimoji="1" lang="ja-JP" altLang="en-US"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ja-JP" altLang="en-US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19" name="角丸四角形 76"/>
          <p:cNvSpPr/>
          <p:nvPr/>
        </p:nvSpPr>
        <p:spPr>
          <a:xfrm>
            <a:off x="2704307" y="5261476"/>
            <a:ext cx="2177022" cy="3138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0" name="Picture 12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09" y="1604374"/>
            <a:ext cx="351232" cy="3512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1" name="図形 132"/>
          <p:cNvSpPr/>
          <p:nvPr/>
        </p:nvSpPr>
        <p:spPr>
          <a:xfrm>
            <a:off x="2782483" y="5626628"/>
            <a:ext cx="295797" cy="3542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800" y="0"/>
                </a:moveTo>
                <a:lnTo>
                  <a:pt x="1800" y="21600"/>
                </a:lnTo>
                <a:lnTo>
                  <a:pt x="21600" y="2160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2" name="図形 134"/>
          <p:cNvSpPr/>
          <p:nvPr/>
        </p:nvSpPr>
        <p:spPr>
          <a:xfrm>
            <a:off x="2776962" y="5982534"/>
            <a:ext cx="306402" cy="5374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800" y="0"/>
                </a:moveTo>
                <a:lnTo>
                  <a:pt x="1800" y="21600"/>
                </a:lnTo>
                <a:lnTo>
                  <a:pt x="21600" y="2160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3" name="角丸四角形 135"/>
          <p:cNvSpPr/>
          <p:nvPr/>
        </p:nvSpPr>
        <p:spPr>
          <a:xfrm>
            <a:off x="5169007" y="4658761"/>
            <a:ext cx="4556163" cy="2089093"/>
          </a:xfrm>
          <a:prstGeom prst="roundRect">
            <a:avLst>
              <a:gd name="adj" fmla="val 489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4" name="直線コネクタ 76"/>
          <p:cNvCxnSpPr/>
          <p:nvPr/>
        </p:nvCxnSpPr>
        <p:spPr>
          <a:xfrm>
            <a:off x="4936552" y="0"/>
            <a:ext cx="0" cy="68580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5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000" y="3965460"/>
            <a:ext cx="395867" cy="394828"/>
          </a:xfrm>
          <a:prstGeom prst="rect">
            <a:avLst/>
          </a:prstGeom>
        </p:spPr>
      </p:pic>
      <p:sp>
        <p:nvSpPr>
          <p:cNvPr id="1126" name="テキスト ボックス 100"/>
          <p:cNvSpPr txBox="1"/>
          <p:nvPr/>
        </p:nvSpPr>
        <p:spPr>
          <a:xfrm>
            <a:off x="-23340" y="1186281"/>
            <a:ext cx="4941607" cy="368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ja-JP" altLang="en-US" sz="1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テキスト 108"/>
          <p:cNvSpPr txBox="1"/>
          <p:nvPr/>
        </p:nvSpPr>
        <p:spPr>
          <a:xfrm>
            <a:off x="-12594" y="5380819"/>
            <a:ext cx="338554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 lang="ja-JP" altLang="en-US"/>
            </a:pPr>
            <a:r>
              <a:rPr kumimoji="1" lang="ja-JP" altLang="en-US" sz="12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endParaRPr lang="ja-JP" altLang="en-US"/>
          </a:p>
        </p:txBody>
      </p:sp>
      <p:sp>
        <p:nvSpPr>
          <p:cNvPr id="1128" name="楕円 109"/>
          <p:cNvSpPr/>
          <p:nvPr/>
        </p:nvSpPr>
        <p:spPr>
          <a:xfrm>
            <a:off x="2568797" y="2538456"/>
            <a:ext cx="130255" cy="13025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9" name="楕円 112"/>
          <p:cNvSpPr/>
          <p:nvPr/>
        </p:nvSpPr>
        <p:spPr>
          <a:xfrm>
            <a:off x="2565805" y="2723926"/>
            <a:ext cx="130255" cy="13025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0" name="楕円 114"/>
          <p:cNvSpPr/>
          <p:nvPr/>
        </p:nvSpPr>
        <p:spPr>
          <a:xfrm>
            <a:off x="2565805" y="2909077"/>
            <a:ext cx="130255" cy="13025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1" name="楕円 117"/>
          <p:cNvSpPr/>
          <p:nvPr/>
        </p:nvSpPr>
        <p:spPr>
          <a:xfrm>
            <a:off x="2568358" y="3090655"/>
            <a:ext cx="130255" cy="13025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2" name="テキスト 118"/>
          <p:cNvSpPr txBox="1"/>
          <p:nvPr/>
        </p:nvSpPr>
        <p:spPr>
          <a:xfrm>
            <a:off x="2715162" y="3038656"/>
            <a:ext cx="609279" cy="229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r>
              <a:rPr lang="ja-JP" altLang="en-US" sz="900">
                <a:latin typeface="UD デジタル 教科書体 NK-R"/>
                <a:ea typeface="UD デジタル 教科書体 NK-R"/>
              </a:rPr>
              <a:t>そのほか</a:t>
            </a:r>
            <a:endParaRPr lang="ja-JP" altLang="en-US" sz="90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133" name="角丸四角形 119"/>
          <p:cNvSpPr/>
          <p:nvPr/>
        </p:nvSpPr>
        <p:spPr>
          <a:xfrm>
            <a:off x="3290926" y="3073207"/>
            <a:ext cx="1267955" cy="1688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角丸四角形 127"/>
          <p:cNvSpPr/>
          <p:nvPr/>
        </p:nvSpPr>
        <p:spPr>
          <a:xfrm>
            <a:off x="2704307" y="4654873"/>
            <a:ext cx="2177022" cy="2605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テキスト ボックス 128"/>
          <p:cNvSpPr txBox="1"/>
          <p:nvPr/>
        </p:nvSpPr>
        <p:spPr>
          <a:xfrm>
            <a:off x="3096078" y="4667160"/>
            <a:ext cx="166003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ゆれが　おわったら</a:t>
            </a:r>
            <a:endParaRPr kumimoji="1" lang="ja-JP" altLang="en-US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36" name="角丸四角形 129"/>
          <p:cNvSpPr/>
          <p:nvPr/>
        </p:nvSpPr>
        <p:spPr>
          <a:xfrm>
            <a:off x="3068493" y="5868798"/>
            <a:ext cx="1813628" cy="3062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角丸四角形 130"/>
          <p:cNvSpPr/>
          <p:nvPr/>
        </p:nvSpPr>
        <p:spPr>
          <a:xfrm>
            <a:off x="3067701" y="6435122"/>
            <a:ext cx="1813628" cy="3062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角丸四角形 133"/>
          <p:cNvSpPr/>
          <p:nvPr/>
        </p:nvSpPr>
        <p:spPr>
          <a:xfrm>
            <a:off x="88267" y="4645488"/>
            <a:ext cx="2177022" cy="5939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テキスト ボックス 135"/>
          <p:cNvSpPr txBox="1"/>
          <p:nvPr/>
        </p:nvSpPr>
        <p:spPr>
          <a:xfrm>
            <a:off x="95184" y="4643727"/>
            <a:ext cx="2199175" cy="600164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1100" b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ゆれが　おわったら</a:t>
            </a:r>
            <a:endParaRPr kumimoji="1" lang="ja-JP" altLang="en-US" sz="1100" u="sng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または</a:t>
            </a:r>
            <a:endParaRPr kumimoji="1" lang="ja-JP" altLang="en-US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40" name="テキスト 138"/>
          <p:cNvSpPr txBox="1"/>
          <p:nvPr/>
        </p:nvSpPr>
        <p:spPr>
          <a:xfrm>
            <a:off x="4936552" y="130179"/>
            <a:ext cx="507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r>
              <a:rPr lang="ja-JP" altLang="en-US"/>
              <a:t>～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 </a:t>
            </a:r>
            <a:r>
              <a:rPr lang="ja-JP" altLang="en-US"/>
              <a:t> 　　　　　　　　　　　　　　　　　　　　　　　　　　～</a:t>
            </a:r>
          </a:p>
        </p:txBody>
      </p:sp>
      <p:pic>
        <p:nvPicPr>
          <p:cNvPr id="1141" name="図 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063" y="136910"/>
            <a:ext cx="998229" cy="1049684"/>
          </a:xfrm>
          <a:prstGeom prst="rect">
            <a:avLst/>
          </a:prstGeom>
        </p:spPr>
      </p:pic>
      <p:sp>
        <p:nvSpPr>
          <p:cNvPr id="1142" name="図形 244"/>
          <p:cNvSpPr/>
          <p:nvPr/>
        </p:nvSpPr>
        <p:spPr>
          <a:xfrm>
            <a:off x="125706" y="2021595"/>
            <a:ext cx="2251748" cy="1275585"/>
          </a:xfrm>
          <a:prstGeom prst="roundRect">
            <a:avLst>
              <a:gd name="adj" fmla="val 13548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43" name="図形 126"/>
          <p:cNvSpPr/>
          <p:nvPr/>
        </p:nvSpPr>
        <p:spPr>
          <a:xfrm>
            <a:off x="225293" y="2264451"/>
            <a:ext cx="2041977" cy="3632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44" name="図形 127"/>
          <p:cNvSpPr/>
          <p:nvPr/>
        </p:nvSpPr>
        <p:spPr>
          <a:xfrm>
            <a:off x="236664" y="2882697"/>
            <a:ext cx="2031628" cy="35937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45" name="直線 126"/>
          <p:cNvSpPr/>
          <p:nvPr/>
        </p:nvSpPr>
        <p:spPr>
          <a:xfrm>
            <a:off x="2355850" y="3759750"/>
            <a:ext cx="0" cy="3142449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6" name="テキスト ボックス 127"/>
          <p:cNvSpPr txBox="1"/>
          <p:nvPr/>
        </p:nvSpPr>
        <p:spPr>
          <a:xfrm>
            <a:off x="-1316" y="3457470"/>
            <a:ext cx="4946679" cy="368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ja-JP" altLang="en-US" sz="1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1147" name="オブジェクト 3"/>
          <p:cNvGraphicFramePr/>
          <p:nvPr/>
        </p:nvGraphicFramePr>
        <p:xfrm>
          <a:off x="501874" y="1587407"/>
          <a:ext cx="777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文書" r:id="rId6" imgW="787400" imgH="457200" progId="Word.Document.12">
                  <p:embed/>
                </p:oleObj>
              </mc:Choice>
              <mc:Fallback>
                <p:oleObj spid="" name="文書" r:id="rId6" imgW="787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874" y="1587407"/>
                        <a:ext cx="777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" name="オブジェクト 3"/>
          <p:cNvGraphicFramePr/>
          <p:nvPr/>
        </p:nvGraphicFramePr>
        <p:xfrm>
          <a:off x="347589" y="-46062"/>
          <a:ext cx="4140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文書" r:id="rId8" imgW="4191000" imgH="685800" progId="Word.Document.12">
                  <p:embed/>
                </p:oleObj>
              </mc:Choice>
              <mc:Fallback>
                <p:oleObj spid="" name="文書" r:id="rId8" imgW="4191000" imgH="6858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589" y="-46062"/>
                        <a:ext cx="4140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" name="オブジェクト 3"/>
          <p:cNvGraphicFramePr/>
          <p:nvPr/>
        </p:nvGraphicFramePr>
        <p:xfrm>
          <a:off x="2720752" y="1557599"/>
          <a:ext cx="777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文書" r:id="rId10" imgW="787400" imgH="457200" progId="Word.Document.12">
                  <p:embed/>
                </p:oleObj>
              </mc:Choice>
              <mc:Fallback>
                <p:oleObj spid="" name="文書" r:id="rId10" imgW="787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20752" y="1557599"/>
                        <a:ext cx="777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" name="オブジェクト 3"/>
          <p:cNvGraphicFramePr/>
          <p:nvPr/>
        </p:nvGraphicFramePr>
        <p:xfrm>
          <a:off x="1438821" y="1484784"/>
          <a:ext cx="777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文書" r:id="rId12" imgW="787400" imgH="457200" progId="Word.Document.12">
                  <p:embed/>
                </p:oleObj>
              </mc:Choice>
              <mc:Fallback>
                <p:oleObj spid="" name="文書" r:id="rId12" imgW="787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38821" y="1484784"/>
                        <a:ext cx="777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1" name="大かっこ 1"/>
          <p:cNvSpPr/>
          <p:nvPr/>
        </p:nvSpPr>
        <p:spPr>
          <a:xfrm>
            <a:off x="1361158" y="1579508"/>
            <a:ext cx="792000" cy="412289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52" name="オブジェクト 3"/>
          <p:cNvGraphicFramePr/>
          <p:nvPr/>
        </p:nvGraphicFramePr>
        <p:xfrm>
          <a:off x="3569031" y="1471738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文書" r:id="rId14" imgW="1498600" imgH="457200" progId="Word.Document.12">
                  <p:embed/>
                </p:oleObj>
              </mc:Choice>
              <mc:Fallback>
                <p:oleObj spid="" name="文書" r:id="rId14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69031" y="1471738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3" name="オブジェクト 3"/>
          <p:cNvGraphicFramePr/>
          <p:nvPr/>
        </p:nvGraphicFramePr>
        <p:xfrm>
          <a:off x="3569031" y="1671843"/>
          <a:ext cx="14795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文書" r:id="rId16" imgW="1498600" imgH="457200" progId="Word.Document.12">
                  <p:embed/>
                </p:oleObj>
              </mc:Choice>
              <mc:Fallback>
                <p:oleObj spid="" name="文書" r:id="rId16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69031" y="1671843"/>
                        <a:ext cx="14795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4" name="大かっこ 125"/>
          <p:cNvSpPr/>
          <p:nvPr/>
        </p:nvSpPr>
        <p:spPr>
          <a:xfrm>
            <a:off x="3481263" y="1579508"/>
            <a:ext cx="1369347" cy="412289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55" name="オブジェクト 3"/>
          <p:cNvGraphicFramePr/>
          <p:nvPr/>
        </p:nvGraphicFramePr>
        <p:xfrm>
          <a:off x="2809636" y="2472395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書" r:id="rId18" imgW="1498600" imgH="228600" progId="Word.Document.12">
                  <p:embed/>
                </p:oleObj>
              </mc:Choice>
              <mc:Fallback>
                <p:oleObj spid="" name="文書" r:id="rId18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09636" y="2472395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6" name="オブジェクト 3"/>
          <p:cNvGraphicFramePr/>
          <p:nvPr/>
        </p:nvGraphicFramePr>
        <p:xfrm>
          <a:off x="2802790" y="2636912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書" r:id="rId20" imgW="1498600" imgH="228600" progId="Word.Document.12">
                  <p:embed/>
                </p:oleObj>
              </mc:Choice>
              <mc:Fallback>
                <p:oleObj spid="" name="文書" r:id="rId20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02790" y="2636912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" name="オブジェクト 3"/>
          <p:cNvGraphicFramePr/>
          <p:nvPr/>
        </p:nvGraphicFramePr>
        <p:xfrm>
          <a:off x="2808174" y="2846710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文書" r:id="rId22" imgW="1498600" imgH="228600" progId="Word.Document.12">
                  <p:embed/>
                </p:oleObj>
              </mc:Choice>
              <mc:Fallback>
                <p:oleObj spid="" name="文書" r:id="rId22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08174" y="2846710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8" name="オブジェクト 3"/>
          <p:cNvGraphicFramePr/>
          <p:nvPr/>
        </p:nvGraphicFramePr>
        <p:xfrm>
          <a:off x="5716336" y="33321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書" r:id="rId24" imgW="4191000" imgH="457200" progId="Word.Document.12">
                  <p:embed/>
                </p:oleObj>
              </mc:Choice>
              <mc:Fallback>
                <p:oleObj spid="" name="文書" r:id="rId24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16336" y="33321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9" name="テキスト 126"/>
          <p:cNvSpPr txBox="1"/>
          <p:nvPr/>
        </p:nvSpPr>
        <p:spPr>
          <a:xfrm>
            <a:off x="4867211" y="2986887"/>
            <a:ext cx="138983" cy="586129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>
            <a:noAutofit/>
          </a:bodyPr>
          <a:lstStyle/>
          <a:p>
            <a:pPr algn="ctr">
              <a:defRPr lang="ja-JP" altLang="en-US"/>
            </a:pPr>
            <a:r>
              <a:rPr lang="ja-JP" altLang="en-US" sz="800"/>
              <a:t>や</a:t>
            </a:r>
            <a:r>
              <a:rPr lang="en-US" altLang="ja-JP" sz="800" dirty="0"/>
              <a:t> </a:t>
            </a:r>
            <a:r>
              <a:rPr lang="ja-JP" altLang="en-US" sz="800"/>
              <a:t>ま</a:t>
            </a:r>
            <a:r>
              <a:rPr lang="en-US" altLang="ja-JP" sz="800" dirty="0"/>
              <a:t> </a:t>
            </a:r>
            <a:r>
              <a:rPr lang="ja-JP" altLang="en-US" sz="800"/>
              <a:t>お</a:t>
            </a:r>
            <a:r>
              <a:rPr lang="en-US" altLang="ja-JP" sz="800" dirty="0"/>
              <a:t> </a:t>
            </a:r>
            <a:r>
              <a:rPr lang="ja-JP" altLang="en-US" sz="800"/>
              <a:t>り</a:t>
            </a:r>
          </a:p>
        </p:txBody>
      </p:sp>
      <p:pic>
        <p:nvPicPr>
          <p:cNvPr id="1160" name="Picture 157"/>
          <p:cNvPicPr>
            <a:picLocks noChangeAspect="1" noChangeArrowheads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09130" y="940869"/>
            <a:ext cx="212338" cy="2123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61" name="四角形 143"/>
          <p:cNvSpPr/>
          <p:nvPr/>
        </p:nvSpPr>
        <p:spPr>
          <a:xfrm>
            <a:off x="5211616" y="1203806"/>
            <a:ext cx="4515168" cy="29161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62" name="テキスト 113"/>
          <p:cNvSpPr txBox="1"/>
          <p:nvPr/>
        </p:nvSpPr>
        <p:spPr>
          <a:xfrm>
            <a:off x="5215825" y="1140523"/>
            <a:ext cx="2672526" cy="386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□　</a:t>
            </a:r>
            <a:r>
              <a:rPr kumimoji="0" lang="ja-JP" altLang="en-US" sz="1200" u="sng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ながれ ません</a:t>
            </a:r>
            <a:r>
              <a:rPr kumimoji="0" lang="ja-JP" altLang="en-US" sz="14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　</a:t>
            </a:r>
            <a:r>
              <a:rPr kumimoji="0" lang="en-US" altLang="ja-JP" sz="14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/</a:t>
            </a:r>
            <a:r>
              <a:rPr kumimoji="0" lang="ja-JP" altLang="en-US" sz="14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　□　</a:t>
            </a:r>
            <a:r>
              <a:rPr kumimoji="0" lang="ja-JP" altLang="en-US" sz="1200" u="sng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ながれ　ます</a:t>
            </a:r>
            <a:endParaRPr kumimoji="0" lang="en-US" altLang="ja-JP" sz="1400" u="sng" kern="0" dirty="0">
              <a:solidFill>
                <a:prstClr val="black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163" name="四角形 163"/>
          <p:cNvSpPr/>
          <p:nvPr/>
        </p:nvSpPr>
        <p:spPr>
          <a:xfrm>
            <a:off x="5907969" y="1816188"/>
            <a:ext cx="3818869" cy="26973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64" name="Picture 197"/>
          <p:cNvPicPr>
            <a:picLocks noChangeAspect="1" noChangeArrowheads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07641" y="2670748"/>
            <a:ext cx="214238" cy="2142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65" name="四角形 200"/>
          <p:cNvSpPr/>
          <p:nvPr/>
        </p:nvSpPr>
        <p:spPr>
          <a:xfrm>
            <a:off x="5216236" y="2934065"/>
            <a:ext cx="2766480" cy="88776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66" name="正方形/長方形 201"/>
          <p:cNvSpPr/>
          <p:nvPr/>
        </p:nvSpPr>
        <p:spPr>
          <a:xfrm>
            <a:off x="5107641" y="2930485"/>
            <a:ext cx="1172116" cy="621260"/>
          </a:xfrm>
          <a:prstGeom prst="rect">
            <a:avLst/>
          </a:prstGeom>
          <a:noFill/>
          <a:ln w="9525" cap="flat" cmpd="sng" algn="ctr">
            <a:noFill/>
            <a:prstDash val="sysDash"/>
            <a:miter lim="800000"/>
          </a:ln>
          <a:effectLst/>
        </p:spPr>
        <p:txBody>
          <a:bodyPr wrap="non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ja-JP" altLang="en-US" sz="12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　</a:t>
            </a:r>
            <a:r>
              <a:rPr lang="ja-JP" altLang="en-US" sz="1200" dirty="0">
                <a:latin typeface="UD デジタル 教科書体 NK-R"/>
                <a:ea typeface="UD デジタル 教科書体 NK-R"/>
              </a:rPr>
              <a:t>□　</a:t>
            </a:r>
            <a:r>
              <a:rPr lang="ja-JP" altLang="en-US" sz="1200" u="sng" dirty="0">
                <a:latin typeface="UD デジタル 教科書体 NK-R"/>
                <a:ea typeface="UD デジタル 教科書体 NK-R"/>
              </a:rPr>
              <a:t>おきません</a:t>
            </a:r>
            <a:endParaRPr lang="en-US" altLang="ja-JP" sz="1100" u="sng" dirty="0">
              <a:latin typeface="UD デジタル 教科書体 NK-R"/>
              <a:ea typeface="UD デジタル 教科書体 NK-R"/>
            </a:endParaRPr>
          </a:p>
          <a:p>
            <a:pPr>
              <a:lnSpc>
                <a:spcPct val="150000"/>
              </a:lnSpc>
            </a:pPr>
            <a:r>
              <a:rPr lang="ja-JP" altLang="en-US" sz="1100">
                <a:latin typeface="UD デジタル 教科書体 NK-R"/>
                <a:ea typeface="UD デジタル 教科書体 NK-R"/>
              </a:rPr>
              <a:t>　</a:t>
            </a:r>
            <a:endParaRPr lang="en-US" altLang="ja-JP" sz="110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167" name="四角形 143"/>
          <p:cNvSpPr/>
          <p:nvPr/>
        </p:nvSpPr>
        <p:spPr>
          <a:xfrm>
            <a:off x="8250487" y="2014087"/>
            <a:ext cx="1599057" cy="130143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68" name="テキスト 113"/>
          <p:cNvSpPr txBox="1"/>
          <p:nvPr/>
        </p:nvSpPr>
        <p:spPr>
          <a:xfrm>
            <a:off x="6007913" y="1764365"/>
            <a:ext cx="2603598" cy="344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□　</a:t>
            </a:r>
            <a:r>
              <a:rPr kumimoji="0" lang="ja-JP" altLang="en-US" sz="1200" u="sng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きません</a:t>
            </a:r>
            <a:r>
              <a:rPr kumimoji="0" lang="ja-JP" altLang="en-US" sz="12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　</a:t>
            </a:r>
            <a:r>
              <a:rPr kumimoji="0" lang="en-US" altLang="ja-JP" sz="12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/</a:t>
            </a:r>
            <a:r>
              <a:rPr kumimoji="0" lang="ja-JP" altLang="en-US" sz="12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　□　</a:t>
            </a:r>
            <a:r>
              <a:rPr kumimoji="0" lang="ja-JP" altLang="en-US" sz="1200" u="sng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きます</a:t>
            </a:r>
            <a:r>
              <a:rPr kumimoji="0" lang="ja-JP" altLang="en-US" sz="11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　　</a:t>
            </a:r>
            <a:r>
              <a:rPr kumimoji="0" lang="ja-JP" altLang="en-US" sz="1100" kern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➡ ➡</a:t>
            </a:r>
            <a:r>
              <a:rPr kumimoji="0" lang="en-US" altLang="ja-JP" sz="11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 </a:t>
            </a:r>
            <a:r>
              <a:rPr kumimoji="0" lang="ja-JP" altLang="en-US" sz="1100" kern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➡</a:t>
            </a:r>
            <a:r>
              <a:rPr kumimoji="0" lang="en-US" altLang="ja-JP" sz="11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 </a:t>
            </a:r>
            <a:r>
              <a:rPr kumimoji="0" lang="ja-JP" altLang="en-US" sz="11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︎</a:t>
            </a:r>
            <a:r>
              <a:rPr kumimoji="0" lang="ja-JP" altLang="en-US" sz="1100" kern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 　</a:t>
            </a:r>
            <a:endParaRPr kumimoji="0" lang="en-US" altLang="ja-JP" sz="1200" u="sng" kern="0" dirty="0">
              <a:solidFill>
                <a:prstClr val="black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169" name="フリーフォーム: 図形 3"/>
          <p:cNvSpPr/>
          <p:nvPr/>
        </p:nvSpPr>
        <p:spPr>
          <a:xfrm>
            <a:off x="5723641" y="1425217"/>
            <a:ext cx="165463" cy="261257"/>
          </a:xfrm>
          <a:custGeom>
            <a:avLst/>
            <a:gdLst>
              <a:gd name="connsiteX0" fmla="*/ 0 w 165463"/>
              <a:gd name="connsiteY0" fmla="*/ 0 h 261257"/>
              <a:gd name="connsiteX1" fmla="*/ 0 w 165463"/>
              <a:gd name="connsiteY1" fmla="*/ 261257 h 261257"/>
              <a:gd name="connsiteX2" fmla="*/ 165463 w 165463"/>
              <a:gd name="connsiteY2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3" h="261257">
                <a:moveTo>
                  <a:pt x="0" y="0"/>
                </a:moveTo>
                <a:lnTo>
                  <a:pt x="0" y="261257"/>
                </a:lnTo>
                <a:lnTo>
                  <a:pt x="165463" y="261257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21"/>
          <p:cNvSpPr/>
          <p:nvPr/>
        </p:nvSpPr>
        <p:spPr>
          <a:xfrm>
            <a:off x="5643647" y="3513204"/>
            <a:ext cx="139412" cy="411064"/>
          </a:xfrm>
          <a:custGeom>
            <a:avLst/>
            <a:gdLst>
              <a:gd name="connsiteX0" fmla="*/ 0 w 165463"/>
              <a:gd name="connsiteY0" fmla="*/ 0 h 261257"/>
              <a:gd name="connsiteX1" fmla="*/ 0 w 165463"/>
              <a:gd name="connsiteY1" fmla="*/ 261257 h 261257"/>
              <a:gd name="connsiteX2" fmla="*/ 165463 w 165463"/>
              <a:gd name="connsiteY2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3" h="261257">
                <a:moveTo>
                  <a:pt x="0" y="0"/>
                </a:moveTo>
                <a:lnTo>
                  <a:pt x="0" y="261257"/>
                </a:lnTo>
                <a:lnTo>
                  <a:pt x="165463" y="261257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左中かっこ 146"/>
          <p:cNvSpPr/>
          <p:nvPr/>
        </p:nvSpPr>
        <p:spPr>
          <a:xfrm>
            <a:off x="5824050" y="3778394"/>
            <a:ext cx="115974" cy="2906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テキスト ボックス 147"/>
          <p:cNvSpPr txBox="1"/>
          <p:nvPr/>
        </p:nvSpPr>
        <p:spPr>
          <a:xfrm>
            <a:off x="5864718" y="3690986"/>
            <a:ext cx="33855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ja-JP" altLang="en-US" sz="12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□</a:t>
            </a:r>
            <a:endParaRPr lang="ja-JP" altLang="en-US" sz="1200" dirty="0"/>
          </a:p>
        </p:txBody>
      </p:sp>
      <p:sp>
        <p:nvSpPr>
          <p:cNvPr id="1173" name="テキスト ボックス 148"/>
          <p:cNvSpPr txBox="1"/>
          <p:nvPr/>
        </p:nvSpPr>
        <p:spPr>
          <a:xfrm>
            <a:off x="5864366" y="3935301"/>
            <a:ext cx="33855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ja-JP" altLang="en-US" sz="1200" kern="0" dirty="0">
                <a:solidFill>
                  <a:prstClr val="black"/>
                </a:solidFill>
                <a:latin typeface="UD デジタル 教科書体 NK-R"/>
                <a:ea typeface="UD デジタル 教科書体 NK-R"/>
              </a:rPr>
              <a:t>□</a:t>
            </a:r>
            <a:endParaRPr lang="ja-JP" altLang="en-US" sz="1200" dirty="0"/>
          </a:p>
        </p:txBody>
      </p:sp>
      <p:grpSp>
        <p:nvGrpSpPr>
          <p:cNvPr id="1174" name="グループ化 149"/>
          <p:cNvGrpSpPr/>
          <p:nvPr/>
        </p:nvGrpSpPr>
        <p:grpSpPr>
          <a:xfrm>
            <a:off x="8387496" y="2167105"/>
            <a:ext cx="1343577" cy="1045871"/>
            <a:chOff x="1613764" y="2111984"/>
            <a:chExt cx="1343577" cy="1045871"/>
          </a:xfrm>
        </p:grpSpPr>
        <p:grpSp>
          <p:nvGrpSpPr>
            <p:cNvPr id="1175" name="グループ 156"/>
            <p:cNvGrpSpPr/>
            <p:nvPr/>
          </p:nvGrpSpPr>
          <p:grpSpPr>
            <a:xfrm>
              <a:off x="2494179" y="2111984"/>
              <a:ext cx="463162" cy="1009396"/>
              <a:chOff x="2361000" y="2233869"/>
              <a:chExt cx="463162" cy="1009396"/>
            </a:xfrm>
          </p:grpSpPr>
          <p:sp>
            <p:nvSpPr>
              <p:cNvPr id="1176" name="正方形/長方形 120"/>
              <p:cNvSpPr/>
              <p:nvPr/>
            </p:nvSpPr>
            <p:spPr>
              <a:xfrm>
                <a:off x="2370076" y="3175768"/>
                <a:ext cx="252113" cy="67159"/>
              </a:xfrm>
              <a:prstGeom prst="rect">
                <a:avLst/>
              </a:prstGeom>
              <a:solidFill>
                <a:srgbClr val="FDF3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25" tIns="34212" rIns="68425" bIns="34212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正方形/長方形 121"/>
              <p:cNvSpPr/>
              <p:nvPr/>
            </p:nvSpPr>
            <p:spPr>
              <a:xfrm>
                <a:off x="2369483" y="3105297"/>
                <a:ext cx="256423" cy="74290"/>
              </a:xfrm>
              <a:prstGeom prst="rect">
                <a:avLst/>
              </a:prstGeom>
              <a:solidFill>
                <a:srgbClr val="FCE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25" tIns="34212" rIns="68425" bIns="34212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正方形/長方形 122"/>
              <p:cNvSpPr/>
              <p:nvPr/>
            </p:nvSpPr>
            <p:spPr>
              <a:xfrm>
                <a:off x="2371224" y="2834859"/>
                <a:ext cx="254714" cy="272669"/>
              </a:xfrm>
              <a:prstGeom prst="rect">
                <a:avLst/>
              </a:prstGeom>
              <a:solidFill>
                <a:srgbClr val="FEE0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25" tIns="34212" rIns="68425" bIns="34212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正方形/長方形 123"/>
              <p:cNvSpPr/>
              <p:nvPr/>
            </p:nvSpPr>
            <p:spPr>
              <a:xfrm>
                <a:off x="2370532" y="2560913"/>
                <a:ext cx="254698" cy="276132"/>
              </a:xfrm>
              <a:prstGeom prst="rect">
                <a:avLst/>
              </a:prstGeom>
              <a:solidFill>
                <a:srgbClr val="F8CA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25" tIns="34212" rIns="68425" bIns="34212" rtlCol="0" anchor="ctr"/>
              <a:lstStyle/>
              <a:p>
                <a:pPr algn="ctr"/>
                <a:endParaRPr kumimoji="1" lang="ja-JP" alt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80" name="正方形/長方形 124"/>
              <p:cNvSpPr/>
              <p:nvPr/>
            </p:nvSpPr>
            <p:spPr>
              <a:xfrm>
                <a:off x="2370037" y="2258477"/>
                <a:ext cx="452886" cy="304257"/>
              </a:xfrm>
              <a:prstGeom prst="rect">
                <a:avLst/>
              </a:prstGeom>
              <a:solidFill>
                <a:srgbClr val="F5A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25" tIns="34212" rIns="68425" bIns="34212" rtlCol="0" anchor="ctr"/>
              <a:lstStyle/>
              <a:p>
                <a:pPr algn="ctr"/>
                <a:endParaRPr kumimoji="1" lang="ja-JP" alt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181" name="直線コネクタ 3"/>
              <p:cNvCxnSpPr/>
              <p:nvPr/>
            </p:nvCxnSpPr>
            <p:spPr>
              <a:xfrm flipV="1">
                <a:off x="2361000" y="3243263"/>
                <a:ext cx="463162" cy="2"/>
              </a:xfrm>
              <a:prstGeom prst="straightConnector1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2" name="正方形/長方形 5"/>
              <p:cNvSpPr/>
              <p:nvPr/>
            </p:nvSpPr>
            <p:spPr>
              <a:xfrm>
                <a:off x="2626184" y="3178470"/>
                <a:ext cx="197201" cy="64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正方形/長方形 7"/>
              <p:cNvSpPr/>
              <p:nvPr/>
            </p:nvSpPr>
            <p:spPr>
              <a:xfrm>
                <a:off x="2626184" y="2851265"/>
                <a:ext cx="197043" cy="3294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正方形/長方形 8"/>
              <p:cNvSpPr/>
              <p:nvPr/>
            </p:nvSpPr>
            <p:spPr>
              <a:xfrm>
                <a:off x="2626211" y="2834506"/>
                <a:ext cx="196717" cy="3619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正方形/長方形 26"/>
              <p:cNvSpPr/>
              <p:nvPr/>
            </p:nvSpPr>
            <p:spPr>
              <a:xfrm>
                <a:off x="2624980" y="2561273"/>
                <a:ext cx="197039" cy="2776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直角三角形 11"/>
              <p:cNvSpPr/>
              <p:nvPr/>
            </p:nvSpPr>
            <p:spPr>
              <a:xfrm rot="16200000">
                <a:off x="2479168" y="2217563"/>
                <a:ext cx="301013" cy="386431"/>
              </a:xfrm>
              <a:prstGeom prst="rtTriangle">
                <a:avLst/>
              </a:prstGeom>
              <a:solidFill>
                <a:srgbClr val="C6591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正方形/長方形 25"/>
              <p:cNvSpPr/>
              <p:nvPr/>
            </p:nvSpPr>
            <p:spPr>
              <a:xfrm>
                <a:off x="2686257" y="2613430"/>
                <a:ext cx="106743" cy="123797"/>
              </a:xfrm>
              <a:prstGeom prst="rect">
                <a:avLst/>
              </a:prstGeom>
              <a:solidFill>
                <a:srgbClr val="EAF2F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正方形/長方形 30"/>
              <p:cNvSpPr/>
              <p:nvPr/>
            </p:nvSpPr>
            <p:spPr>
              <a:xfrm>
                <a:off x="2642029" y="2921417"/>
                <a:ext cx="88641" cy="25705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円/楕円 32"/>
              <p:cNvSpPr/>
              <p:nvPr/>
            </p:nvSpPr>
            <p:spPr>
              <a:xfrm>
                <a:off x="2706874" y="3055368"/>
                <a:ext cx="15517" cy="143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90" name="直線コネクタ 42"/>
              <p:cNvCxnSpPr>
                <a:stCxn id="1187" idx="0"/>
                <a:endCxn id="1187" idx="2"/>
              </p:cNvCxnSpPr>
              <p:nvPr/>
            </p:nvCxnSpPr>
            <p:spPr>
              <a:xfrm>
                <a:off x="2739259" y="2614448"/>
                <a:ext cx="0" cy="1215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直線コネクタ 51"/>
              <p:cNvCxnSpPr>
                <a:stCxn id="1187" idx="1"/>
                <a:endCxn id="1187" idx="3"/>
              </p:cNvCxnSpPr>
              <p:nvPr/>
            </p:nvCxnSpPr>
            <p:spPr>
              <a:xfrm>
                <a:off x="2686707" y="2675211"/>
                <a:ext cx="10510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2" name="直線コネクタ 65"/>
              <p:cNvCxnSpPr/>
              <p:nvPr/>
            </p:nvCxnSpPr>
            <p:spPr>
              <a:xfrm flipV="1">
                <a:off x="2370598" y="2233869"/>
                <a:ext cx="0" cy="100905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直線コネクタ 73"/>
              <p:cNvCxnSpPr/>
              <p:nvPr/>
            </p:nvCxnSpPr>
            <p:spPr>
              <a:xfrm flipH="1" flipV="1">
                <a:off x="2370209" y="2834859"/>
                <a:ext cx="250305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直線コネクタ 83"/>
              <p:cNvCxnSpPr/>
              <p:nvPr/>
            </p:nvCxnSpPr>
            <p:spPr>
              <a:xfrm flipH="1" flipV="1">
                <a:off x="2370209" y="2559348"/>
                <a:ext cx="250305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5" name="円/楕円 36"/>
              <p:cNvSpPr/>
              <p:nvPr/>
            </p:nvSpPr>
            <p:spPr>
              <a:xfrm>
                <a:off x="2525494" y="3004125"/>
                <a:ext cx="46551" cy="429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正方形/長方形 52"/>
              <p:cNvSpPr/>
              <p:nvPr/>
            </p:nvSpPr>
            <p:spPr>
              <a:xfrm>
                <a:off x="2528850" y="3054006"/>
                <a:ext cx="39840" cy="8770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97" name="直線コネクタ 54"/>
              <p:cNvCxnSpPr/>
              <p:nvPr/>
            </p:nvCxnSpPr>
            <p:spPr>
              <a:xfrm flipH="1">
                <a:off x="2510800" y="3053282"/>
                <a:ext cx="19306" cy="10494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直線コネクタ 58"/>
              <p:cNvCxnSpPr/>
              <p:nvPr/>
            </p:nvCxnSpPr>
            <p:spPr>
              <a:xfrm>
                <a:off x="2567434" y="3053282"/>
                <a:ext cx="16588" cy="10423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直線コネクタ 61"/>
              <p:cNvCxnSpPr/>
              <p:nvPr/>
            </p:nvCxnSpPr>
            <p:spPr>
              <a:xfrm>
                <a:off x="2537288" y="3137984"/>
                <a:ext cx="519" cy="10494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直線コネクタ 63"/>
              <p:cNvCxnSpPr/>
              <p:nvPr/>
            </p:nvCxnSpPr>
            <p:spPr>
              <a:xfrm>
                <a:off x="2561551" y="3137984"/>
                <a:ext cx="519" cy="10494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直線コネクタ 69"/>
              <p:cNvCxnSpPr/>
              <p:nvPr/>
            </p:nvCxnSpPr>
            <p:spPr>
              <a:xfrm flipH="1" flipV="1">
                <a:off x="2369483" y="3179587"/>
                <a:ext cx="255495" cy="288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直線コネクタ 71"/>
              <p:cNvCxnSpPr/>
              <p:nvPr/>
            </p:nvCxnSpPr>
            <p:spPr>
              <a:xfrm flipH="1">
                <a:off x="2370076" y="3106831"/>
                <a:ext cx="254902" cy="132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3" name="図形 158"/>
            <p:cNvSpPr/>
            <p:nvPr/>
          </p:nvSpPr>
          <p:spPr>
            <a:xfrm>
              <a:off x="1613764" y="2136592"/>
              <a:ext cx="880415" cy="2799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anchor="ctr"/>
            <a:lstStyle/>
            <a:p>
              <a:pPr algn="ctr">
                <a:defRPr lang="ja-JP" altLang="en-US"/>
              </a:pPr>
              <a:r>
                <a:rPr lang="ja-JP" altLang="en-US" sz="900" dirty="0">
                  <a:ln w="6350">
                    <a:noFill/>
                  </a:ln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５m～10m</a:t>
              </a:r>
              <a:r>
                <a:rPr lang="ja-JP" altLang="en-US" sz="900" dirty="0" err="1">
                  <a:ln w="6350">
                    <a:noFill/>
                  </a:ln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みまん</a:t>
              </a:r>
              <a:endParaRPr lang="ja-JP" altLang="en-US" sz="700" spc="0" dirty="0">
                <a:ln w="6350">
                  <a:noFill/>
                </a:ln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04" name="図形 159"/>
            <p:cNvSpPr/>
            <p:nvPr/>
          </p:nvSpPr>
          <p:spPr>
            <a:xfrm>
              <a:off x="1613764" y="2420239"/>
              <a:ext cx="880415" cy="27918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anchor="ctr"/>
            <a:lstStyle/>
            <a:p>
              <a:pPr algn="ctr">
                <a:defRPr lang="ja-JP" altLang="en-US"/>
              </a:pPr>
              <a:r>
                <a:rPr lang="ja-JP" altLang="en-US" sz="900" dirty="0">
                  <a:ln w="6350">
                    <a:noFill/>
                  </a:ln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３m～５m</a:t>
              </a:r>
              <a:r>
                <a:rPr lang="ja-JP" altLang="en-US" sz="900" dirty="0" err="1">
                  <a:ln w="6350">
                    <a:noFill/>
                  </a:ln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みまん</a:t>
              </a:r>
              <a:endParaRPr lang="ja-JP" altLang="en-US" sz="500" spc="0" dirty="0">
                <a:ln w="6350">
                  <a:noFill/>
                </a:ln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05" name="図形 160"/>
            <p:cNvSpPr/>
            <p:nvPr/>
          </p:nvSpPr>
          <p:spPr>
            <a:xfrm>
              <a:off x="1613764" y="2699789"/>
              <a:ext cx="880415" cy="34112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anchor="ctr"/>
            <a:lstStyle/>
            <a:p>
              <a:pPr algn="ctr">
                <a:defRPr lang="ja-JP" altLang="en-US"/>
              </a:pPr>
              <a:r>
                <a:rPr lang="ja-JP" altLang="en-US" sz="800" dirty="0">
                  <a:ln w="6350">
                    <a:noFill/>
                  </a:ln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０.５m～３m</a:t>
              </a:r>
              <a:r>
                <a:rPr lang="ja-JP" altLang="en-US" sz="800" dirty="0" err="1">
                  <a:ln w="6350">
                    <a:noFill/>
                  </a:ln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みまん</a:t>
              </a:r>
              <a:endParaRPr lang="ja-JP" altLang="en-US" sz="400" spc="0" dirty="0">
                <a:ln w="6350">
                  <a:noFill/>
                </a:ln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06" name="図形 161"/>
            <p:cNvSpPr/>
            <p:nvPr/>
          </p:nvSpPr>
          <p:spPr>
            <a:xfrm>
              <a:off x="1622287" y="3049905"/>
              <a:ext cx="868001" cy="1079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 lang="ja-JP" altLang="en-US"/>
              </a:pPr>
              <a:r>
                <a:rPr lang="ja-JP" altLang="en-US" sz="800" dirty="0">
                  <a:ln w="6350">
                    <a:noFill/>
                  </a:ln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０.５m</a:t>
              </a:r>
              <a:r>
                <a:rPr lang="ja-JP" altLang="en-US" sz="800" dirty="0" err="1">
                  <a:ln w="6350">
                    <a:noFill/>
                  </a:ln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みまん</a:t>
              </a:r>
              <a:endParaRPr lang="ja-JP" altLang="en-US" sz="400" spc="0" dirty="0">
                <a:ln w="6350">
                  <a:noFill/>
                </a:ln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</p:grpSp>
      <p:graphicFrame>
        <p:nvGraphicFramePr>
          <p:cNvPr id="1207" name="オブジェクト 3"/>
          <p:cNvGraphicFramePr/>
          <p:nvPr/>
        </p:nvGraphicFramePr>
        <p:xfrm>
          <a:off x="6171404" y="3848596"/>
          <a:ext cx="1843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書" r:id="rId28" imgW="1866900" imgH="457200" progId="Word.Document.12">
                  <p:embed/>
                </p:oleObj>
              </mc:Choice>
              <mc:Fallback>
                <p:oleObj spid="" name="文書" r:id="rId28" imgW="18669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71404" y="3848596"/>
                        <a:ext cx="18430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" name="オブジェクト 3"/>
          <p:cNvGraphicFramePr/>
          <p:nvPr/>
        </p:nvGraphicFramePr>
        <p:xfrm>
          <a:off x="6177136" y="3560564"/>
          <a:ext cx="2193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書" r:id="rId30" imgW="2222500" imgH="457200" progId="Word.Document.12">
                  <p:embed/>
                </p:oleObj>
              </mc:Choice>
              <mc:Fallback>
                <p:oleObj spid="" name="文書" r:id="rId30" imgW="22225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177136" y="3560564"/>
                        <a:ext cx="21939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" name="図形 100"/>
          <p:cNvSpPr/>
          <p:nvPr/>
        </p:nvSpPr>
        <p:spPr>
          <a:xfrm>
            <a:off x="2153158" y="636570"/>
            <a:ext cx="1693966" cy="469651"/>
          </a:xfrm>
          <a:prstGeom prst="wedgeRoundRectCallout">
            <a:avLst>
              <a:gd name="adj1" fmla="val 61265"/>
              <a:gd name="adj2" fmla="val 15240"/>
              <a:gd name="adj3" fmla="val 16667"/>
            </a:avLst>
          </a:prstGeom>
          <a:ln w="6350" cap="flat" cmpd="sng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graphicFrame>
        <p:nvGraphicFramePr>
          <p:cNvPr id="1210" name="オブジェクト 3"/>
          <p:cNvGraphicFramePr/>
          <p:nvPr/>
        </p:nvGraphicFramePr>
        <p:xfrm>
          <a:off x="577522" y="3922554"/>
          <a:ext cx="21955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書" r:id="rId32" imgW="2222500" imgH="457200" progId="Word.Document.12">
                  <p:embed/>
                </p:oleObj>
              </mc:Choice>
              <mc:Fallback>
                <p:oleObj spid="" name="文書" r:id="rId32" imgW="22225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77522" y="3922554"/>
                        <a:ext cx="21955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" name="オブジェクト 3"/>
          <p:cNvGraphicFramePr/>
          <p:nvPr/>
        </p:nvGraphicFramePr>
        <p:xfrm>
          <a:off x="2973495" y="3933037"/>
          <a:ext cx="21955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書" r:id="rId34" imgW="2222500" imgH="457200" progId="Word.Document.12">
                  <p:embed/>
                </p:oleObj>
              </mc:Choice>
              <mc:Fallback>
                <p:oleObj spid="" name="文書" r:id="rId34" imgW="22225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73495" y="3933037"/>
                        <a:ext cx="21955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2" name="オブジェクト 3"/>
          <p:cNvGraphicFramePr/>
          <p:nvPr/>
        </p:nvGraphicFramePr>
        <p:xfrm>
          <a:off x="2749365" y="4856708"/>
          <a:ext cx="48688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書" r:id="rId36" imgW="4927600" imgH="457200" progId="Word.Document.12">
                  <p:embed/>
                </p:oleObj>
              </mc:Choice>
              <mc:Fallback>
                <p:oleObj spid="" name="文書" r:id="rId36" imgW="4927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749365" y="4856708"/>
                        <a:ext cx="48688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" name="オブジェクト 69"/>
          <p:cNvGraphicFramePr/>
          <p:nvPr/>
        </p:nvGraphicFramePr>
        <p:xfrm>
          <a:off x="3080792" y="5517232"/>
          <a:ext cx="1447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書" r:id="rId38" imgW="1524000" imgH="457200" progId="Word.Document.12">
                  <p:embed/>
                </p:oleObj>
              </mc:Choice>
              <mc:Fallback>
                <p:oleObj spid="" name="文書" r:id="rId38" imgW="15240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080792" y="5517232"/>
                        <a:ext cx="1447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" name="オブジェクト 69"/>
          <p:cNvGraphicFramePr/>
          <p:nvPr/>
        </p:nvGraphicFramePr>
        <p:xfrm>
          <a:off x="3433192" y="5810274"/>
          <a:ext cx="1447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書" r:id="rId40" imgW="1524000" imgH="457200" progId="Word.Document.12">
                  <p:embed/>
                </p:oleObj>
              </mc:Choice>
              <mc:Fallback>
                <p:oleObj spid="" name="文書" r:id="rId40" imgW="15240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433192" y="5810274"/>
                        <a:ext cx="1447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5" name="オブジェクト 73"/>
          <p:cNvGraphicFramePr/>
          <p:nvPr/>
        </p:nvGraphicFramePr>
        <p:xfrm>
          <a:off x="3073513" y="6092916"/>
          <a:ext cx="1606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書" r:id="rId42" imgW="1714500" imgH="457200" progId="Word.Document.12">
                  <p:embed/>
                </p:oleObj>
              </mc:Choice>
              <mc:Fallback>
                <p:oleObj spid="" name="文書" r:id="rId42" imgW="1714500" imgH="457200" progId="Word.Document.12">
                  <p:embed/>
                  <p:pic>
                    <p:nvPicPr>
                      <p:cNvPr id="0" name="オブジェクト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073513" y="6092916"/>
                        <a:ext cx="16065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6" name="オブジェクト 69"/>
          <p:cNvGraphicFramePr/>
          <p:nvPr/>
        </p:nvGraphicFramePr>
        <p:xfrm>
          <a:off x="3495773" y="6372559"/>
          <a:ext cx="1447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書" r:id="rId44" imgW="1524000" imgH="457200" progId="Word.Document.12">
                  <p:embed/>
                </p:oleObj>
              </mc:Choice>
              <mc:Fallback>
                <p:oleObj spid="" name="文書" r:id="rId44" imgW="15240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495773" y="6372559"/>
                        <a:ext cx="1447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7" name="オブジェクト 69"/>
          <p:cNvGraphicFramePr/>
          <p:nvPr/>
        </p:nvGraphicFramePr>
        <p:xfrm>
          <a:off x="199740" y="5630172"/>
          <a:ext cx="1447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書" r:id="rId46" imgW="1524000" imgH="457200" progId="Word.Document.12">
                  <p:embed/>
                </p:oleObj>
              </mc:Choice>
              <mc:Fallback>
                <p:oleObj spid="" name="文書" r:id="rId46" imgW="15240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99740" y="5630172"/>
                        <a:ext cx="1447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" name="オブジェクト 69"/>
          <p:cNvGraphicFramePr/>
          <p:nvPr/>
        </p:nvGraphicFramePr>
        <p:xfrm>
          <a:off x="860879" y="5909728"/>
          <a:ext cx="1447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書" r:id="rId48" imgW="1524000" imgH="457200" progId="Word.Document.12">
                  <p:embed/>
                </p:oleObj>
              </mc:Choice>
              <mc:Fallback>
                <p:oleObj spid="" name="文書" r:id="rId48" imgW="15240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860879" y="5909728"/>
                        <a:ext cx="1447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" name="オブジェクト 69"/>
          <p:cNvGraphicFramePr/>
          <p:nvPr/>
        </p:nvGraphicFramePr>
        <p:xfrm>
          <a:off x="1408692" y="6233792"/>
          <a:ext cx="1447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書" r:id="rId50" imgW="1524000" imgH="457200" progId="Word.Document.12">
                  <p:embed/>
                </p:oleObj>
              </mc:Choice>
              <mc:Fallback>
                <p:oleObj spid="" name="文書" r:id="rId50" imgW="15240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408692" y="6233792"/>
                        <a:ext cx="1447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0" name="オブジェクト 3"/>
          <p:cNvGraphicFramePr/>
          <p:nvPr/>
        </p:nvGraphicFramePr>
        <p:xfrm>
          <a:off x="272480" y="5229200"/>
          <a:ext cx="777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書" r:id="rId52" imgW="787400" imgH="457200" progId="Word.Document.12">
                  <p:embed/>
                </p:oleObj>
              </mc:Choice>
              <mc:Fallback>
                <p:oleObj spid="" name="文書" r:id="rId52" imgW="787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272480" y="5229200"/>
                        <a:ext cx="777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1" name="オブジェクト 73"/>
          <p:cNvGraphicFramePr/>
          <p:nvPr/>
        </p:nvGraphicFramePr>
        <p:xfrm>
          <a:off x="200472" y="4903788"/>
          <a:ext cx="2974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文書" r:id="rId54" imgW="3175000" imgH="457200" progId="Word.Document.12">
                  <p:embed/>
                </p:oleObj>
              </mc:Choice>
              <mc:Fallback>
                <p:oleObj spid="" name="文書" r:id="rId54" imgW="3175000" imgH="457200" progId="Word.Document.12">
                  <p:embed/>
                  <p:pic>
                    <p:nvPicPr>
                      <p:cNvPr id="0" name="オブジェクト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200472" y="4903788"/>
                        <a:ext cx="2974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2" name="オブジェクト 3"/>
          <p:cNvGraphicFramePr/>
          <p:nvPr/>
        </p:nvGraphicFramePr>
        <p:xfrm>
          <a:off x="236736" y="1165607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文書" r:id="rId56" imgW="4191000" imgH="457200" progId="Word.Document.12">
                  <p:embed/>
                </p:oleObj>
              </mc:Choice>
              <mc:Fallback>
                <p:oleObj spid="" name="文書" r:id="rId56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236736" y="1165607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3" name="オブジェクト 3"/>
          <p:cNvGraphicFramePr/>
          <p:nvPr/>
        </p:nvGraphicFramePr>
        <p:xfrm>
          <a:off x="399905" y="3440234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書" r:id="rId58" imgW="4191000" imgH="457200" progId="Word.Document.12">
                  <p:embed/>
                </p:oleObj>
              </mc:Choice>
              <mc:Fallback>
                <p:oleObj spid="" name="文書" r:id="rId58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399905" y="3440234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4" name="オブジェクト 3"/>
          <p:cNvGraphicFramePr/>
          <p:nvPr/>
        </p:nvGraphicFramePr>
        <p:xfrm>
          <a:off x="5392163" y="804802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書" r:id="rId60" imgW="3175000" imgH="457200" progId="Word.Document.12">
                  <p:embed/>
                </p:oleObj>
              </mc:Choice>
              <mc:Fallback>
                <p:oleObj spid="" name="文書" r:id="rId60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5392163" y="804802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5" name="オブジェクト 3"/>
          <p:cNvGraphicFramePr/>
          <p:nvPr/>
        </p:nvGraphicFramePr>
        <p:xfrm>
          <a:off x="5980967" y="1447386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書" r:id="rId62" imgW="3175000" imgH="457200" progId="Word.Document.12">
                  <p:embed/>
                </p:oleObj>
              </mc:Choice>
              <mc:Fallback>
                <p:oleObj spid="" name="文書" r:id="rId62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5980967" y="1447386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" name="オブジェクト 3"/>
          <p:cNvGraphicFramePr/>
          <p:nvPr/>
        </p:nvGraphicFramePr>
        <p:xfrm>
          <a:off x="8475752" y="1713978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書" r:id="rId64" imgW="3175000" imgH="457200" progId="Word.Document.12">
                  <p:embed/>
                </p:oleObj>
              </mc:Choice>
              <mc:Fallback>
                <p:oleObj spid="" name="文書" r:id="rId64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8475752" y="1713978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7" name="オブジェクト 3"/>
          <p:cNvGraphicFramePr/>
          <p:nvPr/>
        </p:nvGraphicFramePr>
        <p:xfrm>
          <a:off x="5386885" y="2545677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文書" r:id="rId66" imgW="3175000" imgH="457200" progId="Word.Document.12">
                  <p:embed/>
                </p:oleObj>
              </mc:Choice>
              <mc:Fallback>
                <p:oleObj spid="" name="文書" r:id="rId66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5386885" y="2545677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" name="オブジェクト 3"/>
          <p:cNvGraphicFramePr/>
          <p:nvPr/>
        </p:nvGraphicFramePr>
        <p:xfrm>
          <a:off x="5264166" y="4266871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文書" r:id="rId68" imgW="3175000" imgH="457200" progId="Word.Document.12">
                  <p:embed/>
                </p:oleObj>
              </mc:Choice>
              <mc:Fallback>
                <p:oleObj spid="" name="文書" r:id="rId68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5264166" y="4266871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" name="オブジェクト 69"/>
          <p:cNvGraphicFramePr/>
          <p:nvPr/>
        </p:nvGraphicFramePr>
        <p:xfrm>
          <a:off x="2505873" y="1949756"/>
          <a:ext cx="30162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文書" r:id="rId70" imgW="3175000" imgH="457200" progId="Word.Document.12">
                  <p:embed/>
                </p:oleObj>
              </mc:Choice>
              <mc:Fallback>
                <p:oleObj spid="" name="文書" r:id="rId70" imgW="31750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2505873" y="1949756"/>
                        <a:ext cx="30162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" name="オブジェクト 69"/>
          <p:cNvGraphicFramePr/>
          <p:nvPr/>
        </p:nvGraphicFramePr>
        <p:xfrm>
          <a:off x="72883" y="4269937"/>
          <a:ext cx="1592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文書" r:id="rId72" imgW="1676400" imgH="457200" progId="Word.Document.12">
                  <p:embed/>
                </p:oleObj>
              </mc:Choice>
              <mc:Fallback>
                <p:oleObj spid="" name="文書" r:id="rId72" imgW="16764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72883" y="4269937"/>
                        <a:ext cx="1592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" name="オブジェクト 69"/>
          <p:cNvGraphicFramePr/>
          <p:nvPr/>
        </p:nvGraphicFramePr>
        <p:xfrm>
          <a:off x="202550" y="2560285"/>
          <a:ext cx="1592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文書" r:id="rId74" imgW="1676400" imgH="457200" progId="Word.Document.12">
                  <p:embed/>
                </p:oleObj>
              </mc:Choice>
              <mc:Fallback>
                <p:oleObj spid="" name="文書" r:id="rId74" imgW="16764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202550" y="2560285"/>
                        <a:ext cx="1592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" name="オブジェクト 69"/>
          <p:cNvGraphicFramePr/>
          <p:nvPr/>
        </p:nvGraphicFramePr>
        <p:xfrm>
          <a:off x="2565144" y="4299724"/>
          <a:ext cx="1592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文書" r:id="rId76" imgW="1676400" imgH="457200" progId="Word.Document.12">
                  <p:embed/>
                </p:oleObj>
              </mc:Choice>
              <mc:Fallback>
                <p:oleObj spid="" name="文書" r:id="rId76" imgW="16764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2565144" y="4299724"/>
                        <a:ext cx="1592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" name="オブジェクト 69"/>
          <p:cNvGraphicFramePr/>
          <p:nvPr/>
        </p:nvGraphicFramePr>
        <p:xfrm>
          <a:off x="202672" y="1929009"/>
          <a:ext cx="1592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文書" r:id="rId77" imgW="1676400" imgH="457200" progId="Word.Document.12">
                  <p:embed/>
                </p:oleObj>
              </mc:Choice>
              <mc:Fallback>
                <p:oleObj spid="" name="文書" r:id="rId77" imgW="16764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202672" y="1929009"/>
                        <a:ext cx="1592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" name="オブジェクト 69"/>
          <p:cNvGraphicFramePr/>
          <p:nvPr/>
        </p:nvGraphicFramePr>
        <p:xfrm>
          <a:off x="3650799" y="2166853"/>
          <a:ext cx="1592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文書" r:id="rId78" imgW="1676400" imgH="457200" progId="Word.Document.12">
                  <p:embed/>
                </p:oleObj>
              </mc:Choice>
              <mc:Fallback>
                <p:oleObj spid="" name="文書" r:id="rId78" imgW="16764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3650799" y="2166853"/>
                        <a:ext cx="1592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5" name="楕円 120"/>
          <p:cNvSpPr/>
          <p:nvPr/>
        </p:nvSpPr>
        <p:spPr>
          <a:xfrm>
            <a:off x="3789666" y="2348880"/>
            <a:ext cx="130255" cy="13025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graphicFrame>
        <p:nvGraphicFramePr>
          <p:cNvPr id="1236" name="オブジェクト 69"/>
          <p:cNvGraphicFramePr/>
          <p:nvPr/>
        </p:nvGraphicFramePr>
        <p:xfrm>
          <a:off x="2185683" y="554462"/>
          <a:ext cx="1592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文書" r:id="rId80" imgW="1676400" imgH="457200" progId="Word.Document.12">
                  <p:embed/>
                </p:oleObj>
              </mc:Choice>
              <mc:Fallback>
                <p:oleObj spid="" name="文書" r:id="rId80" imgW="16764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2185683" y="554462"/>
                        <a:ext cx="1592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" name="オブジェクト 69"/>
          <p:cNvGraphicFramePr/>
          <p:nvPr/>
        </p:nvGraphicFramePr>
        <p:xfrm>
          <a:off x="2217886" y="773070"/>
          <a:ext cx="1592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文書" r:id="rId82" imgW="1676400" imgH="457200" progId="Word.Document.12">
                  <p:embed/>
                </p:oleObj>
              </mc:Choice>
              <mc:Fallback>
                <p:oleObj spid="" name="文書" r:id="rId82" imgW="16764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2217886" y="773070"/>
                        <a:ext cx="1592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" name="オブジェクト 3"/>
          <p:cNvGraphicFramePr/>
          <p:nvPr/>
        </p:nvGraphicFramePr>
        <p:xfrm>
          <a:off x="5272932" y="3169682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文書" r:id="rId84" imgW="3175000" imgH="457200" progId="Word.Document.12">
                  <p:embed/>
                </p:oleObj>
              </mc:Choice>
              <mc:Fallback>
                <p:oleObj spid="" name="文書" r:id="rId84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5272932" y="3169682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" name="オブジェクト 69"/>
          <p:cNvGraphicFramePr/>
          <p:nvPr/>
        </p:nvGraphicFramePr>
        <p:xfrm>
          <a:off x="8308059" y="435802"/>
          <a:ext cx="1592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文書" r:id="rId86" imgW="1676400" imgH="457200" progId="Word.Document.12">
                  <p:embed/>
                </p:oleObj>
              </mc:Choice>
              <mc:Fallback>
                <p:oleObj spid="" name="文書" r:id="rId86" imgW="1676400" imgH="457200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8308059" y="435802"/>
                        <a:ext cx="1592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29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4.1.6</AppVersion>
  <PresentationFormat>ユーザー設定</PresentationFormat>
  <Slides>1</Slides>
  <Notes>1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鈴木　崇正</cp:lastModifiedBy>
  <dcterms:created xsi:type="dcterms:W3CDTF">2022-03-14T04:32:54Z</dcterms:created>
  <dcterms:modified xsi:type="dcterms:W3CDTF">2022-03-14T04:32:54Z</dcterms:modified>
  <cp:revision>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