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" saveSubsetFonts="1">
  <p:sldMasterIdLst>
    <p:sldMasterId id="2147484284" r:id="rId2"/>
  </p:sldMasterIdLst>
  <p:notesMasterIdLst>
    <p:notesMasterId r:id="rId3"/>
  </p:notesMasterIdLst>
  <p:handoutMasterIdLst>
    <p:handoutMasterId r:id="rId4"/>
  </p:handoutMasterIdLst>
  <p:sldIdLst>
    <p:sldId id="256" r:id="rId5"/>
    <p:sldId id="257" r:id="rId6"/>
    <p:sldId id="258" r:id="rId7"/>
    <p:sldId id="293" r:id="rId8"/>
    <p:sldId id="261" r:id="rId9"/>
    <p:sldId id="292" r:id="rId10"/>
    <p:sldId id="260" r:id="rId11"/>
    <p:sldId id="310" r:id="rId12"/>
    <p:sldId id="259" r:id="rId13"/>
    <p:sldId id="294" r:id="rId14"/>
    <p:sldId id="267" r:id="rId15"/>
    <p:sldId id="263" r:id="rId16"/>
    <p:sldId id="269" r:id="rId17"/>
    <p:sldId id="271" r:id="rId18"/>
    <p:sldId id="268" r:id="rId19"/>
    <p:sldId id="264" r:id="rId20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88"/>
    <p:restoredTop sz="94660"/>
  </p:normalViewPr>
  <p:slideViewPr>
    <p:cSldViewPr>
      <p:cViewPr varScale="0">
        <p:scale>
          <a:sx n="60" d="100"/>
          <a:sy n="60" d="100"/>
        </p:scale>
        <p:origin x="-2220" y="-12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900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0" Type="http://schemas.openxmlformats.org/officeDocument/2006/relationships/slide" Target="slides/slide16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ableStyles" Target="tableStyle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</dgm:fillClrLst>
    <dgm:linClrLst meth="repeat">
      <a:schemeClr val="accent1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</dgm:fillClrLst>
    <dgm:linClrLst meth="repeat">
      <a:schemeClr val="accent1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</dgm:fillClrLst>
    <dgm:linClrLst meth="repeat">
      <a:schemeClr val="accent1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</dgm:fillClrLst>
    <dgm:linClrLst meth="repeat">
      <a:schemeClr val="accent1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</dgm:fillClrLst>
    <dgm:linClrLst meth="repeat">
      <a:schemeClr val="accent1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</dgm:fillClrLst>
    <dgm:linClrLst meth="repeat">
      <a:schemeClr val="accent1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AC74F6-345B-4FA7-9069-0F19A4DBC38E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p>
          <a:endParaRPr kumimoji="1" lang="ja-JP" altLang="en-US"/>
        </a:p>
      </dgm:t>
    </dgm:pt>
    <dgm:pt modelId="{D475CA32-6954-45AD-94DE-80EDC3BE62FB}" type="pres">
      <dgm:prSet presAssocID="{FFAC74F6-345B-4FA7-9069-0F19A4DBC38E}" presName="hierChild1" presStyleLbl="node0" presStyleIdx="0" presStyleCnt="1">
        <dgm:presLayoutVars>
          <dgm:chPref val="1"/>
          <dgm:dir/>
          <dgm:animOne val="branch"/>
          <dgm:animLvl val="lvl"/>
          <dgm:resizeHandles/>
        </dgm:presLayoutVars>
      </dgm:prSet>
    </dgm:pt>
    <dgm:pt modelId="{36463C37-23A4-4FA2-B00B-A0DF2A21D1DB}">
      <dgm:prSet phldrT="[テキスト]"/>
      <dgm:spPr/>
      <dgm:t>
        <a:bodyPr/>
        <a:p>
          <a:r>
            <a:rPr kumimoji="1" lang="ja-JP" altLang="en-US"/>
            <a:t>会長</a:t>
          </a:r>
          <a:endParaRPr kumimoji="1" lang="ja-JP" altLang="en-US"/>
        </a:p>
      </dgm:t>
    </dgm:pt>
    <dgm:pt modelId="{83FD0E9B-9556-4487-A699-1A3AF10A9989}" type="pres">
      <dgm:prSet presAssocID="{36463C37-23A4-4FA2-B00B-A0DF2A21D1DB}" presName="hierRoot1" presStyleLbl="node1" presStyleIdx="0" presStyleCnt="0"/>
    </dgm:pt>
    <dgm:pt modelId="{A9B3487B-3B86-447C-B0A9-E1B22C14A652}" type="pres">
      <dgm:prSet presAssocID="{36463C37-23A4-4FA2-B00B-A0DF2A21D1DB}" presName="composite" presStyleLbl="node1" presStyleIdx="0" presStyleCnt="0"/>
    </dgm:pt>
    <dgm:pt modelId="{6EB241BA-7774-42BF-98E4-96AAB1560ABD}" type="pres">
      <dgm:prSet presAssocID="{36463C37-23A4-4FA2-B00B-A0DF2A21D1DB}" presName="background" presStyleLbl="node0" presStyleIdx="0" presStyleCnt="1"/>
    </dgm:pt>
    <dgm:pt modelId="{9DC4FC25-099F-4C52-A6BF-E184626640B4}" type="pres">
      <dgm:prSet presAssocID="{36463C37-23A4-4FA2-B00B-A0DF2A21D1DB}" presName="text" presStyleLbl="fgAcc0" presStyleIdx="0" presStyleCnt="1">
        <dgm:presLayoutVars>
          <dgm:chPref val="3"/>
        </dgm:presLayoutVars>
      </dgm:prSet>
    </dgm:pt>
    <dgm:pt modelId="{F8C09116-A7B3-4A90-9FD2-457F4BF12BF0}" type="pres">
      <dgm:prSet presAssocID="{36463C37-23A4-4FA2-B00B-A0DF2A21D1DB}" presName="hierChild2" presStyleLbl="node1" presStyleIdx="0" presStyleCnt="0"/>
    </dgm:pt>
    <dgm:pt modelId="{E6D405C5-8F4C-4E51-BC2F-D06B7157EDFA}" type="parTrans" cxnId="{7ACF9A52-1A22-4731-B405-9180862E4C66}">
      <dgm:prSet/>
      <dgm:spPr/>
      <dgm:t>
        <a:bodyPr/>
        <a:p>
          <a:endParaRPr kumimoji="1" lang="ja-JP" altLang="en-US"/>
        </a:p>
      </dgm:t>
    </dgm:pt>
    <dgm:pt modelId="{2648FF54-6CA4-471A-BF31-DF0A4019D092}" type="sibTrans" cxnId="{7ACF9A52-1A22-4731-B405-9180862E4C66}">
      <dgm:prSet/>
      <dgm:spPr/>
      <dgm:t>
        <a:bodyPr/>
        <a:p>
          <a:endParaRPr kumimoji="1" lang="ja-JP" altLang="en-US"/>
        </a:p>
      </dgm:t>
    </dgm:pt>
    <dgm:pt modelId="{EFDC7644-7EE3-496E-AE8B-16D1447BC310}">
      <dgm:prSet phldrT="[テキスト]"/>
      <dgm:spPr/>
      <dgm:t>
        <a:bodyPr/>
        <a:p>
          <a:r>
            <a:rPr kumimoji="1" lang="ja-JP" altLang="en-US"/>
            <a:t>副会長</a:t>
          </a:r>
          <a:endParaRPr kumimoji="1" lang="ja-JP" altLang="en-US"/>
        </a:p>
      </dgm:t>
    </dgm:pt>
    <dgm:pt modelId="{88029230-CCD9-4661-B97F-C71F2E04A276}" type="pres">
      <dgm:prSet presAssocID="{EFDC7644-7EE3-496E-AE8B-16D1447BC310}" presName="hierRoot2" presStyleLbl="node2" presStyleIdx="0" presStyleCnt="1"/>
    </dgm:pt>
    <dgm:pt modelId="{22344219-9DF0-434C-987A-6EA6AB271ECB}" type="pres">
      <dgm:prSet presAssocID="{EFDC7644-7EE3-496E-AE8B-16D1447BC310}" presName="composite2" presStyleLbl="node2" presStyleIdx="0" presStyleCnt="1"/>
    </dgm:pt>
    <dgm:pt modelId="{285FB9CE-7A46-46AF-BFE6-7C0085B226CE}" type="pres">
      <dgm:prSet presAssocID="{EFDC7644-7EE3-496E-AE8B-16D1447BC310}" presName="background2" presStyleLbl="node2" presStyleIdx="0" presStyleCnt="1"/>
    </dgm:pt>
    <dgm:pt modelId="{06F3147D-066E-413D-94BD-AEA5370EFD5E}" type="pres">
      <dgm:prSet presAssocID="{EFDC7644-7EE3-496E-AE8B-16D1447BC310}" presName="text2" presStyleLbl="fgAcc2" presStyleIdx="0" presStyleCnt="1">
        <dgm:presLayoutVars>
          <dgm:chPref val="3"/>
        </dgm:presLayoutVars>
      </dgm:prSet>
    </dgm:pt>
    <dgm:pt modelId="{1F9E8422-4942-4E76-BD65-43027786C5FA}" type="pres">
      <dgm:prSet presAssocID="{EFDC7644-7EE3-496E-AE8B-16D1447BC310}" presName="hierChild3" presStyleLbl="node2" presStyleIdx="1" presStyleCnt="1"/>
    </dgm:pt>
    <dgm:pt modelId="{3A114384-08B2-47AD-8E6A-95061DAF6938}" type="parTrans" cxnId="{9DC9C4CE-35F0-4B07-BDCB-780C0843EC74}">
      <dgm:prSet/>
      <dgm:t>
        <a:bodyPr/>
        <a:lstStyle/>
        <a:p>
          <a:endParaRPr kumimoji="1" lang="ja-JP" altLang="en-US" kern="1200"/>
        </a:p>
      </dgm:t>
    </dgm:pt>
    <dgm:pt modelId="{BDBFD8E1-DA8A-4583-B746-2439A8C13BEE}" type="pres">
      <dgm:prSet presAssocID="{3A114384-08B2-47AD-8E6A-95061DAF6938}" presName="LayoutNode1" presStyleLbl="parChTrans1D2" presStyleIdx="0" presStyleCnt="1"/>
    </dgm:pt>
    <dgm:pt modelId="{95060770-0510-4B5E-8D87-6E9D7D6550C7}" type="sibTrans">
      <dgm:prSet/>
      <dgm:t>
        <a:bodyPr/>
        <a:lstStyle/>
        <a:p>
          <a:endParaRPr kumimoji="1" lang="ja-JP" altLang="en-US" kern="1200"/>
        </a:p>
      </dgm:t>
    </dgm:pt>
    <dgm:pt modelId="{CAF2E9C6-BA32-47DD-8B8A-4F0FEED03980}">
      <dgm:prSet phldrT="[テキスト]"/>
      <dgm:spPr/>
      <dgm:t>
        <a:bodyPr/>
        <a:p>
          <a:r>
            <a:rPr kumimoji="1" lang="ja-JP" altLang="en-US"/>
            <a:t>消火班</a:t>
          </a:r>
          <a:endParaRPr kumimoji="1" lang="ja-JP" altLang="en-US"/>
        </a:p>
      </dgm:t>
    </dgm:pt>
    <dgm:pt modelId="{51A30379-198D-4588-AED7-CDBDE582D864}" type="pres">
      <dgm:prSet presAssocID="{CAF2E9C6-BA32-47DD-8B8A-4F0FEED03980}" presName="hierRoot3" presStyleLbl="node3" presStyleIdx="0" presStyleCnt="8"/>
    </dgm:pt>
    <dgm:pt modelId="{1FEAEAA0-38B1-4398-91A7-53032C05328F}" type="pres">
      <dgm:prSet presAssocID="{CAF2E9C6-BA32-47DD-8B8A-4F0FEED03980}" presName="composite3" presStyleLbl="node3" presStyleIdx="0" presStyleCnt="8"/>
    </dgm:pt>
    <dgm:pt modelId="{508619C6-D917-478F-BD87-D7801AF99F25}" type="pres">
      <dgm:prSet presAssocID="{CAF2E9C6-BA32-47DD-8B8A-4F0FEED03980}" presName="background3" presStyleLbl="node3" presStyleIdx="0" presStyleCnt="8"/>
    </dgm:pt>
    <dgm:pt modelId="{870C585F-FF0C-4F38-A5A5-3D8A5BAEB6BB}" type="pres">
      <dgm:prSet presAssocID="{CAF2E9C6-BA32-47DD-8B8A-4F0FEED03980}" presName="text3" presStyleLbl="fgAcc3" presStyleIdx="0" presStyleCnt="8">
        <dgm:presLayoutVars>
          <dgm:chPref val="3"/>
        </dgm:presLayoutVars>
      </dgm:prSet>
    </dgm:pt>
    <dgm:pt modelId="{20F7EB89-25EF-4A16-9FD3-7AF8A1FD6E55}" type="pres">
      <dgm:prSet presAssocID="{CAF2E9C6-BA32-47DD-8B8A-4F0FEED03980}" presName="hierChild4" presStyleLbl="node3" presStyleIdx="1" presStyleCnt="8"/>
    </dgm:pt>
    <dgm:pt modelId="{78826D2D-419D-4C92-A8CE-0EC25D38AF1C}" type="parTrans" cxnId="{469D317A-028E-4112-AAD4-91E1BA50174A}">
      <dgm:prSet/>
      <dgm:spPr/>
      <dgm:t>
        <a:bodyPr/>
        <a:p>
          <a:endParaRPr kumimoji="1" lang="ja-JP" altLang="en-US"/>
        </a:p>
      </dgm:t>
    </dgm:pt>
    <dgm:pt modelId="{52B88382-90E1-4B0F-9CE9-E9BF780E2540}" type="pres">
      <dgm:prSet presAssocID="{78826D2D-419D-4C92-A8CE-0EC25D38AF1C}" presName="LayoutNode2" presStyleLbl="parChTrans1D3" presStyleIdx="0" presStyleCnt="8"/>
    </dgm:pt>
    <dgm:pt modelId="{5CC66950-CF63-4AB1-A71F-A3A4D5661C13}" type="sibTrans" cxnId="{469D317A-028E-4112-AAD4-91E1BA50174A}">
      <dgm:prSet/>
      <dgm:spPr/>
      <dgm:t>
        <a:bodyPr/>
        <a:p>
          <a:endParaRPr kumimoji="1" lang="ja-JP" altLang="en-US"/>
        </a:p>
      </dgm:t>
    </dgm:pt>
    <dgm:pt modelId="{606E7A42-D5E4-4579-B55C-BD1637B195F8}">
      <dgm:prSet phldrT="[テキスト]"/>
      <dgm:spPr/>
      <dgm:t>
        <a:bodyPr/>
        <a:p>
          <a:r>
            <a:rPr kumimoji="1" lang="ja-JP" altLang="en-US"/>
            <a:t>救出・救護班</a:t>
          </a:r>
          <a:endParaRPr kumimoji="1" lang="ja-JP" altLang="en-US"/>
        </a:p>
      </dgm:t>
    </dgm:pt>
    <dgm:pt modelId="{E80396BF-32B4-4017-A3E2-9AC2CCD06339}" type="pres">
      <dgm:prSet presAssocID="{606E7A42-D5E4-4579-B55C-BD1637B195F8}" presName="hierRoot3" presStyleLbl="node3" presStyleIdx="1" presStyleCnt="8"/>
    </dgm:pt>
    <dgm:pt modelId="{7865623D-D041-420C-A5C1-87B317798EFC}" type="pres">
      <dgm:prSet presAssocID="{606E7A42-D5E4-4579-B55C-BD1637B195F8}" presName="composite3" presStyleLbl="node3" presStyleIdx="1" presStyleCnt="8"/>
    </dgm:pt>
    <dgm:pt modelId="{46E3417F-FBB3-4948-AF19-328BE175F737}" type="pres">
      <dgm:prSet presAssocID="{606E7A42-D5E4-4579-B55C-BD1637B195F8}" presName="background3" presStyleLbl="node3" presStyleIdx="1" presStyleCnt="8"/>
    </dgm:pt>
    <dgm:pt modelId="{6C38E7CE-E484-4F22-84FA-6D21035FB9AC}" type="pres">
      <dgm:prSet presAssocID="{606E7A42-D5E4-4579-B55C-BD1637B195F8}" presName="text3" presStyleLbl="fgAcc3" presStyleIdx="1" presStyleCnt="8">
        <dgm:presLayoutVars>
          <dgm:chPref val="3"/>
        </dgm:presLayoutVars>
      </dgm:prSet>
    </dgm:pt>
    <dgm:pt modelId="{E2563B1C-2433-408A-AC1C-94F77B6ACA15}" type="pres">
      <dgm:prSet presAssocID="{606E7A42-D5E4-4579-B55C-BD1637B195F8}" presName="hierChild4" presStyleLbl="node3" presStyleIdx="2" presStyleCnt="8"/>
    </dgm:pt>
    <dgm:pt modelId="{2DD39C01-FD1B-440B-AFD3-FDA5C8D75ED9}" type="parTrans" cxnId="{602D7B66-786E-4B29-9A1F-443D84E7E4A7}">
      <dgm:prSet/>
      <dgm:spPr/>
      <dgm:t>
        <a:bodyPr/>
        <a:p>
          <a:endParaRPr kumimoji="1" lang="ja-JP" altLang="en-US"/>
        </a:p>
      </dgm:t>
    </dgm:pt>
    <dgm:pt modelId="{F1CD3E6D-87E1-4D37-8289-2B4352DB2132}" type="pres">
      <dgm:prSet presAssocID="{2DD39C01-FD1B-440B-AFD3-FDA5C8D75ED9}" presName="LayoutNode2" presStyleLbl="parChTrans1D3" presStyleIdx="1" presStyleCnt="8"/>
    </dgm:pt>
    <dgm:pt modelId="{4B289C02-5898-432B-B3B0-AF3257F88722}" type="sibTrans" cxnId="{602D7B66-786E-4B29-9A1F-443D84E7E4A7}">
      <dgm:prSet/>
      <dgm:spPr/>
      <dgm:t>
        <a:bodyPr/>
        <a:p>
          <a:endParaRPr kumimoji="1" lang="ja-JP" altLang="en-US"/>
        </a:p>
      </dgm:t>
    </dgm:pt>
    <dgm:pt modelId="{73579289-FE3F-468D-AAC9-0A5F1C3FC388}">
      <dgm:prSet phldrT="[テキスト]"/>
      <dgm:spPr/>
      <dgm:t>
        <a:bodyPr/>
        <a:p>
          <a:r>
            <a:rPr kumimoji="1" lang="ja-JP" altLang="en-US"/>
            <a:t>情報班</a:t>
          </a:r>
          <a:endParaRPr kumimoji="1" lang="ja-JP" altLang="en-US"/>
        </a:p>
      </dgm:t>
    </dgm:pt>
    <dgm:pt modelId="{BFB6D177-C596-463B-BA61-6A07B3CD4A91}" type="pres">
      <dgm:prSet presAssocID="{73579289-FE3F-468D-AAC9-0A5F1C3FC388}" presName="hierRoot3" presStyleLbl="node3" presStyleIdx="2" presStyleCnt="8"/>
    </dgm:pt>
    <dgm:pt modelId="{180D8D15-E043-4879-ABC8-53455A7614BE}" type="pres">
      <dgm:prSet presAssocID="{73579289-FE3F-468D-AAC9-0A5F1C3FC388}" presName="composite3" presStyleLbl="node3" presStyleIdx="2" presStyleCnt="8"/>
    </dgm:pt>
    <dgm:pt modelId="{EDB45E9A-5F0E-40D8-989B-B3F1BC73FC70}" type="pres">
      <dgm:prSet presAssocID="{73579289-FE3F-468D-AAC9-0A5F1C3FC388}" presName="background3" presStyleLbl="node3" presStyleIdx="2" presStyleCnt="8"/>
    </dgm:pt>
    <dgm:pt modelId="{40F72591-42A6-43AE-8DFA-92A88F92CC16}" type="pres">
      <dgm:prSet presAssocID="{73579289-FE3F-468D-AAC9-0A5F1C3FC388}" presName="text3" presStyleLbl="fgAcc3" presStyleIdx="2" presStyleCnt="8">
        <dgm:presLayoutVars>
          <dgm:chPref val="3"/>
        </dgm:presLayoutVars>
      </dgm:prSet>
    </dgm:pt>
    <dgm:pt modelId="{97B669AA-E12C-430A-BA01-F474A5CE64F1}" type="pres">
      <dgm:prSet presAssocID="{73579289-FE3F-468D-AAC9-0A5F1C3FC388}" presName="hierChild4" presStyleLbl="node3" presStyleIdx="3" presStyleCnt="8"/>
    </dgm:pt>
    <dgm:pt modelId="{FA64C1CC-5CD6-4AFC-B198-B805429E58C0}" type="parTrans" cxnId="{C0704A68-D170-41F6-8885-F67D7392F083}">
      <dgm:prSet/>
      <dgm:t>
        <a:bodyPr/>
        <a:p>
          <a:endParaRPr kumimoji="1" lang="ja-JP" altLang="en-US" kern="1200"/>
        </a:p>
      </dgm:t>
    </dgm:pt>
    <dgm:pt modelId="{38777A6C-F782-4C16-8539-F9B16C3DECF8}" type="pres">
      <dgm:prSet presAssocID="{FA64C1CC-5CD6-4AFC-B198-B805429E58C0}" presName="LayoutNode2" presStyleLbl="parChTrans1D3" presStyleIdx="2" presStyleCnt="8"/>
    </dgm:pt>
    <dgm:pt modelId="{A6CC9DD8-5C8C-4541-9180-32930AD7AE9E}" type="sibTrans">
      <dgm:prSet/>
      <dgm:t>
        <a:bodyPr/>
        <a:p>
          <a:endParaRPr kumimoji="1" lang="ja-JP" altLang="en-US" kern="1200"/>
        </a:p>
      </dgm:t>
    </dgm:pt>
    <dgm:pt modelId="{F5F8E687-7F12-436D-B983-374B8E617857}">
      <dgm:prSet phldrT="[テキスト]"/>
      <dgm:spPr/>
      <dgm:t>
        <a:bodyPr/>
        <a:p>
          <a:r>
            <a:rPr kumimoji="1" lang="ja-JP" altLang="en-US"/>
            <a:t>避難誘導班</a:t>
          </a:r>
          <a:endParaRPr kumimoji="1" lang="ja-JP" altLang="en-US"/>
        </a:p>
      </dgm:t>
    </dgm:pt>
    <dgm:pt modelId="{E65B25D2-1936-4328-A9DA-80819271F347}" type="pres">
      <dgm:prSet presAssocID="{F5F8E687-7F12-436D-B983-374B8E617857}" presName="hierRoot3" presStyleLbl="node3" presStyleIdx="3" presStyleCnt="8"/>
    </dgm:pt>
    <dgm:pt modelId="{5FFDC3EF-D429-4D8A-B92C-3A85ADBF1560}" type="pres">
      <dgm:prSet presAssocID="{F5F8E687-7F12-436D-B983-374B8E617857}" presName="composite3" presStyleLbl="node3" presStyleIdx="3" presStyleCnt="8"/>
    </dgm:pt>
    <dgm:pt modelId="{115837E3-FC7A-4795-89EA-0C014699AD6A}" type="pres">
      <dgm:prSet presAssocID="{F5F8E687-7F12-436D-B983-374B8E617857}" presName="background3" presStyleLbl="node3" presStyleIdx="3" presStyleCnt="8"/>
    </dgm:pt>
    <dgm:pt modelId="{7AE11828-B4C2-40DA-8E27-6FF0E81A6FC0}" type="pres">
      <dgm:prSet presAssocID="{F5F8E687-7F12-436D-B983-374B8E617857}" presName="text3" presStyleLbl="fgAcc3" presStyleIdx="3" presStyleCnt="8">
        <dgm:presLayoutVars>
          <dgm:chPref val="3"/>
        </dgm:presLayoutVars>
      </dgm:prSet>
    </dgm:pt>
    <dgm:pt modelId="{4C1E770E-9796-4B56-8089-16A45D159AAF}" type="pres">
      <dgm:prSet presAssocID="{F5F8E687-7F12-436D-B983-374B8E617857}" presName="hierChild4" presStyleLbl="node3" presStyleIdx="4" presStyleCnt="8"/>
    </dgm:pt>
    <dgm:pt modelId="{C8095386-EB24-46F7-BB31-854E77EDA2CE}" type="parTrans" cxnId="{0D1A84D0-EADA-4964-853D-5BE4BF7D962D}">
      <dgm:prSet/>
      <dgm:t>
        <a:bodyPr/>
        <a:p>
          <a:endParaRPr kumimoji="1" lang="ja-JP" altLang="en-US" kern="1200"/>
        </a:p>
      </dgm:t>
    </dgm:pt>
    <dgm:pt modelId="{5A7A95E9-7774-44ED-9673-8FD5B2F07E28}" type="pres">
      <dgm:prSet presAssocID="{C8095386-EB24-46F7-BB31-854E77EDA2CE}" presName="LayoutNode2" presStyleLbl="parChTrans1D3" presStyleIdx="3" presStyleCnt="8"/>
    </dgm:pt>
    <dgm:pt modelId="{F21BC4DE-ACE4-44A3-A275-D20F2893F24D}" type="sibTrans">
      <dgm:prSet/>
      <dgm:t>
        <a:bodyPr/>
        <a:p>
          <a:endParaRPr kumimoji="1" lang="ja-JP" altLang="en-US" kern="1200"/>
        </a:p>
      </dgm:t>
    </dgm:pt>
    <dgm:pt modelId="{ED6A4FEF-A409-457C-917C-C0C682181B05}">
      <dgm:prSet phldrT="[テキスト]"/>
      <dgm:spPr/>
      <dgm:t>
        <a:bodyPr/>
        <a:p>
          <a:r>
            <a:rPr kumimoji="1" lang="ja-JP" altLang="en-US"/>
            <a:t>避難行動要支援者班</a:t>
          </a:r>
          <a:endParaRPr kumimoji="1" lang="ja-JP" altLang="en-US"/>
        </a:p>
      </dgm:t>
    </dgm:pt>
    <dgm:pt modelId="{C21AC612-9347-422B-B5EF-CB1AED9C8F30}" type="pres">
      <dgm:prSet presAssocID="{ED6A4FEF-A409-457C-917C-C0C682181B05}" presName="hierRoot3" presStyleLbl="node3" presStyleIdx="4" presStyleCnt="8"/>
    </dgm:pt>
    <dgm:pt modelId="{82AD49AB-3D04-4E27-B1D4-C292AA06D20E}" type="pres">
      <dgm:prSet presAssocID="{ED6A4FEF-A409-457C-917C-C0C682181B05}" presName="composite3" presStyleLbl="node3" presStyleIdx="4" presStyleCnt="8"/>
    </dgm:pt>
    <dgm:pt modelId="{B54E5966-58CB-49FA-8199-4F2B44A7D9EA}" type="pres">
      <dgm:prSet presAssocID="{ED6A4FEF-A409-457C-917C-C0C682181B05}" presName="background3" presStyleLbl="node3" presStyleIdx="4" presStyleCnt="8"/>
    </dgm:pt>
    <dgm:pt modelId="{A9F5B446-403C-433F-89D5-91BC383C380D}" type="pres">
      <dgm:prSet presAssocID="{ED6A4FEF-A409-457C-917C-C0C682181B05}" presName="text3" presStyleLbl="fgAcc3" presStyleIdx="4" presStyleCnt="8">
        <dgm:presLayoutVars>
          <dgm:chPref val="3"/>
        </dgm:presLayoutVars>
      </dgm:prSet>
    </dgm:pt>
    <dgm:pt modelId="{87F9E547-F163-4E94-820D-3D2E00F0B56B}" type="pres">
      <dgm:prSet presAssocID="{ED6A4FEF-A409-457C-917C-C0C682181B05}" presName="hierChild4" presStyleLbl="node3" presStyleIdx="5" presStyleCnt="8"/>
    </dgm:pt>
    <dgm:pt modelId="{8D651602-BCAE-4C69-8BE5-5BCCE8A35107}" type="parTrans" cxnId="{99D2B070-F1D9-468B-BB0F-4D4BFA399DCC}">
      <dgm:prSet/>
      <dgm:t>
        <a:bodyPr/>
        <a:p>
          <a:endParaRPr kumimoji="1" lang="ja-JP" altLang="en-US" kern="1200"/>
        </a:p>
      </dgm:t>
    </dgm:pt>
    <dgm:pt modelId="{7A5CB7AE-0B42-4F6E-AF2B-748B48756E22}" type="pres">
      <dgm:prSet presAssocID="{8D651602-BCAE-4C69-8BE5-5BCCE8A35107}" presName="LayoutNode2" presStyleLbl="parChTrans1D3" presStyleIdx="4" presStyleCnt="8"/>
    </dgm:pt>
    <dgm:pt modelId="{632D1DC5-B01A-4C2D-96AF-D51AF727213B}" type="sibTrans">
      <dgm:prSet/>
      <dgm:t>
        <a:bodyPr/>
        <a:p>
          <a:endParaRPr kumimoji="1" lang="ja-JP" altLang="en-US" kern="1200"/>
        </a:p>
      </dgm:t>
    </dgm:pt>
    <dgm:pt modelId="{FF18D6B3-E4C8-4805-A494-E0E3E31305F6}">
      <dgm:prSet phldrT="[テキスト]"/>
      <dgm:spPr/>
      <dgm:t>
        <a:bodyPr/>
        <a:p>
          <a:r>
            <a:rPr kumimoji="1" lang="ja-JP" altLang="en-US"/>
            <a:t>安全点検班</a:t>
          </a:r>
          <a:endParaRPr kumimoji="1" lang="ja-JP" altLang="en-US"/>
        </a:p>
      </dgm:t>
    </dgm:pt>
    <dgm:pt modelId="{6C8DFEAD-8A16-4FB3-92A7-3D2AE135EB6A}" type="pres">
      <dgm:prSet presAssocID="{FF18D6B3-E4C8-4805-A494-E0E3E31305F6}" presName="hierRoot3" presStyleLbl="node3" presStyleIdx="5" presStyleCnt="8"/>
    </dgm:pt>
    <dgm:pt modelId="{51240426-DDA1-4663-B85B-4A384B79E838}" type="pres">
      <dgm:prSet presAssocID="{FF18D6B3-E4C8-4805-A494-E0E3E31305F6}" presName="composite3" presStyleLbl="node3" presStyleIdx="5" presStyleCnt="8"/>
    </dgm:pt>
    <dgm:pt modelId="{C1A46D07-1CE9-4EE5-A888-C0F014D366A9}" type="pres">
      <dgm:prSet presAssocID="{FF18D6B3-E4C8-4805-A494-E0E3E31305F6}" presName="background3" presStyleLbl="node3" presStyleIdx="5" presStyleCnt="8"/>
    </dgm:pt>
    <dgm:pt modelId="{0E289843-973C-4D08-81BA-FF366AEE1B1D}" type="pres">
      <dgm:prSet presAssocID="{FF18D6B3-E4C8-4805-A494-E0E3E31305F6}" presName="text3" presStyleLbl="fgAcc3" presStyleIdx="5" presStyleCnt="8">
        <dgm:presLayoutVars>
          <dgm:chPref val="3"/>
        </dgm:presLayoutVars>
      </dgm:prSet>
    </dgm:pt>
    <dgm:pt modelId="{74CCBFDF-ACEF-44A6-9096-73A64C285AA9}" type="pres">
      <dgm:prSet presAssocID="{FF18D6B3-E4C8-4805-A494-E0E3E31305F6}" presName="hierChild4" presStyleLbl="node3" presStyleIdx="6" presStyleCnt="8"/>
    </dgm:pt>
    <dgm:pt modelId="{2E2FC94A-4CBE-4E62-9148-546D838BC56C}" type="parTrans" cxnId="{2804BD83-F6A5-43A9-ACF0-59D4AE0AEA5C}">
      <dgm:prSet/>
      <dgm:t>
        <a:bodyPr/>
        <a:p>
          <a:endParaRPr kumimoji="1" lang="ja-JP" altLang="en-US" kern="1200"/>
        </a:p>
      </dgm:t>
    </dgm:pt>
    <dgm:pt modelId="{20477FE3-8028-49D1-991D-8262E35DEB70}" type="pres">
      <dgm:prSet presAssocID="{2E2FC94A-4CBE-4E62-9148-546D838BC56C}" presName="LayoutNode2" presStyleLbl="parChTrans1D3" presStyleIdx="5" presStyleCnt="8"/>
    </dgm:pt>
    <dgm:pt modelId="{592100BC-A668-4C51-A520-B4F991160048}" type="sibTrans">
      <dgm:prSet/>
      <dgm:t>
        <a:bodyPr/>
        <a:p>
          <a:endParaRPr kumimoji="1" lang="ja-JP" altLang="en-US" kern="1200"/>
        </a:p>
      </dgm:t>
    </dgm:pt>
    <dgm:pt modelId="{B0BBCDC2-CBDF-450D-BFEB-399D036F3A30}">
      <dgm:prSet phldrT="[テキスト]"/>
      <dgm:spPr/>
      <dgm:t>
        <a:bodyPr/>
        <a:p>
          <a:r>
            <a:rPr kumimoji="1" lang="ja-JP" altLang="en-US"/>
            <a:t>清掃班</a:t>
          </a:r>
          <a:endParaRPr kumimoji="1" lang="ja-JP" altLang="en-US"/>
        </a:p>
      </dgm:t>
    </dgm:pt>
    <dgm:pt modelId="{C421316E-A4FE-4E45-A24C-0EA4F7895080}" type="pres">
      <dgm:prSet presAssocID="{B0BBCDC2-CBDF-450D-BFEB-399D036F3A30}" presName="hierRoot3" presStyleLbl="node3" presStyleIdx="6" presStyleCnt="8"/>
    </dgm:pt>
    <dgm:pt modelId="{5C96FB0D-BD0B-4722-9A86-C9EB13A2E64F}" type="pres">
      <dgm:prSet presAssocID="{B0BBCDC2-CBDF-450D-BFEB-399D036F3A30}" presName="composite3" presStyleLbl="node3" presStyleIdx="6" presStyleCnt="8"/>
    </dgm:pt>
    <dgm:pt modelId="{AB8CE943-25A1-4DCC-8D8F-82282FC65066}" type="pres">
      <dgm:prSet presAssocID="{B0BBCDC2-CBDF-450D-BFEB-399D036F3A30}" presName="background3" presStyleLbl="node3" presStyleIdx="6" presStyleCnt="8"/>
    </dgm:pt>
    <dgm:pt modelId="{DD9C647D-E315-44EE-B294-320C8AA520CD}" type="pres">
      <dgm:prSet presAssocID="{B0BBCDC2-CBDF-450D-BFEB-399D036F3A30}" presName="text3" presStyleLbl="fgAcc3" presStyleIdx="6" presStyleCnt="8">
        <dgm:presLayoutVars>
          <dgm:chPref val="3"/>
        </dgm:presLayoutVars>
      </dgm:prSet>
    </dgm:pt>
    <dgm:pt modelId="{ED8D4962-710C-4AA4-BC10-49AEE4E3A593}" type="pres">
      <dgm:prSet presAssocID="{B0BBCDC2-CBDF-450D-BFEB-399D036F3A30}" presName="hierChild4" presStyleLbl="node3" presStyleIdx="7" presStyleCnt="8"/>
    </dgm:pt>
    <dgm:pt modelId="{C4A58BCC-2203-49A5-8040-B943FA0EA59F}" type="parTrans" cxnId="{52ED229A-B8CC-4647-B5FB-6F510D274955}">
      <dgm:prSet/>
      <dgm:t>
        <a:bodyPr/>
        <a:p>
          <a:endParaRPr kumimoji="1" lang="ja-JP" altLang="en-US" kern="1200"/>
        </a:p>
      </dgm:t>
    </dgm:pt>
    <dgm:pt modelId="{AA28E7B3-E951-40AE-B456-1E00EAEB804B}" type="pres">
      <dgm:prSet presAssocID="{C4A58BCC-2203-49A5-8040-B943FA0EA59F}" presName="LayoutNode2" presStyleLbl="parChTrans1D3" presStyleIdx="6" presStyleCnt="8"/>
    </dgm:pt>
    <dgm:pt modelId="{04A0643E-9108-4426-A543-B1979CC74D26}" type="sibTrans">
      <dgm:prSet/>
      <dgm:t>
        <a:bodyPr/>
        <a:p>
          <a:endParaRPr kumimoji="1" lang="ja-JP" altLang="en-US" kern="1200"/>
        </a:p>
      </dgm:t>
    </dgm:pt>
    <dgm:pt modelId="{A5166438-F28B-4208-AE3B-5554D728DE5C}">
      <dgm:prSet phldrT="[テキスト]"/>
      <dgm:spPr/>
      <dgm:t>
        <a:bodyPr/>
        <a:p>
          <a:r>
            <a:rPr kumimoji="1" lang="ja-JP" altLang="en-US"/>
            <a:t>補修班</a:t>
          </a:r>
          <a:endParaRPr kumimoji="1" lang="ja-JP" altLang="en-US"/>
        </a:p>
      </dgm:t>
    </dgm:pt>
    <dgm:pt modelId="{2290C8B4-4A98-4D57-A8D7-AF01C8FA2525}" type="pres">
      <dgm:prSet presAssocID="{A5166438-F28B-4208-AE3B-5554D728DE5C}" presName="hierRoot3" presStyleLbl="node3" presStyleIdx="7" presStyleCnt="8"/>
    </dgm:pt>
    <dgm:pt modelId="{2F634206-5078-4E91-8DDE-735C965BD7A7}" type="pres">
      <dgm:prSet presAssocID="{A5166438-F28B-4208-AE3B-5554D728DE5C}" presName="composite3" presStyleLbl="node3" presStyleIdx="7" presStyleCnt="8"/>
    </dgm:pt>
    <dgm:pt modelId="{BD3158BF-4EB8-45CF-AA20-26ECA069D2B4}" type="pres">
      <dgm:prSet presAssocID="{A5166438-F28B-4208-AE3B-5554D728DE5C}" presName="background3" presStyleLbl="node3" presStyleIdx="7" presStyleCnt="8"/>
    </dgm:pt>
    <dgm:pt modelId="{F0B9E533-67FB-488E-B4A0-D1ACDBA0C1B0}" type="pres">
      <dgm:prSet presAssocID="{A5166438-F28B-4208-AE3B-5554D728DE5C}" presName="text3" presStyleLbl="fgAcc3" presStyleIdx="7" presStyleCnt="8">
        <dgm:presLayoutVars>
          <dgm:chPref val="3"/>
        </dgm:presLayoutVars>
      </dgm:prSet>
    </dgm:pt>
    <dgm:pt modelId="{47C9626F-D779-4D3B-8031-AC24B8F320FE}" type="pres">
      <dgm:prSet presAssocID="{A5166438-F28B-4208-AE3B-5554D728DE5C}" presName="hierChild4" presStyleLbl="node3" presStyleIdx="8" presStyleCnt="8"/>
    </dgm:pt>
    <dgm:pt modelId="{95577049-1702-4456-9B22-B81539E6D9AF}" type="parTrans" cxnId="{36963B7A-070F-4B4E-A59B-5D80B1E4D63A}">
      <dgm:prSet/>
      <dgm:t>
        <a:bodyPr/>
        <a:p>
          <a:endParaRPr kumimoji="1" lang="ja-JP" altLang="en-US" kern="1200"/>
        </a:p>
      </dgm:t>
    </dgm:pt>
    <dgm:pt modelId="{8AF3F56E-E048-40FE-A85A-3456BB3E1DDA}" type="pres">
      <dgm:prSet presAssocID="{95577049-1702-4456-9B22-B81539E6D9AF}" presName="LayoutNode2" presStyleLbl="parChTrans1D3" presStyleIdx="7" presStyleCnt="8"/>
    </dgm:pt>
    <dgm:pt modelId="{DB1AA5AC-90BF-421F-B2E0-0A1385B008F9}" type="sibTrans">
      <dgm:prSet/>
      <dgm:t>
        <a:bodyPr/>
        <a:p>
          <a:endParaRPr kumimoji="1" lang="ja-JP" altLang="en-US" kern="1200"/>
        </a:p>
      </dgm:t>
    </dgm:pt>
  </dgm:ptLst>
  <dgm:cxnLst>
    <dgm:cxn modelId="{BD3A36E6-E920-4933-A708-1B19636E1639}" type="presOf" srcId="{FFAC74F6-345B-4FA7-9069-0F19A4DBC38E}" destId="{D475CA32-6954-45AD-94DE-80EDC3BE62FB}" srcOrd="0" destOrd="0" presId="urn:microsoft.com/office/officeart/2005/8/layout/hierarchy1"/>
    <dgm:cxn modelId="{32F2858B-6642-4BDF-8E77-BCF1717F2F0F}" type="presOf" srcId="{36463C37-23A4-4FA2-B00B-A0DF2A21D1DB}" destId="{83FD0E9B-9556-4487-A699-1A3AF10A9989}" srcOrd="0" destOrd="0" presId="urn:microsoft.com/office/officeart/2005/8/layout/hierarchy1"/>
    <dgm:cxn modelId="{C28F653A-7F84-4A45-8EB4-B5369BE214B2}" type="presOf" srcId="{36463C37-23A4-4FA2-B00B-A0DF2A21D1DB}" destId="{A9B3487B-3B86-447C-B0A9-E1B22C14A652}" srcOrd="1" destOrd="0" presId="urn:microsoft.com/office/officeart/2005/8/layout/hierarchy1"/>
    <dgm:cxn modelId="{674A58CF-7312-4FDA-B190-919A5714D9A8}" type="presOf" srcId="{36463C37-23A4-4FA2-B00B-A0DF2A21D1DB}" destId="{6EB241BA-7774-42BF-98E4-96AAB1560ABD}" srcOrd="2" destOrd="0" presId="urn:microsoft.com/office/officeart/2005/8/layout/hierarchy1"/>
    <dgm:cxn modelId="{39BAC48D-50B7-425E-9BF4-4241DA3DBED5}" type="presOf" srcId="{36463C37-23A4-4FA2-B00B-A0DF2A21D1DB}" destId="{9DC4FC25-099F-4C52-A6BF-E184626640B4}" srcOrd="3" destOrd="0" presId="urn:microsoft.com/office/officeart/2005/8/layout/hierarchy1"/>
    <dgm:cxn modelId="{5EF37EA8-54A1-4F00-93DE-E31912910025}" type="presOf" srcId="{36463C37-23A4-4FA2-B00B-A0DF2A21D1DB}" destId="{F8C09116-A7B3-4A90-9FD2-457F4BF12BF0}" srcOrd="4" destOrd="0" presId="urn:microsoft.com/office/officeart/2005/8/layout/hierarchy1"/>
    <dgm:cxn modelId="{7ACF9A52-1A22-4731-B405-9180862E4C66}" srcId="{FFAC74F6-345B-4FA7-9069-0F19A4DBC38E}" destId="{36463C37-23A4-4FA2-B00B-A0DF2A21D1DB}" srcOrd="0" destOrd="0" parTransId="{E6D405C5-8F4C-4E51-BC2F-D06B7157EDFA}" sibTransId="{2648FF54-6CA4-471A-BF31-DF0A4019D092}" presId="urn:microsoft.com/office/officeart/2005/8/layout/hierarchy1"/>
    <dgm:cxn modelId="{DA0F261A-29FF-4C61-84A6-9AB4442D1C9B}" type="presOf" srcId="{EFDC7644-7EE3-496E-AE8B-16D1447BC310}" destId="{88029230-CCD9-4661-B97F-C71F2E04A276}" srcOrd="0" destOrd="0" presId="urn:microsoft.com/office/officeart/2005/8/layout/hierarchy1"/>
    <dgm:cxn modelId="{69300EB7-74DE-47C0-8065-571CC7B256BD}" type="presOf" srcId="{EFDC7644-7EE3-496E-AE8B-16D1447BC310}" destId="{22344219-9DF0-434C-987A-6EA6AB271ECB}" srcOrd="1" destOrd="0" presId="urn:microsoft.com/office/officeart/2005/8/layout/hierarchy1"/>
    <dgm:cxn modelId="{B353AF86-D2E9-460A-AC61-765E5EC55936}" type="presOf" srcId="{EFDC7644-7EE3-496E-AE8B-16D1447BC310}" destId="{285FB9CE-7A46-46AF-BFE6-7C0085B226CE}" srcOrd="2" destOrd="0" presId="urn:microsoft.com/office/officeart/2005/8/layout/hierarchy1"/>
    <dgm:cxn modelId="{FA8AF593-CD5A-4E6C-93AF-25A8ECD2A6CE}" type="presOf" srcId="{EFDC7644-7EE3-496E-AE8B-16D1447BC310}" destId="{06F3147D-066E-413D-94BD-AEA5370EFD5E}" srcOrd="3" destOrd="0" presId="urn:microsoft.com/office/officeart/2005/8/layout/hierarchy1"/>
    <dgm:cxn modelId="{95348560-266D-4C7C-B298-73AEA13221A3}" type="presOf" srcId="{EFDC7644-7EE3-496E-AE8B-16D1447BC310}" destId="{1F9E8422-4942-4E76-BD65-43027786C5FA}" srcOrd="4" destOrd="0" presId="urn:microsoft.com/office/officeart/2005/8/layout/hierarchy1"/>
    <dgm:cxn modelId="{9DC9C4CE-35F0-4B07-BDCB-780C0843EC74}" srcId="{36463C37-23A4-4FA2-B00B-A0DF2A21D1DB}" destId="{EFDC7644-7EE3-496E-AE8B-16D1447BC310}" srcOrd="0" destOrd="0" parTransId="{3A114384-08B2-47AD-8E6A-95061DAF6938}" sibTransId="{95060770-0510-4B5E-8D87-6E9D7D6550C7}" presId="urn:microsoft.com/office/officeart/2005/8/layout/hierarchy1"/>
    <dgm:cxn modelId="{A8A9F702-3E30-4958-B423-E86EC5F25161}" type="presOf" srcId="{3A114384-08B2-47AD-8E6A-95061DAF6938}" destId="{BDBFD8E1-DA8A-4583-B746-2439A8C13BEE}" srcOrd="0" destOrd="0" presId="urn:microsoft.com/office/officeart/2005/8/layout/hierarchy1"/>
    <dgm:cxn modelId="{45D2785D-2022-4F0A-B62A-D8718042773A}" type="presOf" srcId="{CAF2E9C6-BA32-47DD-8B8A-4F0FEED03980}" destId="{51A30379-198D-4588-AED7-CDBDE582D864}" srcOrd="0" destOrd="0" presId="urn:microsoft.com/office/officeart/2005/8/layout/hierarchy1"/>
    <dgm:cxn modelId="{65B68777-CFAB-4A3F-B35D-B31017BFF559}" type="presOf" srcId="{CAF2E9C6-BA32-47DD-8B8A-4F0FEED03980}" destId="{1FEAEAA0-38B1-4398-91A7-53032C05328F}" srcOrd="1" destOrd="0" presId="urn:microsoft.com/office/officeart/2005/8/layout/hierarchy1"/>
    <dgm:cxn modelId="{2861964D-3865-48DA-9534-F64AE216A91D}" type="presOf" srcId="{CAF2E9C6-BA32-47DD-8B8A-4F0FEED03980}" destId="{508619C6-D917-478F-BD87-D7801AF99F25}" srcOrd="2" destOrd="0" presId="urn:microsoft.com/office/officeart/2005/8/layout/hierarchy1"/>
    <dgm:cxn modelId="{0AB6ED62-4B2E-47EF-A94A-9E84519078A5}" type="presOf" srcId="{CAF2E9C6-BA32-47DD-8B8A-4F0FEED03980}" destId="{870C585F-FF0C-4F38-A5A5-3D8A5BAEB6BB}" srcOrd="3" destOrd="0" presId="urn:microsoft.com/office/officeart/2005/8/layout/hierarchy1"/>
    <dgm:cxn modelId="{92371096-929F-4B79-92EC-BB96A2078219}" type="presOf" srcId="{CAF2E9C6-BA32-47DD-8B8A-4F0FEED03980}" destId="{20F7EB89-25EF-4A16-9FD3-7AF8A1FD6E55}" srcOrd="4" destOrd="0" presId="urn:microsoft.com/office/officeart/2005/8/layout/hierarchy1"/>
    <dgm:cxn modelId="{469D317A-028E-4112-AAD4-91E1BA50174A}" srcId="{EFDC7644-7EE3-496E-AE8B-16D1447BC310}" destId="{CAF2E9C6-BA32-47DD-8B8A-4F0FEED03980}" srcOrd="0" destOrd="0" parTransId="{78826D2D-419D-4C92-A8CE-0EC25D38AF1C}" sibTransId="{5CC66950-CF63-4AB1-A71F-A3A4D5661C13}" presId="urn:microsoft.com/office/officeart/2005/8/layout/hierarchy1"/>
    <dgm:cxn modelId="{F09A3F1F-14C1-4DB1-A823-784CF725CF70}" type="presOf" srcId="{78826D2D-419D-4C92-A8CE-0EC25D38AF1C}" destId="{52B88382-90E1-4B0F-9CE9-E9BF780E2540}" srcOrd="0" destOrd="0" presId="urn:microsoft.com/office/officeart/2005/8/layout/hierarchy1"/>
    <dgm:cxn modelId="{7146D088-D137-442B-83E8-6C06B8F7D1EB}" type="presOf" srcId="{606E7A42-D5E4-4579-B55C-BD1637B195F8}" destId="{E80396BF-32B4-4017-A3E2-9AC2CCD06339}" srcOrd="0" destOrd="0" presId="urn:microsoft.com/office/officeart/2005/8/layout/hierarchy1"/>
    <dgm:cxn modelId="{4E80188C-2D58-431A-99D0-16F7EF9C3621}" type="presOf" srcId="{606E7A42-D5E4-4579-B55C-BD1637B195F8}" destId="{7865623D-D041-420C-A5C1-87B317798EFC}" srcOrd="1" destOrd="0" presId="urn:microsoft.com/office/officeart/2005/8/layout/hierarchy1"/>
    <dgm:cxn modelId="{EF8F6AC2-7A74-4DA7-BC31-A99DFB40A67D}" type="presOf" srcId="{606E7A42-D5E4-4579-B55C-BD1637B195F8}" destId="{46E3417F-FBB3-4948-AF19-328BE175F737}" srcOrd="2" destOrd="0" presId="urn:microsoft.com/office/officeart/2005/8/layout/hierarchy1"/>
    <dgm:cxn modelId="{55FEA658-A76E-46BC-AAC7-FB3A6DB3D0BB}" type="presOf" srcId="{606E7A42-D5E4-4579-B55C-BD1637B195F8}" destId="{6C38E7CE-E484-4F22-84FA-6D21035FB9AC}" srcOrd="3" destOrd="0" presId="urn:microsoft.com/office/officeart/2005/8/layout/hierarchy1"/>
    <dgm:cxn modelId="{292C0A4B-30B9-4452-A4DC-71DD3B88B915}" type="presOf" srcId="{606E7A42-D5E4-4579-B55C-BD1637B195F8}" destId="{E2563B1C-2433-408A-AC1C-94F77B6ACA15}" srcOrd="4" destOrd="0" presId="urn:microsoft.com/office/officeart/2005/8/layout/hierarchy1"/>
    <dgm:cxn modelId="{602D7B66-786E-4B29-9A1F-443D84E7E4A7}" srcId="{EFDC7644-7EE3-496E-AE8B-16D1447BC310}" destId="{606E7A42-D5E4-4579-B55C-BD1637B195F8}" srcOrd="1" destOrd="0" parTransId="{2DD39C01-FD1B-440B-AFD3-FDA5C8D75ED9}" sibTransId="{4B289C02-5898-432B-B3B0-AF3257F88722}" presId="urn:microsoft.com/office/officeart/2005/8/layout/hierarchy1"/>
    <dgm:cxn modelId="{AB4338BC-4F5E-4587-94C2-2FC6D1FDD836}" type="presOf" srcId="{2DD39C01-FD1B-440B-AFD3-FDA5C8D75ED9}" destId="{F1CD3E6D-87E1-4D37-8289-2B4352DB2132}" srcOrd="0" destOrd="0" presId="urn:microsoft.com/office/officeart/2005/8/layout/hierarchy1"/>
    <dgm:cxn modelId="{1BA70F9A-DB1E-46C2-AF4F-C8B586FEF053}" type="presOf" srcId="{73579289-FE3F-468D-AAC9-0A5F1C3FC388}" destId="{BFB6D177-C596-463B-BA61-6A07B3CD4A91}" srcOrd="0" destOrd="0" presId="urn:microsoft.com/office/officeart/2005/8/layout/hierarchy1"/>
    <dgm:cxn modelId="{BB8AE848-767A-4208-81AC-1804B66001BD}" type="presOf" srcId="{73579289-FE3F-468D-AAC9-0A5F1C3FC388}" destId="{180D8D15-E043-4879-ABC8-53455A7614BE}" srcOrd="1" destOrd="0" presId="urn:microsoft.com/office/officeart/2005/8/layout/hierarchy1"/>
    <dgm:cxn modelId="{948DD555-D9C2-4DF3-8964-81912A266A65}" type="presOf" srcId="{73579289-FE3F-468D-AAC9-0A5F1C3FC388}" destId="{EDB45E9A-5F0E-40D8-989B-B3F1BC73FC70}" srcOrd="2" destOrd="0" presId="urn:microsoft.com/office/officeart/2005/8/layout/hierarchy1"/>
    <dgm:cxn modelId="{6E7033D5-24E6-47A0-BF5B-48BA7634FD2B}" type="presOf" srcId="{73579289-FE3F-468D-AAC9-0A5F1C3FC388}" destId="{40F72591-42A6-43AE-8DFA-92A88F92CC16}" srcOrd="3" destOrd="0" presId="urn:microsoft.com/office/officeart/2005/8/layout/hierarchy1"/>
    <dgm:cxn modelId="{F8396661-FA6E-4F2A-9655-2191381D023A}" type="presOf" srcId="{73579289-FE3F-468D-AAC9-0A5F1C3FC388}" destId="{97B669AA-E12C-430A-BA01-F474A5CE64F1}" srcOrd="4" destOrd="0" presId="urn:microsoft.com/office/officeart/2005/8/layout/hierarchy1"/>
    <dgm:cxn modelId="{C0704A68-D170-41F6-8885-F67D7392F083}" srcId="{EFDC7644-7EE3-496E-AE8B-16D1447BC310}" destId="{73579289-FE3F-468D-AAC9-0A5F1C3FC388}" srcOrd="2" destOrd="0" parTransId="{FA64C1CC-5CD6-4AFC-B198-B805429E58C0}" sibTransId="{A6CC9DD8-5C8C-4541-9180-32930AD7AE9E}" presId="urn:microsoft.com/office/officeart/2005/8/layout/hierarchy1"/>
    <dgm:cxn modelId="{02DBC9A4-D9D4-4799-B121-FA999B6B092E}" type="presOf" srcId="{FA64C1CC-5CD6-4AFC-B198-B805429E58C0}" destId="{38777A6C-F782-4C16-8539-F9B16C3DECF8}" srcOrd="0" destOrd="0" presId="urn:microsoft.com/office/officeart/2005/8/layout/hierarchy1"/>
    <dgm:cxn modelId="{6EE3FF6F-070F-429B-8522-F43107436146}" type="presOf" srcId="{F5F8E687-7F12-436D-B983-374B8E617857}" destId="{E65B25D2-1936-4328-A9DA-80819271F347}" srcOrd="0" destOrd="0" presId="urn:microsoft.com/office/officeart/2005/8/layout/hierarchy1"/>
    <dgm:cxn modelId="{87F48DAC-EBD6-4289-8045-B6C16DCA9168}" type="presOf" srcId="{F5F8E687-7F12-436D-B983-374B8E617857}" destId="{5FFDC3EF-D429-4D8A-B92C-3A85ADBF1560}" srcOrd="1" destOrd="0" presId="urn:microsoft.com/office/officeart/2005/8/layout/hierarchy1"/>
    <dgm:cxn modelId="{5B433C9C-3E3D-49F4-B290-8A6FDB400DA6}" type="presOf" srcId="{F5F8E687-7F12-436D-B983-374B8E617857}" destId="{115837E3-FC7A-4795-89EA-0C014699AD6A}" srcOrd="2" destOrd="0" presId="urn:microsoft.com/office/officeart/2005/8/layout/hierarchy1"/>
    <dgm:cxn modelId="{F099A324-992D-4A5B-A160-C0816F83EC2A}" type="presOf" srcId="{F5F8E687-7F12-436D-B983-374B8E617857}" destId="{7AE11828-B4C2-40DA-8E27-6FF0E81A6FC0}" srcOrd="3" destOrd="0" presId="urn:microsoft.com/office/officeart/2005/8/layout/hierarchy1"/>
    <dgm:cxn modelId="{DA0A6A53-1FD1-45F7-A35C-17FC64326BEB}" type="presOf" srcId="{F5F8E687-7F12-436D-B983-374B8E617857}" destId="{4C1E770E-9796-4B56-8089-16A45D159AAF}" srcOrd="4" destOrd="0" presId="urn:microsoft.com/office/officeart/2005/8/layout/hierarchy1"/>
    <dgm:cxn modelId="{0D1A84D0-EADA-4964-853D-5BE4BF7D962D}" srcId="{EFDC7644-7EE3-496E-AE8B-16D1447BC310}" destId="{F5F8E687-7F12-436D-B983-374B8E617857}" srcOrd="3" destOrd="0" parTransId="{C8095386-EB24-46F7-BB31-854E77EDA2CE}" sibTransId="{F21BC4DE-ACE4-44A3-A275-D20F2893F24D}" presId="urn:microsoft.com/office/officeart/2005/8/layout/hierarchy1"/>
    <dgm:cxn modelId="{D7F5AADF-2A09-4C12-B5C9-D68DEA8CEB12}" type="presOf" srcId="{C8095386-EB24-46F7-BB31-854E77EDA2CE}" destId="{5A7A95E9-7774-44ED-9673-8FD5B2F07E28}" srcOrd="0" destOrd="0" presId="urn:microsoft.com/office/officeart/2005/8/layout/hierarchy1"/>
    <dgm:cxn modelId="{58540719-BFBA-488F-9923-7CFAC53D0CAD}" type="presOf" srcId="{ED6A4FEF-A409-457C-917C-C0C682181B05}" destId="{C21AC612-9347-422B-B5EF-CB1AED9C8F30}" srcOrd="0" destOrd="0" presId="urn:microsoft.com/office/officeart/2005/8/layout/hierarchy1"/>
    <dgm:cxn modelId="{2440B053-5DA9-408B-9301-8C7396A8E461}" type="presOf" srcId="{ED6A4FEF-A409-457C-917C-C0C682181B05}" destId="{82AD49AB-3D04-4E27-B1D4-C292AA06D20E}" srcOrd="1" destOrd="0" presId="urn:microsoft.com/office/officeart/2005/8/layout/hierarchy1"/>
    <dgm:cxn modelId="{64F11CE1-BAE3-4341-A3BB-45AC2DEEDB2A}" type="presOf" srcId="{ED6A4FEF-A409-457C-917C-C0C682181B05}" destId="{B54E5966-58CB-49FA-8199-4F2B44A7D9EA}" srcOrd="2" destOrd="0" presId="urn:microsoft.com/office/officeart/2005/8/layout/hierarchy1"/>
    <dgm:cxn modelId="{EED24BBA-7A12-4848-9BDE-E66D8322BD6A}" type="presOf" srcId="{ED6A4FEF-A409-457C-917C-C0C682181B05}" destId="{A9F5B446-403C-433F-89D5-91BC383C380D}" srcOrd="3" destOrd="0" presId="urn:microsoft.com/office/officeart/2005/8/layout/hierarchy1"/>
    <dgm:cxn modelId="{1589E226-DFB6-4869-948C-7EC348CAF2F1}" type="presOf" srcId="{ED6A4FEF-A409-457C-917C-C0C682181B05}" destId="{87F9E547-F163-4E94-820D-3D2E00F0B56B}" srcOrd="4" destOrd="0" presId="urn:microsoft.com/office/officeart/2005/8/layout/hierarchy1"/>
    <dgm:cxn modelId="{99D2B070-F1D9-468B-BB0F-4D4BFA399DCC}" srcId="{EFDC7644-7EE3-496E-AE8B-16D1447BC310}" destId="{ED6A4FEF-A409-457C-917C-C0C682181B05}" srcOrd="4" destOrd="0" parTransId="{8D651602-BCAE-4C69-8BE5-5BCCE8A35107}" sibTransId="{632D1DC5-B01A-4C2D-96AF-D51AF727213B}" presId="urn:microsoft.com/office/officeart/2005/8/layout/hierarchy1"/>
    <dgm:cxn modelId="{F5079ED5-7A5F-4E66-984C-5FC0D4B182E7}" type="presOf" srcId="{8D651602-BCAE-4C69-8BE5-5BCCE8A35107}" destId="{7A5CB7AE-0B42-4F6E-AF2B-748B48756E22}" srcOrd="0" destOrd="0" presId="urn:microsoft.com/office/officeart/2005/8/layout/hierarchy1"/>
    <dgm:cxn modelId="{5C20F546-99FE-42FA-92E4-009926AE03A1}" type="presOf" srcId="{FF18D6B3-E4C8-4805-A494-E0E3E31305F6}" destId="{6C8DFEAD-8A16-4FB3-92A7-3D2AE135EB6A}" srcOrd="0" destOrd="0" presId="urn:microsoft.com/office/officeart/2005/8/layout/hierarchy1"/>
    <dgm:cxn modelId="{5E8B052B-ADF4-45ED-8CCC-6F26DEC99B3D}" type="presOf" srcId="{FF18D6B3-E4C8-4805-A494-E0E3E31305F6}" destId="{51240426-DDA1-4663-B85B-4A384B79E838}" srcOrd="1" destOrd="0" presId="urn:microsoft.com/office/officeart/2005/8/layout/hierarchy1"/>
    <dgm:cxn modelId="{6A7BF7DF-9BF7-4ECD-BD2F-45D49FC787CB}" type="presOf" srcId="{FF18D6B3-E4C8-4805-A494-E0E3E31305F6}" destId="{C1A46D07-1CE9-4EE5-A888-C0F014D366A9}" srcOrd="2" destOrd="0" presId="urn:microsoft.com/office/officeart/2005/8/layout/hierarchy1"/>
    <dgm:cxn modelId="{AF5C0199-A975-4A69-9FB7-A6BFC39F4F80}" type="presOf" srcId="{FF18D6B3-E4C8-4805-A494-E0E3E31305F6}" destId="{0E289843-973C-4D08-81BA-FF366AEE1B1D}" srcOrd="3" destOrd="0" presId="urn:microsoft.com/office/officeart/2005/8/layout/hierarchy1"/>
    <dgm:cxn modelId="{E1E0BBFB-176F-4DCB-9532-8F554D93A0E0}" type="presOf" srcId="{FF18D6B3-E4C8-4805-A494-E0E3E31305F6}" destId="{74CCBFDF-ACEF-44A6-9096-73A64C285AA9}" srcOrd="4" destOrd="0" presId="urn:microsoft.com/office/officeart/2005/8/layout/hierarchy1"/>
    <dgm:cxn modelId="{2804BD83-F6A5-43A9-ACF0-59D4AE0AEA5C}" srcId="{EFDC7644-7EE3-496E-AE8B-16D1447BC310}" destId="{FF18D6B3-E4C8-4805-A494-E0E3E31305F6}" srcOrd="5" destOrd="0" parTransId="{2E2FC94A-4CBE-4E62-9148-546D838BC56C}" sibTransId="{592100BC-A668-4C51-A520-B4F991160048}" presId="urn:microsoft.com/office/officeart/2005/8/layout/hierarchy1"/>
    <dgm:cxn modelId="{4714EB84-289C-4AEA-8224-6D23E5DD09A6}" type="presOf" srcId="{2E2FC94A-4CBE-4E62-9148-546D838BC56C}" destId="{20477FE3-8028-49D1-991D-8262E35DEB70}" srcOrd="0" destOrd="0" presId="urn:microsoft.com/office/officeart/2005/8/layout/hierarchy1"/>
    <dgm:cxn modelId="{257EF293-AE78-4088-BEAA-9C9DF37408FE}" type="presOf" srcId="{B0BBCDC2-CBDF-450D-BFEB-399D036F3A30}" destId="{C421316E-A4FE-4E45-A24C-0EA4F7895080}" srcOrd="0" destOrd="0" presId="urn:microsoft.com/office/officeart/2005/8/layout/hierarchy1"/>
    <dgm:cxn modelId="{7D7EDE8F-B495-421B-A3B5-FA5BBF791A6C}" type="presOf" srcId="{B0BBCDC2-CBDF-450D-BFEB-399D036F3A30}" destId="{5C96FB0D-BD0B-4722-9A86-C9EB13A2E64F}" srcOrd="1" destOrd="0" presId="urn:microsoft.com/office/officeart/2005/8/layout/hierarchy1"/>
    <dgm:cxn modelId="{9A653B92-EE84-476E-91DD-DBE9CBA99072}" type="presOf" srcId="{B0BBCDC2-CBDF-450D-BFEB-399D036F3A30}" destId="{AB8CE943-25A1-4DCC-8D8F-82282FC65066}" srcOrd="2" destOrd="0" presId="urn:microsoft.com/office/officeart/2005/8/layout/hierarchy1"/>
    <dgm:cxn modelId="{46E367F8-0C93-400A-BFCF-43A87A19185E}" type="presOf" srcId="{B0BBCDC2-CBDF-450D-BFEB-399D036F3A30}" destId="{DD9C647D-E315-44EE-B294-320C8AA520CD}" srcOrd="3" destOrd="0" presId="urn:microsoft.com/office/officeart/2005/8/layout/hierarchy1"/>
    <dgm:cxn modelId="{955490B8-7F67-4352-B8D3-26FB91B620F6}" type="presOf" srcId="{B0BBCDC2-CBDF-450D-BFEB-399D036F3A30}" destId="{ED8D4962-710C-4AA4-BC10-49AEE4E3A593}" srcOrd="4" destOrd="0" presId="urn:microsoft.com/office/officeart/2005/8/layout/hierarchy1"/>
    <dgm:cxn modelId="{52ED229A-B8CC-4647-B5FB-6F510D274955}" srcId="{EFDC7644-7EE3-496E-AE8B-16D1447BC310}" destId="{B0BBCDC2-CBDF-450D-BFEB-399D036F3A30}" srcOrd="6" destOrd="0" parTransId="{C4A58BCC-2203-49A5-8040-B943FA0EA59F}" sibTransId="{04A0643E-9108-4426-A543-B1979CC74D26}" presId="urn:microsoft.com/office/officeart/2005/8/layout/hierarchy1"/>
    <dgm:cxn modelId="{5E950086-B1A0-427C-8F4A-404BA789A3CB}" type="presOf" srcId="{C4A58BCC-2203-49A5-8040-B943FA0EA59F}" destId="{AA28E7B3-E951-40AE-B456-1E00EAEB804B}" srcOrd="0" destOrd="0" presId="urn:microsoft.com/office/officeart/2005/8/layout/hierarchy1"/>
    <dgm:cxn modelId="{24552CFF-A05D-4B50-A397-6576EDDB40EB}" type="presOf" srcId="{A5166438-F28B-4208-AE3B-5554D728DE5C}" destId="{2290C8B4-4A98-4D57-A8D7-AF01C8FA2525}" srcOrd="0" destOrd="0" presId="urn:microsoft.com/office/officeart/2005/8/layout/hierarchy1"/>
    <dgm:cxn modelId="{4BF6B7E4-4218-4B1B-AD94-AB74647C297B}" type="presOf" srcId="{A5166438-F28B-4208-AE3B-5554D728DE5C}" destId="{2F634206-5078-4E91-8DDE-735C965BD7A7}" srcOrd="1" destOrd="0" presId="urn:microsoft.com/office/officeart/2005/8/layout/hierarchy1"/>
    <dgm:cxn modelId="{B28641B7-227D-4034-936B-AFB5A7CBE091}" type="presOf" srcId="{A5166438-F28B-4208-AE3B-5554D728DE5C}" destId="{BD3158BF-4EB8-45CF-AA20-26ECA069D2B4}" srcOrd="2" destOrd="0" presId="urn:microsoft.com/office/officeart/2005/8/layout/hierarchy1"/>
    <dgm:cxn modelId="{3AA45915-A332-4A02-A6D0-FB3AEE5672F1}" type="presOf" srcId="{A5166438-F28B-4208-AE3B-5554D728DE5C}" destId="{F0B9E533-67FB-488E-B4A0-D1ACDBA0C1B0}" srcOrd="3" destOrd="0" presId="urn:microsoft.com/office/officeart/2005/8/layout/hierarchy1"/>
    <dgm:cxn modelId="{C01884DD-DC72-4850-80A4-E27FDA9A421B}" type="presOf" srcId="{A5166438-F28B-4208-AE3B-5554D728DE5C}" destId="{47C9626F-D779-4D3B-8031-AC24B8F320FE}" srcOrd="4" destOrd="0" presId="urn:microsoft.com/office/officeart/2005/8/layout/hierarchy1"/>
    <dgm:cxn modelId="{36963B7A-070F-4B4E-A59B-5D80B1E4D63A}" srcId="{EFDC7644-7EE3-496E-AE8B-16D1447BC310}" destId="{A5166438-F28B-4208-AE3B-5554D728DE5C}" srcOrd="7" destOrd="0" parTransId="{95577049-1702-4456-9B22-B81539E6D9AF}" sibTransId="{DB1AA5AC-90BF-421F-B2E0-0A1385B008F9}" presId="urn:microsoft.com/office/officeart/2005/8/layout/hierarchy1"/>
    <dgm:cxn modelId="{4D9F9033-7CC3-4DE8-AEEB-6F751FDA51A4}" type="presOf" srcId="{95577049-1702-4456-9B22-B81539E6D9AF}" destId="{8AF3F56E-E048-40FE-A85A-3456BB3E1DDA}" srcOrd="0" destOrd="0" presId="urn:microsoft.com/office/officeart/2005/8/layout/hierarchy1"/>
  </dgm:cxnLst>
  <dgm:extLst>
    <a:ext uri="http://schemas.microsoft.com/office/drawing/2008/diagram">
      <dsp:dataModelExt xmlns:dsp="http://schemas.microsoft.com/office/drawing/2008/diagram" relId="rId1" minVer="http://schemas.microsoft.com/office/drawing/2008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AC74F6-345B-4FA7-9069-0F19A4DBC38E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p>
          <a:endParaRPr kumimoji="1" lang="ja-JP" altLang="en-US"/>
        </a:p>
      </dgm:t>
    </dgm:pt>
    <dgm:pt modelId="{D475CA32-6954-45AD-94DE-80EDC3BE62FB}" type="pres">
      <dgm:prSet presAssocID="{FFAC74F6-345B-4FA7-9069-0F19A4DBC38E}" presName="hierChild1" presStyleLbl="node0" presStyleIdx="0" presStyleCnt="1">
        <dgm:presLayoutVars>
          <dgm:chPref val="1"/>
          <dgm:dir/>
          <dgm:animOne val="branch"/>
          <dgm:animLvl val="lvl"/>
          <dgm:resizeHandles/>
        </dgm:presLayoutVars>
      </dgm:prSet>
    </dgm:pt>
    <dgm:pt modelId="{36463C37-23A4-4FA2-B00B-A0DF2A21D1DB}">
      <dgm:prSet phldrT="[テキスト]"/>
      <dgm:spPr/>
      <dgm:t>
        <a:bodyPr/>
        <a:p>
          <a:r>
            <a:rPr kumimoji="1" lang="ja-JP" altLang="en-US"/>
            <a:t>本部長</a:t>
          </a:r>
          <a:endParaRPr kumimoji="1" lang="ja-JP" altLang="en-US"/>
        </a:p>
      </dgm:t>
    </dgm:pt>
    <dgm:pt modelId="{83FD0E9B-9556-4487-A699-1A3AF10A9989}" type="pres">
      <dgm:prSet presAssocID="{36463C37-23A4-4FA2-B00B-A0DF2A21D1DB}" presName="hierRoot1" presStyleLbl="node1" presStyleIdx="0" presStyleCnt="0"/>
    </dgm:pt>
    <dgm:pt modelId="{A9B3487B-3B86-447C-B0A9-E1B22C14A652}" type="pres">
      <dgm:prSet presAssocID="{36463C37-23A4-4FA2-B00B-A0DF2A21D1DB}" presName="composite" presStyleLbl="node1" presStyleIdx="0" presStyleCnt="0"/>
    </dgm:pt>
    <dgm:pt modelId="{6EB241BA-7774-42BF-98E4-96AAB1560ABD}" type="pres">
      <dgm:prSet presAssocID="{36463C37-23A4-4FA2-B00B-A0DF2A21D1DB}" presName="background" presStyleLbl="node0" presStyleIdx="0" presStyleCnt="1"/>
    </dgm:pt>
    <dgm:pt modelId="{9DC4FC25-099F-4C52-A6BF-E184626640B4}" type="pres">
      <dgm:prSet presAssocID="{36463C37-23A4-4FA2-B00B-A0DF2A21D1DB}" presName="text" presStyleLbl="fgAcc0" presStyleIdx="0" presStyleCnt="1" custLinFactX="0" custLinFactY="0" custLinFactNeighborX="45833" custLinFactNeighborY="0">
        <dgm:presLayoutVars>
          <dgm:chPref val="3"/>
        </dgm:presLayoutVars>
      </dgm:prSet>
    </dgm:pt>
    <dgm:pt modelId="{F8C09116-A7B3-4A90-9FD2-457F4BF12BF0}" type="pres">
      <dgm:prSet presAssocID="{36463C37-23A4-4FA2-B00B-A0DF2A21D1DB}" presName="hierChild2" presStyleLbl="node1" presStyleIdx="0" presStyleCnt="0"/>
    </dgm:pt>
    <dgm:pt modelId="{E6D405C5-8F4C-4E51-BC2F-D06B7157EDFA}" type="parTrans" cxnId="{34B5DCFA-5A0A-4623-BA59-5A3B9D3E0D7B}">
      <dgm:prSet/>
      <dgm:spPr/>
      <dgm:t>
        <a:bodyPr/>
        <a:p>
          <a:endParaRPr kumimoji="1" lang="ja-JP" altLang="en-US"/>
        </a:p>
      </dgm:t>
    </dgm:pt>
    <dgm:pt modelId="{2648FF54-6CA4-471A-BF31-DF0A4019D092}" type="sibTrans" cxnId="{34B5DCFA-5A0A-4623-BA59-5A3B9D3E0D7B}">
      <dgm:prSet/>
      <dgm:spPr/>
      <dgm:t>
        <a:bodyPr/>
        <a:p>
          <a:endParaRPr kumimoji="1" lang="ja-JP" altLang="en-US"/>
        </a:p>
      </dgm:t>
    </dgm:pt>
    <dgm:pt modelId="{EFDC7644-7EE3-496E-AE8B-16D1447BC310}">
      <dgm:prSet phldrT="[テキスト]"/>
      <dgm:spPr/>
      <dgm:t>
        <a:bodyPr/>
        <a:p>
          <a:r>
            <a:rPr kumimoji="1" lang="ja-JP" altLang="en-US"/>
            <a:t>副本部長</a:t>
          </a:r>
          <a:endParaRPr kumimoji="1" lang="ja-JP" altLang="en-US"/>
        </a:p>
      </dgm:t>
    </dgm:pt>
    <dgm:pt modelId="{88029230-CCD9-4661-B97F-C71F2E04A276}" type="pres">
      <dgm:prSet presAssocID="{EFDC7644-7EE3-496E-AE8B-16D1447BC310}" presName="hierRoot2" presStyleLbl="node2" presStyleIdx="0" presStyleCnt="2"/>
    </dgm:pt>
    <dgm:pt modelId="{22344219-9DF0-434C-987A-6EA6AB271ECB}" type="pres">
      <dgm:prSet presAssocID="{EFDC7644-7EE3-496E-AE8B-16D1447BC310}" presName="composite2" presStyleLbl="node2" presStyleIdx="0" presStyleCnt="2"/>
    </dgm:pt>
    <dgm:pt modelId="{285FB9CE-7A46-46AF-BFE6-7C0085B226CE}" type="pres">
      <dgm:prSet presAssocID="{EFDC7644-7EE3-496E-AE8B-16D1447BC310}" presName="background2" presStyleLbl="node2" presStyleIdx="0" presStyleCnt="2"/>
    </dgm:pt>
    <dgm:pt modelId="{06F3147D-066E-413D-94BD-AEA5370EFD5E}" type="pres">
      <dgm:prSet presAssocID="{EFDC7644-7EE3-496E-AE8B-16D1447BC310}" presName="text2" presStyleLbl="fgAcc2" presStyleIdx="0" presStyleCnt="2" custLinFactX="0" custLinFactY="0" custLinFactNeighborX="72222" custLinFactNeighborY="0">
        <dgm:presLayoutVars>
          <dgm:chPref val="3"/>
        </dgm:presLayoutVars>
      </dgm:prSet>
    </dgm:pt>
    <dgm:pt modelId="{1F9E8422-4942-4E76-BD65-43027786C5FA}" type="pres">
      <dgm:prSet presAssocID="{EFDC7644-7EE3-496E-AE8B-16D1447BC310}" presName="hierChild3" presStyleLbl="node2" presStyleIdx="1" presStyleCnt="2"/>
    </dgm:pt>
    <dgm:pt modelId="{3A114384-08B2-47AD-8E6A-95061DAF6938}" type="parTrans" cxnId="{3FABA7BF-F2BA-48FD-AA8B-4E7FE952A55A}">
      <dgm:prSet/>
      <dgm:t>
        <a:bodyPr/>
        <a:lstStyle/>
        <a:p>
          <a:endParaRPr kumimoji="1" lang="ja-JP" altLang="en-US" kern="1200"/>
        </a:p>
      </dgm:t>
    </dgm:pt>
    <dgm:pt modelId="{BDBFD8E1-DA8A-4583-B746-2439A8C13BEE}" type="pres">
      <dgm:prSet presAssocID="{3A114384-08B2-47AD-8E6A-95061DAF6938}" presName="LayoutNode1" presStyleLbl="parChTrans1D2" presStyleIdx="0" presStyleCnt="2"/>
    </dgm:pt>
    <dgm:pt modelId="{95060770-0510-4B5E-8D87-6E9D7D6550C7}" type="sibTrans">
      <dgm:prSet/>
      <dgm:t>
        <a:bodyPr/>
        <a:lstStyle/>
        <a:p>
          <a:endParaRPr kumimoji="1" lang="ja-JP" altLang="en-US" kern="1200"/>
        </a:p>
      </dgm:t>
    </dgm:pt>
    <dgm:pt modelId="{EFE4806D-8409-4114-9A48-D78E45733016}">
      <dgm:prSet phldrT="[テキスト]"/>
      <dgm:spPr/>
      <dgm:t>
        <a:bodyPr/>
        <a:p>
          <a:r>
            <a:rPr kumimoji="1" lang="ja-JP" altLang="en-US"/>
            <a:t>総務班</a:t>
          </a:r>
          <a:endParaRPr kumimoji="1" lang="ja-JP" altLang="en-US"/>
        </a:p>
      </dgm:t>
    </dgm:pt>
    <dgm:pt modelId="{3E9920B2-1C85-4B78-B354-6F396727029D}" type="pres">
      <dgm:prSet presAssocID="{EFE4806D-8409-4114-9A48-D78E45733016}" presName="hierRoot3" presStyleLbl="node3" presStyleIdx="0" presStyleCnt="7"/>
    </dgm:pt>
    <dgm:pt modelId="{15FF0325-68F4-4FD8-A268-C38336305959}" type="pres">
      <dgm:prSet presAssocID="{EFE4806D-8409-4114-9A48-D78E45733016}" presName="composite3" presStyleLbl="node3" presStyleIdx="0" presStyleCnt="7"/>
    </dgm:pt>
    <dgm:pt modelId="{19AA68CC-214D-4E5B-834B-9EA8B23D660D}" type="pres">
      <dgm:prSet presAssocID="{EFE4806D-8409-4114-9A48-D78E45733016}" presName="background3" presStyleLbl="node3" presStyleIdx="0" presStyleCnt="7"/>
    </dgm:pt>
    <dgm:pt modelId="{20968FF7-DBCA-498B-9561-827CBDABAEDE}" type="pres">
      <dgm:prSet presAssocID="{EFE4806D-8409-4114-9A48-D78E45733016}" presName="text3" presStyleLbl="fgAcc3" presStyleIdx="0" presStyleCnt="7">
        <dgm:presLayoutVars>
          <dgm:chPref val="3"/>
        </dgm:presLayoutVars>
      </dgm:prSet>
    </dgm:pt>
    <dgm:pt modelId="{267447BE-3C47-4DC9-A8DF-7DA051C879FC}" type="pres">
      <dgm:prSet presAssocID="{EFE4806D-8409-4114-9A48-D78E45733016}" presName="hierChild4" presStyleLbl="node3" presStyleIdx="1" presStyleCnt="7"/>
    </dgm:pt>
    <dgm:pt modelId="{3CBD50DA-EBE2-447A-AFF3-0551F9A471C1}" type="parTrans" cxnId="{BB040FF3-305C-4947-9870-CFDD02AA47FA}">
      <dgm:prSet/>
      <dgm:t>
        <a:bodyPr/>
        <a:lstStyle/>
        <a:p>
          <a:endParaRPr kumimoji="1" lang="ja-JP" altLang="en-US" kern="1200"/>
        </a:p>
      </dgm:t>
    </dgm:pt>
    <dgm:pt modelId="{0E86A8ED-D437-49C3-8E81-24D57134D293}" type="pres">
      <dgm:prSet presAssocID="{3CBD50DA-EBE2-447A-AFF3-0551F9A471C1}" presName="LayoutNode2" presStyleLbl="parChTrans1D3" presStyleIdx="0" presStyleCnt="7"/>
    </dgm:pt>
    <dgm:pt modelId="{63D38195-75D7-46D7-902F-6DECF40E55DA}" type="sibTrans">
      <dgm:prSet/>
      <dgm:t>
        <a:bodyPr/>
        <a:lstStyle/>
        <a:p>
          <a:endParaRPr kumimoji="1" lang="ja-JP" altLang="en-US" kern="1200"/>
        </a:p>
      </dgm:t>
    </dgm:pt>
    <dgm:pt modelId="{606E7A42-D5E4-4579-B55C-BD1637B195F8}">
      <dgm:prSet phldrT="[テキスト]"/>
      <dgm:spPr/>
      <dgm:t>
        <a:bodyPr/>
        <a:p>
          <a:r>
            <a:rPr kumimoji="1" lang="ja-JP" altLang="en-US"/>
            <a:t>被災者管理班</a:t>
          </a:r>
          <a:endParaRPr kumimoji="1" lang="ja-JP" altLang="en-US"/>
        </a:p>
      </dgm:t>
    </dgm:pt>
    <dgm:pt modelId="{0A8DE09A-5826-4BDC-849D-5FBCCFC8C5BD}" type="pres">
      <dgm:prSet presAssocID="{606E7A42-D5E4-4579-B55C-BD1637B195F8}" presName="hierRoot3" presStyleLbl="node3" presStyleIdx="1" presStyleCnt="7"/>
    </dgm:pt>
    <dgm:pt modelId="{3934C180-A96C-4831-AAF5-F3FFEE798531}" type="pres">
      <dgm:prSet presAssocID="{606E7A42-D5E4-4579-B55C-BD1637B195F8}" presName="composite3" presStyleLbl="node3" presStyleIdx="1" presStyleCnt="7"/>
    </dgm:pt>
    <dgm:pt modelId="{10674B98-6739-470A-9191-43F2D91DCCA8}" type="pres">
      <dgm:prSet presAssocID="{606E7A42-D5E4-4579-B55C-BD1637B195F8}" presName="background3" presStyleLbl="node3" presStyleIdx="1" presStyleCnt="7"/>
    </dgm:pt>
    <dgm:pt modelId="{EC110919-3658-4100-B012-366A3F3CADF1}" type="pres">
      <dgm:prSet presAssocID="{606E7A42-D5E4-4579-B55C-BD1637B195F8}" presName="text3" presStyleLbl="fgAcc3" presStyleIdx="1" presStyleCnt="7" custScaleX="123318">
        <dgm:presLayoutVars>
          <dgm:chPref val="3"/>
        </dgm:presLayoutVars>
      </dgm:prSet>
    </dgm:pt>
    <dgm:pt modelId="{51886CD4-AE03-4476-9615-BA8124744FCE}" type="pres">
      <dgm:prSet presAssocID="{606E7A42-D5E4-4579-B55C-BD1637B195F8}" presName="hierChild4" presStyleLbl="node3" presStyleIdx="2" presStyleCnt="7"/>
    </dgm:pt>
    <dgm:pt modelId="{2DD39C01-FD1B-440B-AFD3-FDA5C8D75ED9}" type="parTrans" cxnId="{02D42E9D-7241-4DDD-B6E2-D1C160EDB8B3}">
      <dgm:prSet/>
      <dgm:spPr/>
      <dgm:t>
        <a:bodyPr/>
        <a:p>
          <a:endParaRPr kumimoji="1" lang="ja-JP" altLang="en-US"/>
        </a:p>
      </dgm:t>
    </dgm:pt>
    <dgm:pt modelId="{5CF33E99-930D-43B7-978B-20F96370AF11}" type="pres">
      <dgm:prSet presAssocID="{2DD39C01-FD1B-440B-AFD3-FDA5C8D75ED9}" presName="LayoutNode2" presStyleLbl="parChTrans1D3" presStyleIdx="1" presStyleCnt="7"/>
    </dgm:pt>
    <dgm:pt modelId="{4B289C02-5898-432B-B3B0-AF3257F88722}" type="sibTrans" cxnId="{02D42E9D-7241-4DDD-B6E2-D1C160EDB8B3}">
      <dgm:prSet/>
      <dgm:spPr/>
      <dgm:t>
        <a:bodyPr/>
        <a:p>
          <a:endParaRPr kumimoji="1" lang="ja-JP" altLang="en-US"/>
        </a:p>
      </dgm:t>
    </dgm:pt>
    <dgm:pt modelId="{838919F6-411A-44B0-842A-41C133E2B82F}">
      <dgm:prSet phldrT="[テキスト]"/>
      <dgm:spPr/>
      <dgm:t>
        <a:bodyPr/>
        <a:p>
          <a:r>
            <a:rPr kumimoji="1" lang="ja-JP" altLang="en-US"/>
            <a:t>情報班</a:t>
          </a:r>
          <a:endParaRPr kumimoji="1" lang="ja-JP" altLang="en-US"/>
        </a:p>
      </dgm:t>
    </dgm:pt>
    <dgm:pt modelId="{6066B8D8-8ACD-4D98-9437-C63A00D89A32}" type="pres">
      <dgm:prSet presAssocID="{838919F6-411A-44B0-842A-41C133E2B82F}" presName="hierRoot3" presStyleLbl="node3" presStyleIdx="2" presStyleCnt="7"/>
    </dgm:pt>
    <dgm:pt modelId="{DBA531E4-1DFC-4954-A5C8-31621DE980B1}" type="pres">
      <dgm:prSet presAssocID="{838919F6-411A-44B0-842A-41C133E2B82F}" presName="composite3" presStyleLbl="node3" presStyleIdx="2" presStyleCnt="7"/>
    </dgm:pt>
    <dgm:pt modelId="{637E0D4B-09A5-421A-94D6-2C6C34399CA7}" type="pres">
      <dgm:prSet presAssocID="{838919F6-411A-44B0-842A-41C133E2B82F}" presName="background3" presStyleLbl="node3" presStyleIdx="2" presStyleCnt="7"/>
    </dgm:pt>
    <dgm:pt modelId="{AA75D87D-9A94-4BEA-9B49-9C0240A8688D}" type="pres">
      <dgm:prSet presAssocID="{838919F6-411A-44B0-842A-41C133E2B82F}" presName="text3" presStyleLbl="fgAcc3" presStyleIdx="2" presStyleCnt="7">
        <dgm:presLayoutVars>
          <dgm:chPref val="3"/>
        </dgm:presLayoutVars>
      </dgm:prSet>
    </dgm:pt>
    <dgm:pt modelId="{D35930AC-1E7B-4A74-A7B5-1CCF8A1A66B5}" type="pres">
      <dgm:prSet presAssocID="{838919F6-411A-44B0-842A-41C133E2B82F}" presName="hierChild4" presStyleLbl="node3" presStyleIdx="3" presStyleCnt="7"/>
    </dgm:pt>
    <dgm:pt modelId="{0A082981-0CFB-4F6C-82B4-EB066DA0D936}" type="parTrans" cxnId="{642A2DE3-CF71-4642-B0E5-1849626E3935}">
      <dgm:prSet/>
      <dgm:t>
        <a:bodyPr/>
        <a:lstStyle/>
        <a:p>
          <a:endParaRPr kumimoji="1" lang="ja-JP" altLang="en-US" kern="1200"/>
        </a:p>
      </dgm:t>
    </dgm:pt>
    <dgm:pt modelId="{C8B5DAEB-2FDD-428C-88E0-6371944AF3BE}" type="pres">
      <dgm:prSet presAssocID="{0A082981-0CFB-4F6C-82B4-EB066DA0D936}" presName="LayoutNode2" presStyleLbl="parChTrans1D3" presStyleIdx="2" presStyleCnt="7"/>
    </dgm:pt>
    <dgm:pt modelId="{CD156C70-2576-48FD-B87A-C793955F8456}" type="sibTrans">
      <dgm:prSet/>
      <dgm:t>
        <a:bodyPr/>
        <a:lstStyle/>
        <a:p>
          <a:endParaRPr kumimoji="1" lang="ja-JP" altLang="en-US" kern="1200"/>
        </a:p>
      </dgm:t>
    </dgm:pt>
    <dgm:pt modelId="{73579289-FE3F-468D-AAC9-0A5F1C3FC388}">
      <dgm:prSet phldrT="[テキスト]"/>
      <dgm:spPr/>
      <dgm:t>
        <a:bodyPr/>
        <a:p>
          <a:r>
            <a:rPr kumimoji="1" lang="ja-JP" altLang="en-US"/>
            <a:t>副本部長</a:t>
          </a:r>
          <a:endParaRPr kumimoji="1" lang="ja-JP" altLang="en-US"/>
        </a:p>
      </dgm:t>
    </dgm:pt>
    <dgm:pt modelId="{8D579367-BA27-40D5-8AF9-3C3864BCD9DB}" type="pres">
      <dgm:prSet presAssocID="{73579289-FE3F-468D-AAC9-0A5F1C3FC388}" presName="hierRoot2" presStyleLbl="node2" presStyleIdx="1" presStyleCnt="2"/>
    </dgm:pt>
    <dgm:pt modelId="{FA003D8B-C446-4D1E-954E-B80721F8DACE}" type="pres">
      <dgm:prSet presAssocID="{73579289-FE3F-468D-AAC9-0A5F1C3FC388}" presName="composite2" presStyleLbl="node2" presStyleIdx="1" presStyleCnt="2"/>
    </dgm:pt>
    <dgm:pt modelId="{F70EE566-859C-4D63-9EA5-4DDF35466FF1}" type="pres">
      <dgm:prSet presAssocID="{73579289-FE3F-468D-AAC9-0A5F1C3FC388}" presName="background2" presStyleLbl="node2" presStyleIdx="1" presStyleCnt="2"/>
    </dgm:pt>
    <dgm:pt modelId="{19EB6DD5-0A8E-40F0-B467-FE8A0ACF3DFE}" type="pres">
      <dgm:prSet presAssocID="{73579289-FE3F-468D-AAC9-0A5F1C3FC388}" presName="text2" presStyleLbl="fgAcc2" presStyleIdx="1" presStyleCnt="2" custLinFactX="0" custLinFactY="0" custLinFactNeighborX="-72222" custLinFactNeighborY="0">
        <dgm:presLayoutVars>
          <dgm:chPref val="3"/>
        </dgm:presLayoutVars>
      </dgm:prSet>
    </dgm:pt>
    <dgm:pt modelId="{03C7C23A-4543-4D08-84E8-9A7CA3517356}" type="pres">
      <dgm:prSet presAssocID="{73579289-FE3F-468D-AAC9-0A5F1C3FC388}" presName="hierChild3" presStyleLbl="node2" presStyleIdx="2" presStyleCnt="2"/>
    </dgm:pt>
    <dgm:pt modelId="{FA64C1CC-5CD6-4AFC-B198-B805429E58C0}" type="parTrans" cxnId="{49C3E188-D7CE-40F0-9FC4-19833914D2A6}">
      <dgm:prSet/>
      <dgm:t>
        <a:bodyPr/>
        <a:p>
          <a:endParaRPr kumimoji="1" lang="ja-JP" altLang="en-US" kern="1200"/>
        </a:p>
      </dgm:t>
    </dgm:pt>
    <dgm:pt modelId="{8D616E9F-865B-42D4-9159-901A42D399C9}" type="pres">
      <dgm:prSet presAssocID="{FA64C1CC-5CD6-4AFC-B198-B805429E58C0}" presName="LayoutNode1" presStyleLbl="parChTrans1D2" presStyleIdx="1" presStyleCnt="2"/>
    </dgm:pt>
    <dgm:pt modelId="{A6CC9DD8-5C8C-4541-9180-32930AD7AE9E}" type="sibTrans">
      <dgm:prSet/>
      <dgm:t>
        <a:bodyPr/>
        <a:p>
          <a:endParaRPr kumimoji="1" lang="ja-JP" altLang="en-US" kern="1200"/>
        </a:p>
      </dgm:t>
    </dgm:pt>
    <dgm:pt modelId="{F5F8E687-7F12-436D-B983-374B8E617857}">
      <dgm:prSet phldrT="[テキスト]"/>
      <dgm:spPr/>
      <dgm:t>
        <a:bodyPr/>
        <a:p>
          <a:r>
            <a:rPr kumimoji="1" lang="ja-JP" altLang="en-US"/>
            <a:t>施設管理班</a:t>
          </a:r>
          <a:endParaRPr kumimoji="1" lang="ja-JP" altLang="en-US"/>
        </a:p>
      </dgm:t>
    </dgm:pt>
    <dgm:pt modelId="{9867B79D-2B8E-479A-B2FE-0E8BA134CA79}" type="pres">
      <dgm:prSet presAssocID="{F5F8E687-7F12-436D-B983-374B8E617857}" presName="hierRoot3" presStyleLbl="node3" presStyleIdx="3" presStyleCnt="7"/>
    </dgm:pt>
    <dgm:pt modelId="{369E8ED9-54E7-4BFB-9F9E-AC30110B8C2B}" type="pres">
      <dgm:prSet presAssocID="{F5F8E687-7F12-436D-B983-374B8E617857}" presName="composite3" presStyleLbl="node3" presStyleIdx="3" presStyleCnt="7"/>
    </dgm:pt>
    <dgm:pt modelId="{E4E9E832-F9AA-43C3-8E05-11EBD26C3CBF}" type="pres">
      <dgm:prSet presAssocID="{F5F8E687-7F12-436D-B983-374B8E617857}" presName="background3" presStyleLbl="node3" presStyleIdx="3" presStyleCnt="7"/>
    </dgm:pt>
    <dgm:pt modelId="{29D5E19F-DD24-4518-A6A1-69718C6E33B2}" type="pres">
      <dgm:prSet presAssocID="{F5F8E687-7F12-436D-B983-374B8E617857}" presName="text3" presStyleLbl="fgAcc3" presStyleIdx="3" presStyleCnt="7">
        <dgm:presLayoutVars>
          <dgm:chPref val="3"/>
        </dgm:presLayoutVars>
      </dgm:prSet>
    </dgm:pt>
    <dgm:pt modelId="{41FD4FE0-AA77-48A7-A647-F618536CA63D}" type="pres">
      <dgm:prSet presAssocID="{F5F8E687-7F12-436D-B983-374B8E617857}" presName="hierChild4" presStyleLbl="node3" presStyleIdx="4" presStyleCnt="7"/>
    </dgm:pt>
    <dgm:pt modelId="{C8095386-EB24-46F7-BB31-854E77EDA2CE}" type="parTrans" cxnId="{AA12DDDC-99A4-4258-832B-897FAD62C794}">
      <dgm:prSet/>
      <dgm:t>
        <a:bodyPr/>
        <a:p>
          <a:endParaRPr kumimoji="1" lang="ja-JP" altLang="en-US" kern="1200"/>
        </a:p>
      </dgm:t>
    </dgm:pt>
    <dgm:pt modelId="{307D9CBD-5510-4846-9A8F-24074BD2153E}" type="pres">
      <dgm:prSet presAssocID="{C8095386-EB24-46F7-BB31-854E77EDA2CE}" presName="LayoutNode2" presStyleLbl="parChTrans1D3" presStyleIdx="3" presStyleCnt="7"/>
    </dgm:pt>
    <dgm:pt modelId="{F21BC4DE-ACE4-44A3-A275-D20F2893F24D}" type="sibTrans">
      <dgm:prSet/>
      <dgm:t>
        <a:bodyPr/>
        <a:p>
          <a:endParaRPr kumimoji="1" lang="ja-JP" altLang="en-US" kern="1200"/>
        </a:p>
      </dgm:t>
    </dgm:pt>
    <dgm:pt modelId="{CB9AC7C7-F46C-4FD5-BB88-DF40E281C067}">
      <dgm:prSet phldrT="[テキスト]"/>
      <dgm:spPr/>
      <dgm:t>
        <a:bodyPr/>
        <a:p>
          <a:r>
            <a:rPr kumimoji="1" lang="ja-JP" altLang="en-US"/>
            <a:t>保健・衛生班</a:t>
          </a:r>
          <a:endParaRPr kumimoji="1" lang="ja-JP" altLang="en-US"/>
        </a:p>
      </dgm:t>
    </dgm:pt>
    <dgm:pt modelId="{BF7BBF99-F2C7-460A-85D3-FCD9E5AA6414}" type="pres">
      <dgm:prSet presAssocID="{CB9AC7C7-F46C-4FD5-BB88-DF40E281C067}" presName="hierRoot3" presStyleLbl="node3" presStyleIdx="4" presStyleCnt="7"/>
    </dgm:pt>
    <dgm:pt modelId="{C1208ECB-4D24-414E-98FD-C6367DA1CC74}" type="pres">
      <dgm:prSet presAssocID="{CB9AC7C7-F46C-4FD5-BB88-DF40E281C067}" presName="composite3" presStyleLbl="node3" presStyleIdx="4" presStyleCnt="7"/>
    </dgm:pt>
    <dgm:pt modelId="{354A6123-5C7E-47C9-99FB-D8728110359D}" type="pres">
      <dgm:prSet presAssocID="{CB9AC7C7-F46C-4FD5-BB88-DF40E281C067}" presName="background3" presStyleLbl="node3" presStyleIdx="4" presStyleCnt="7"/>
    </dgm:pt>
    <dgm:pt modelId="{049C9802-ADEB-4E20-811B-9C2662DA6307}" type="pres">
      <dgm:prSet presAssocID="{CB9AC7C7-F46C-4FD5-BB88-DF40E281C067}" presName="text3" presStyleLbl="fgAcc3" presStyleIdx="4" presStyleCnt="7" custScaleX="122120">
        <dgm:presLayoutVars>
          <dgm:chPref val="3"/>
        </dgm:presLayoutVars>
      </dgm:prSet>
    </dgm:pt>
    <dgm:pt modelId="{1FB4A107-C10A-49C3-9ED7-A0EAF6CC5B05}" type="pres">
      <dgm:prSet presAssocID="{CB9AC7C7-F46C-4FD5-BB88-DF40E281C067}" presName="hierChild4" presStyleLbl="node3" presStyleIdx="5" presStyleCnt="7"/>
    </dgm:pt>
    <dgm:pt modelId="{F7FA7162-DE88-4AED-847A-680E4121BDEB}" type="parTrans" cxnId="{04A854EE-644E-4921-9CA9-7FA52415A9F9}">
      <dgm:prSet/>
      <dgm:t>
        <a:bodyPr/>
        <a:lstStyle/>
        <a:p>
          <a:endParaRPr kumimoji="1" lang="ja-JP" altLang="en-US" kern="1200"/>
        </a:p>
      </dgm:t>
    </dgm:pt>
    <dgm:pt modelId="{397E7371-992A-4348-A33A-4EF4BBD6120B}" type="pres">
      <dgm:prSet presAssocID="{F7FA7162-DE88-4AED-847A-680E4121BDEB}" presName="LayoutNode2" presStyleLbl="parChTrans1D3" presStyleIdx="4" presStyleCnt="7"/>
    </dgm:pt>
    <dgm:pt modelId="{4122CF9F-C0A7-4623-87B2-5FBE37DA03E2}" type="sibTrans">
      <dgm:prSet/>
      <dgm:t>
        <a:bodyPr/>
        <a:lstStyle/>
        <a:p>
          <a:endParaRPr kumimoji="1" lang="ja-JP" altLang="en-US" kern="1200"/>
        </a:p>
      </dgm:t>
    </dgm:pt>
    <dgm:pt modelId="{82925C08-6AEB-456A-BCE6-BFE73B6F14E7}">
      <dgm:prSet phldrT="[テキスト]"/>
      <dgm:spPr/>
      <dgm:t>
        <a:bodyPr/>
        <a:p>
          <a:r>
            <a:rPr kumimoji="1" lang="ja-JP" altLang="en-US"/>
            <a:t>避難行動要支援者班</a:t>
          </a:r>
          <a:endParaRPr kumimoji="1" lang="ja-JP" altLang="en-US"/>
        </a:p>
      </dgm:t>
    </dgm:pt>
    <dgm:pt modelId="{A00D330E-0324-4733-9EA5-A4AA45D72EF6}" type="pres">
      <dgm:prSet presAssocID="{82925C08-6AEB-456A-BCE6-BFE73B6F14E7}" presName="hierRoot3" presStyleLbl="node3" presStyleIdx="5" presStyleCnt="7"/>
    </dgm:pt>
    <dgm:pt modelId="{60ABF684-4B64-43B5-8D1F-E8377BE0745B}" type="pres">
      <dgm:prSet presAssocID="{82925C08-6AEB-456A-BCE6-BFE73B6F14E7}" presName="composite3" presStyleLbl="node3" presStyleIdx="5" presStyleCnt="7"/>
    </dgm:pt>
    <dgm:pt modelId="{25BC94B9-E2C7-4F30-92D7-FF6F6E9BF1EF}" type="pres">
      <dgm:prSet presAssocID="{82925C08-6AEB-456A-BCE6-BFE73B6F14E7}" presName="background3" presStyleLbl="node3" presStyleIdx="5" presStyleCnt="7"/>
    </dgm:pt>
    <dgm:pt modelId="{3F358280-0355-4403-831C-CD2E7694F054}" type="pres">
      <dgm:prSet presAssocID="{82925C08-6AEB-456A-BCE6-BFE73B6F14E7}" presName="text3" presStyleLbl="fgAcc3" presStyleIdx="5" presStyleCnt="7">
        <dgm:presLayoutVars>
          <dgm:chPref val="3"/>
        </dgm:presLayoutVars>
      </dgm:prSet>
    </dgm:pt>
    <dgm:pt modelId="{B11C3B88-899D-4649-9F07-0D062969C82F}" type="pres">
      <dgm:prSet presAssocID="{82925C08-6AEB-456A-BCE6-BFE73B6F14E7}" presName="hierChild4" presStyleLbl="node3" presStyleIdx="6" presStyleCnt="7"/>
    </dgm:pt>
    <dgm:pt modelId="{C70702F7-C7D1-4982-9E38-BBBBEB36BCCB}" type="parTrans" cxnId="{7682335E-18C7-40E9-B1E0-D60A27241155}">
      <dgm:prSet/>
      <dgm:t>
        <a:bodyPr/>
        <a:lstStyle/>
        <a:p>
          <a:endParaRPr kumimoji="1" lang="ja-JP" altLang="en-US" kern="1200"/>
        </a:p>
      </dgm:t>
    </dgm:pt>
    <dgm:pt modelId="{1E012E89-8DD4-4310-84E2-5BC13106F8C5}" type="pres">
      <dgm:prSet presAssocID="{C70702F7-C7D1-4982-9E38-BBBBEB36BCCB}" presName="LayoutNode2" presStyleLbl="parChTrans1D3" presStyleIdx="5" presStyleCnt="7"/>
    </dgm:pt>
    <dgm:pt modelId="{B1D8E402-FBC7-41FB-9EE1-CC1373F1E7FE}" type="sibTrans">
      <dgm:prSet/>
      <dgm:t>
        <a:bodyPr/>
        <a:lstStyle/>
        <a:p>
          <a:endParaRPr kumimoji="1" lang="ja-JP" altLang="en-US" kern="1200"/>
        </a:p>
      </dgm:t>
    </dgm:pt>
    <dgm:pt modelId="{C8B20BD7-FBC5-4CB4-AEF5-8542AB635A2D}">
      <dgm:prSet phldrT="[テキスト]"/>
      <dgm:spPr/>
      <dgm:t>
        <a:bodyPr/>
        <a:p>
          <a:r>
            <a:rPr kumimoji="1" lang="ja-JP" altLang="en-US"/>
            <a:t>ボランティア班</a:t>
          </a:r>
          <a:endParaRPr kumimoji="1" lang="ja-JP" altLang="en-US"/>
        </a:p>
      </dgm:t>
    </dgm:pt>
    <dgm:pt modelId="{EB8E2A33-929E-4217-B32B-5A7C7D69CCD0}" type="pres">
      <dgm:prSet presAssocID="{C8B20BD7-FBC5-4CB4-AEF5-8542AB635A2D}" presName="hierRoot3" presStyleLbl="node3" presStyleIdx="6" presStyleCnt="7"/>
    </dgm:pt>
    <dgm:pt modelId="{5724670E-B084-4D91-82D9-8E0241B15DB8}" type="pres">
      <dgm:prSet presAssocID="{C8B20BD7-FBC5-4CB4-AEF5-8542AB635A2D}" presName="composite3" presStyleLbl="node3" presStyleIdx="6" presStyleCnt="7"/>
    </dgm:pt>
    <dgm:pt modelId="{4B463928-1726-4DB8-8B78-2281B7AF6413}" type="pres">
      <dgm:prSet presAssocID="{C8B20BD7-FBC5-4CB4-AEF5-8542AB635A2D}" presName="background3" presStyleLbl="node3" presStyleIdx="6" presStyleCnt="7"/>
    </dgm:pt>
    <dgm:pt modelId="{BABE7148-7D87-4D8A-810B-01CE3B315D2B}" type="pres">
      <dgm:prSet presAssocID="{C8B20BD7-FBC5-4CB4-AEF5-8542AB635A2D}" presName="text3" presStyleLbl="fgAcc3" presStyleIdx="6" presStyleCnt="7" custScaleX="114540">
        <dgm:presLayoutVars>
          <dgm:chPref val="3"/>
        </dgm:presLayoutVars>
      </dgm:prSet>
    </dgm:pt>
    <dgm:pt modelId="{F2C63F89-CE21-4C0A-8AC6-8E11CBAD6955}" type="pres">
      <dgm:prSet presAssocID="{C8B20BD7-FBC5-4CB4-AEF5-8542AB635A2D}" presName="hierChild4" presStyleLbl="node3" presStyleIdx="7" presStyleCnt="7"/>
    </dgm:pt>
    <dgm:pt modelId="{FF5C6B74-BA9F-4BD4-AC46-132B0D394178}" type="parTrans" cxnId="{E8C5F36D-A1AF-42C9-98AA-14E06069C17C}">
      <dgm:prSet/>
      <dgm:t>
        <a:bodyPr/>
        <a:lstStyle/>
        <a:p>
          <a:endParaRPr kumimoji="1" lang="ja-JP" altLang="en-US" kern="1200"/>
        </a:p>
      </dgm:t>
    </dgm:pt>
    <dgm:pt modelId="{D0A6E975-D42B-46CC-80E6-DB256EDD458B}" type="pres">
      <dgm:prSet presAssocID="{FF5C6B74-BA9F-4BD4-AC46-132B0D394178}" presName="LayoutNode2" presStyleLbl="parChTrans1D3" presStyleIdx="6" presStyleCnt="7"/>
    </dgm:pt>
    <dgm:pt modelId="{BF6C90E1-3D61-449A-BEAF-64A20B96E568}" type="sibTrans">
      <dgm:prSet/>
      <dgm:t>
        <a:bodyPr/>
        <a:lstStyle/>
        <a:p>
          <a:endParaRPr kumimoji="1" lang="ja-JP" altLang="en-US" kern="1200"/>
        </a:p>
      </dgm:t>
    </dgm:pt>
  </dgm:ptLst>
  <dgm:cxnLst>
    <dgm:cxn modelId="{E18BF2DE-EAFA-41F9-A98E-FE9125B634AD}" type="presOf" srcId="{FFAC74F6-345B-4FA7-9069-0F19A4DBC38E}" destId="{D475CA32-6954-45AD-94DE-80EDC3BE62FB}" srcOrd="0" destOrd="0" presId="urn:microsoft.com/office/officeart/2005/8/layout/hierarchy1"/>
    <dgm:cxn modelId="{E5F953F2-A8EE-440C-946E-8B4CA111B242}" type="presOf" srcId="{36463C37-23A4-4FA2-B00B-A0DF2A21D1DB}" destId="{83FD0E9B-9556-4487-A699-1A3AF10A9989}" srcOrd="0" destOrd="0" presId="urn:microsoft.com/office/officeart/2005/8/layout/hierarchy1"/>
    <dgm:cxn modelId="{8775A8CF-C6E7-45BF-9F01-AFA155F625C6}" type="presOf" srcId="{36463C37-23A4-4FA2-B00B-A0DF2A21D1DB}" destId="{A9B3487B-3B86-447C-B0A9-E1B22C14A652}" srcOrd="1" destOrd="0" presId="urn:microsoft.com/office/officeart/2005/8/layout/hierarchy1"/>
    <dgm:cxn modelId="{5C05DB07-F650-4B38-AB03-4D8A5A931E71}" type="presOf" srcId="{36463C37-23A4-4FA2-B00B-A0DF2A21D1DB}" destId="{6EB241BA-7774-42BF-98E4-96AAB1560ABD}" srcOrd="2" destOrd="0" presId="urn:microsoft.com/office/officeart/2005/8/layout/hierarchy1"/>
    <dgm:cxn modelId="{C7AB7C10-3F96-43D5-BA15-80B3B04A9BBE}" type="presOf" srcId="{36463C37-23A4-4FA2-B00B-A0DF2A21D1DB}" destId="{9DC4FC25-099F-4C52-A6BF-E184626640B4}" srcOrd="3" destOrd="0" presId="urn:microsoft.com/office/officeart/2005/8/layout/hierarchy1"/>
    <dgm:cxn modelId="{666AB8A2-AA48-482F-966F-8EBC10AA86DB}" type="presOf" srcId="{36463C37-23A4-4FA2-B00B-A0DF2A21D1DB}" destId="{F8C09116-A7B3-4A90-9FD2-457F4BF12BF0}" srcOrd="4" destOrd="0" presId="urn:microsoft.com/office/officeart/2005/8/layout/hierarchy1"/>
    <dgm:cxn modelId="{34B5DCFA-5A0A-4623-BA59-5A3B9D3E0D7B}" srcId="{FFAC74F6-345B-4FA7-9069-0F19A4DBC38E}" destId="{36463C37-23A4-4FA2-B00B-A0DF2A21D1DB}" srcOrd="0" destOrd="0" parTransId="{E6D405C5-8F4C-4E51-BC2F-D06B7157EDFA}" sibTransId="{2648FF54-6CA4-471A-BF31-DF0A4019D092}" presId="urn:microsoft.com/office/officeart/2005/8/layout/hierarchy1"/>
    <dgm:cxn modelId="{C2F7FCF8-2231-4BB9-BE37-7BDBE6EE7F90}" type="presOf" srcId="{EFDC7644-7EE3-496E-AE8B-16D1447BC310}" destId="{88029230-CCD9-4661-B97F-C71F2E04A276}" srcOrd="0" destOrd="0" presId="urn:microsoft.com/office/officeart/2005/8/layout/hierarchy1"/>
    <dgm:cxn modelId="{D15E79B5-F583-4C15-92DA-C3D05560B14E}" type="presOf" srcId="{EFDC7644-7EE3-496E-AE8B-16D1447BC310}" destId="{22344219-9DF0-434C-987A-6EA6AB271ECB}" srcOrd="1" destOrd="0" presId="urn:microsoft.com/office/officeart/2005/8/layout/hierarchy1"/>
    <dgm:cxn modelId="{65981115-1E62-437C-89CE-7B05F940ADB5}" type="presOf" srcId="{EFDC7644-7EE3-496E-AE8B-16D1447BC310}" destId="{285FB9CE-7A46-46AF-BFE6-7C0085B226CE}" srcOrd="2" destOrd="0" presId="urn:microsoft.com/office/officeart/2005/8/layout/hierarchy1"/>
    <dgm:cxn modelId="{5603409B-6361-48A1-A2B6-23E6AE47F7CD}" type="presOf" srcId="{EFDC7644-7EE3-496E-AE8B-16D1447BC310}" destId="{06F3147D-066E-413D-94BD-AEA5370EFD5E}" srcOrd="3" destOrd="0" presId="urn:microsoft.com/office/officeart/2005/8/layout/hierarchy1"/>
    <dgm:cxn modelId="{F3839F09-3933-47D7-BD39-629A216D63E4}" type="presOf" srcId="{EFDC7644-7EE3-496E-AE8B-16D1447BC310}" destId="{1F9E8422-4942-4E76-BD65-43027786C5FA}" srcOrd="4" destOrd="0" presId="urn:microsoft.com/office/officeart/2005/8/layout/hierarchy1"/>
    <dgm:cxn modelId="{3FABA7BF-F2BA-48FD-AA8B-4E7FE952A55A}" srcId="{36463C37-23A4-4FA2-B00B-A0DF2A21D1DB}" destId="{EFDC7644-7EE3-496E-AE8B-16D1447BC310}" srcOrd="0" destOrd="0" parTransId="{3A114384-08B2-47AD-8E6A-95061DAF6938}" sibTransId="{95060770-0510-4B5E-8D87-6E9D7D6550C7}" presId="urn:microsoft.com/office/officeart/2005/8/layout/hierarchy1"/>
    <dgm:cxn modelId="{9DE7A230-73B0-48AC-938B-BAE08220744B}" type="presOf" srcId="{3A114384-08B2-47AD-8E6A-95061DAF6938}" destId="{BDBFD8E1-DA8A-4583-B746-2439A8C13BEE}" srcOrd="0" destOrd="0" presId="urn:microsoft.com/office/officeart/2005/8/layout/hierarchy1"/>
    <dgm:cxn modelId="{97D1DA61-D090-4062-9831-0D2C12EB163A}" type="presOf" srcId="{EFE4806D-8409-4114-9A48-D78E45733016}" destId="{3E9920B2-1C85-4B78-B354-6F396727029D}" srcOrd="0" destOrd="0" presId="urn:microsoft.com/office/officeart/2005/8/layout/hierarchy1"/>
    <dgm:cxn modelId="{9BCFB5F7-83E2-43E6-A139-5E2B20EC403D}" type="presOf" srcId="{EFE4806D-8409-4114-9A48-D78E45733016}" destId="{15FF0325-68F4-4FD8-A268-C38336305959}" srcOrd="1" destOrd="0" presId="urn:microsoft.com/office/officeart/2005/8/layout/hierarchy1"/>
    <dgm:cxn modelId="{4A60758D-901B-40EC-9928-C2D27689501E}" type="presOf" srcId="{EFE4806D-8409-4114-9A48-D78E45733016}" destId="{19AA68CC-214D-4E5B-834B-9EA8B23D660D}" srcOrd="2" destOrd="0" presId="urn:microsoft.com/office/officeart/2005/8/layout/hierarchy1"/>
    <dgm:cxn modelId="{B39D55F1-F3A5-43FA-A8FC-A7101DC05884}" type="presOf" srcId="{EFE4806D-8409-4114-9A48-D78E45733016}" destId="{20968FF7-DBCA-498B-9561-827CBDABAEDE}" srcOrd="3" destOrd="0" presId="urn:microsoft.com/office/officeart/2005/8/layout/hierarchy1"/>
    <dgm:cxn modelId="{D37FA163-DCF0-4C3E-AB7F-11815F44FF6D}" type="presOf" srcId="{EFE4806D-8409-4114-9A48-D78E45733016}" destId="{267447BE-3C47-4DC9-A8DF-7DA051C879FC}" srcOrd="4" destOrd="0" presId="urn:microsoft.com/office/officeart/2005/8/layout/hierarchy1"/>
    <dgm:cxn modelId="{BB040FF3-305C-4947-9870-CFDD02AA47FA}" srcId="{EFDC7644-7EE3-496E-AE8B-16D1447BC310}" destId="{EFE4806D-8409-4114-9A48-D78E45733016}" srcOrd="0" destOrd="0" parTransId="{3CBD50DA-EBE2-447A-AFF3-0551F9A471C1}" sibTransId="{63D38195-75D7-46D7-902F-6DECF40E55DA}" presId="urn:microsoft.com/office/officeart/2005/8/layout/hierarchy1"/>
    <dgm:cxn modelId="{1729C978-8830-4CF2-9F2F-60A994C317F2}" type="presOf" srcId="{3CBD50DA-EBE2-447A-AFF3-0551F9A471C1}" destId="{0E86A8ED-D437-49C3-8E81-24D57134D293}" srcOrd="0" destOrd="0" presId="urn:microsoft.com/office/officeart/2005/8/layout/hierarchy1"/>
    <dgm:cxn modelId="{53F2227B-0654-418A-A0AE-8464FC168D48}" type="presOf" srcId="{606E7A42-D5E4-4579-B55C-BD1637B195F8}" destId="{0A8DE09A-5826-4BDC-849D-5FBCCFC8C5BD}" srcOrd="0" destOrd="0" presId="urn:microsoft.com/office/officeart/2005/8/layout/hierarchy1"/>
    <dgm:cxn modelId="{5ABF377E-30AB-44BA-A0B3-A9A21A4C3830}" type="presOf" srcId="{606E7A42-D5E4-4579-B55C-BD1637B195F8}" destId="{3934C180-A96C-4831-AAF5-F3FFEE798531}" srcOrd="1" destOrd="0" presId="urn:microsoft.com/office/officeart/2005/8/layout/hierarchy1"/>
    <dgm:cxn modelId="{7DD122ED-0919-43D7-875D-4DBCF44BDCBE}" type="presOf" srcId="{606E7A42-D5E4-4579-B55C-BD1637B195F8}" destId="{10674B98-6739-470A-9191-43F2D91DCCA8}" srcOrd="2" destOrd="0" presId="urn:microsoft.com/office/officeart/2005/8/layout/hierarchy1"/>
    <dgm:cxn modelId="{744A32B9-1276-41F7-93A2-71D9575FD6DC}" type="presOf" srcId="{606E7A42-D5E4-4579-B55C-BD1637B195F8}" destId="{EC110919-3658-4100-B012-366A3F3CADF1}" srcOrd="3" destOrd="0" presId="urn:microsoft.com/office/officeart/2005/8/layout/hierarchy1"/>
    <dgm:cxn modelId="{7722CB9C-1606-44F0-BD43-C0E369D91DE3}" type="presOf" srcId="{606E7A42-D5E4-4579-B55C-BD1637B195F8}" destId="{51886CD4-AE03-4476-9615-BA8124744FCE}" srcOrd="4" destOrd="0" presId="urn:microsoft.com/office/officeart/2005/8/layout/hierarchy1"/>
    <dgm:cxn modelId="{02D42E9D-7241-4DDD-B6E2-D1C160EDB8B3}" srcId="{EFDC7644-7EE3-496E-AE8B-16D1447BC310}" destId="{606E7A42-D5E4-4579-B55C-BD1637B195F8}" srcOrd="1" destOrd="0" parTransId="{2DD39C01-FD1B-440B-AFD3-FDA5C8D75ED9}" sibTransId="{4B289C02-5898-432B-B3B0-AF3257F88722}" presId="urn:microsoft.com/office/officeart/2005/8/layout/hierarchy1"/>
    <dgm:cxn modelId="{20E4E7EE-5B5D-46F4-B461-AE00E5A55F17}" type="presOf" srcId="{2DD39C01-FD1B-440B-AFD3-FDA5C8D75ED9}" destId="{5CF33E99-930D-43B7-978B-20F96370AF11}" srcOrd="0" destOrd="0" presId="urn:microsoft.com/office/officeart/2005/8/layout/hierarchy1"/>
    <dgm:cxn modelId="{04720EC8-E853-4658-B86E-42A970D2F205}" type="presOf" srcId="{838919F6-411A-44B0-842A-41C133E2B82F}" destId="{6066B8D8-8ACD-4D98-9437-C63A00D89A32}" srcOrd="0" destOrd="0" presId="urn:microsoft.com/office/officeart/2005/8/layout/hierarchy1"/>
    <dgm:cxn modelId="{1743D513-2390-4259-8A15-45176A631C7A}" type="presOf" srcId="{838919F6-411A-44B0-842A-41C133E2B82F}" destId="{DBA531E4-1DFC-4954-A5C8-31621DE980B1}" srcOrd="1" destOrd="0" presId="urn:microsoft.com/office/officeart/2005/8/layout/hierarchy1"/>
    <dgm:cxn modelId="{177CC836-803C-477D-A72C-F9ED18C39A14}" type="presOf" srcId="{838919F6-411A-44B0-842A-41C133E2B82F}" destId="{637E0D4B-09A5-421A-94D6-2C6C34399CA7}" srcOrd="2" destOrd="0" presId="urn:microsoft.com/office/officeart/2005/8/layout/hierarchy1"/>
    <dgm:cxn modelId="{2522FEA2-1CC8-4064-9FA0-06EFC64AC938}" type="presOf" srcId="{838919F6-411A-44B0-842A-41C133E2B82F}" destId="{AA75D87D-9A94-4BEA-9B49-9C0240A8688D}" srcOrd="3" destOrd="0" presId="urn:microsoft.com/office/officeart/2005/8/layout/hierarchy1"/>
    <dgm:cxn modelId="{378F079D-2CB5-4DFC-AE59-206D7BFAE1B9}" type="presOf" srcId="{838919F6-411A-44B0-842A-41C133E2B82F}" destId="{D35930AC-1E7B-4A74-A7B5-1CCF8A1A66B5}" srcOrd="4" destOrd="0" presId="urn:microsoft.com/office/officeart/2005/8/layout/hierarchy1"/>
    <dgm:cxn modelId="{642A2DE3-CF71-4642-B0E5-1849626E3935}" srcId="{EFDC7644-7EE3-496E-AE8B-16D1447BC310}" destId="{838919F6-411A-44B0-842A-41C133E2B82F}" srcOrd="2" destOrd="0" parTransId="{0A082981-0CFB-4F6C-82B4-EB066DA0D936}" sibTransId="{CD156C70-2576-48FD-B87A-C793955F8456}" presId="urn:microsoft.com/office/officeart/2005/8/layout/hierarchy1"/>
    <dgm:cxn modelId="{E2B5A503-8411-4757-A599-7A80DFEBCAA5}" type="presOf" srcId="{0A082981-0CFB-4F6C-82B4-EB066DA0D936}" destId="{C8B5DAEB-2FDD-428C-88E0-6371944AF3BE}" srcOrd="0" destOrd="0" presId="urn:microsoft.com/office/officeart/2005/8/layout/hierarchy1"/>
    <dgm:cxn modelId="{55B0EC2F-F8CC-433C-9FC9-EBACDE027F5A}" type="presOf" srcId="{73579289-FE3F-468D-AAC9-0A5F1C3FC388}" destId="{8D579367-BA27-40D5-8AF9-3C3864BCD9DB}" srcOrd="0" destOrd="0" presId="urn:microsoft.com/office/officeart/2005/8/layout/hierarchy1"/>
    <dgm:cxn modelId="{155ECF51-57E2-4D1E-B26B-606DE35361DE}" type="presOf" srcId="{73579289-FE3F-468D-AAC9-0A5F1C3FC388}" destId="{FA003D8B-C446-4D1E-954E-B80721F8DACE}" srcOrd="1" destOrd="0" presId="urn:microsoft.com/office/officeart/2005/8/layout/hierarchy1"/>
    <dgm:cxn modelId="{FAB4D499-88DA-4961-A6D8-4D7E65A86715}" type="presOf" srcId="{73579289-FE3F-468D-AAC9-0A5F1C3FC388}" destId="{F70EE566-859C-4D63-9EA5-4DDF35466FF1}" srcOrd="2" destOrd="0" presId="urn:microsoft.com/office/officeart/2005/8/layout/hierarchy1"/>
    <dgm:cxn modelId="{1895E8AE-8FD9-46D1-A27C-F30420E0D7BF}" type="presOf" srcId="{73579289-FE3F-468D-AAC9-0A5F1C3FC388}" destId="{19EB6DD5-0A8E-40F0-B467-FE8A0ACF3DFE}" srcOrd="3" destOrd="0" presId="urn:microsoft.com/office/officeart/2005/8/layout/hierarchy1"/>
    <dgm:cxn modelId="{52D087DB-3AA6-4B08-83F6-47BF430E690D}" type="presOf" srcId="{73579289-FE3F-468D-AAC9-0A5F1C3FC388}" destId="{03C7C23A-4543-4D08-84E8-9A7CA3517356}" srcOrd="4" destOrd="0" presId="urn:microsoft.com/office/officeart/2005/8/layout/hierarchy1"/>
    <dgm:cxn modelId="{49C3E188-D7CE-40F0-9FC4-19833914D2A6}" srcId="{36463C37-23A4-4FA2-B00B-A0DF2A21D1DB}" destId="{73579289-FE3F-468D-AAC9-0A5F1C3FC388}" srcOrd="1" destOrd="0" parTransId="{FA64C1CC-5CD6-4AFC-B198-B805429E58C0}" sibTransId="{A6CC9DD8-5C8C-4541-9180-32930AD7AE9E}" presId="urn:microsoft.com/office/officeart/2005/8/layout/hierarchy1"/>
    <dgm:cxn modelId="{576CD0AF-4020-4083-97F7-936CA7D1E59C}" type="presOf" srcId="{FA64C1CC-5CD6-4AFC-B198-B805429E58C0}" destId="{8D616E9F-865B-42D4-9159-901A42D399C9}" srcOrd="0" destOrd="0" presId="urn:microsoft.com/office/officeart/2005/8/layout/hierarchy1"/>
    <dgm:cxn modelId="{4ED99353-3944-4BD3-B21C-3FC5F3918709}" type="presOf" srcId="{F5F8E687-7F12-436D-B983-374B8E617857}" destId="{9867B79D-2B8E-479A-B2FE-0E8BA134CA79}" srcOrd="0" destOrd="0" presId="urn:microsoft.com/office/officeart/2005/8/layout/hierarchy1"/>
    <dgm:cxn modelId="{F0560BA6-DBFC-4110-8D70-39909637CF7A}" type="presOf" srcId="{F5F8E687-7F12-436D-B983-374B8E617857}" destId="{369E8ED9-54E7-4BFB-9F9E-AC30110B8C2B}" srcOrd="1" destOrd="0" presId="urn:microsoft.com/office/officeart/2005/8/layout/hierarchy1"/>
    <dgm:cxn modelId="{2F905838-DA8A-4BC3-A9A8-34BB48C6FC67}" type="presOf" srcId="{F5F8E687-7F12-436D-B983-374B8E617857}" destId="{E4E9E832-F9AA-43C3-8E05-11EBD26C3CBF}" srcOrd="2" destOrd="0" presId="urn:microsoft.com/office/officeart/2005/8/layout/hierarchy1"/>
    <dgm:cxn modelId="{0A650160-514D-40FB-A2B6-C91DA2092793}" type="presOf" srcId="{F5F8E687-7F12-436D-B983-374B8E617857}" destId="{29D5E19F-DD24-4518-A6A1-69718C6E33B2}" srcOrd="3" destOrd="0" presId="urn:microsoft.com/office/officeart/2005/8/layout/hierarchy1"/>
    <dgm:cxn modelId="{A754268A-BF55-4DED-B463-FF07AA7C2685}" type="presOf" srcId="{F5F8E687-7F12-436D-B983-374B8E617857}" destId="{41FD4FE0-AA77-48A7-A647-F618536CA63D}" srcOrd="4" destOrd="0" presId="urn:microsoft.com/office/officeart/2005/8/layout/hierarchy1"/>
    <dgm:cxn modelId="{AA12DDDC-99A4-4258-832B-897FAD62C794}" srcId="{73579289-FE3F-468D-AAC9-0A5F1C3FC388}" destId="{F5F8E687-7F12-436D-B983-374B8E617857}" srcOrd="0" destOrd="0" parTransId="{C8095386-EB24-46F7-BB31-854E77EDA2CE}" sibTransId="{F21BC4DE-ACE4-44A3-A275-D20F2893F24D}" presId="urn:microsoft.com/office/officeart/2005/8/layout/hierarchy1"/>
    <dgm:cxn modelId="{5A9BE7C8-22BB-448C-99D0-4A54C0C95B08}" type="presOf" srcId="{C8095386-EB24-46F7-BB31-854E77EDA2CE}" destId="{307D9CBD-5510-4846-9A8F-24074BD2153E}" srcOrd="0" destOrd="0" presId="urn:microsoft.com/office/officeart/2005/8/layout/hierarchy1"/>
    <dgm:cxn modelId="{220722BB-06E7-4F12-9B77-A51839E53CF7}" type="presOf" srcId="{CB9AC7C7-F46C-4FD5-BB88-DF40E281C067}" destId="{BF7BBF99-F2C7-460A-85D3-FCD9E5AA6414}" srcOrd="0" destOrd="0" presId="urn:microsoft.com/office/officeart/2005/8/layout/hierarchy1"/>
    <dgm:cxn modelId="{687CB924-B3A8-4636-BE35-206677B40373}" type="presOf" srcId="{CB9AC7C7-F46C-4FD5-BB88-DF40E281C067}" destId="{C1208ECB-4D24-414E-98FD-C6367DA1CC74}" srcOrd="1" destOrd="0" presId="urn:microsoft.com/office/officeart/2005/8/layout/hierarchy1"/>
    <dgm:cxn modelId="{C7B918D7-3EB5-40EC-9235-B36B4B1CFF84}" type="presOf" srcId="{CB9AC7C7-F46C-4FD5-BB88-DF40E281C067}" destId="{354A6123-5C7E-47C9-99FB-D8728110359D}" srcOrd="2" destOrd="0" presId="urn:microsoft.com/office/officeart/2005/8/layout/hierarchy1"/>
    <dgm:cxn modelId="{AC64BC31-C0F8-4105-890F-CBFB1670BBCC}" type="presOf" srcId="{CB9AC7C7-F46C-4FD5-BB88-DF40E281C067}" destId="{049C9802-ADEB-4E20-811B-9C2662DA6307}" srcOrd="3" destOrd="0" presId="urn:microsoft.com/office/officeart/2005/8/layout/hierarchy1"/>
    <dgm:cxn modelId="{5306CE5E-FE79-41ED-9448-5BBF696950F0}" type="presOf" srcId="{CB9AC7C7-F46C-4FD5-BB88-DF40E281C067}" destId="{1FB4A107-C10A-49C3-9ED7-A0EAF6CC5B05}" srcOrd="4" destOrd="0" presId="urn:microsoft.com/office/officeart/2005/8/layout/hierarchy1"/>
    <dgm:cxn modelId="{04A854EE-644E-4921-9CA9-7FA52415A9F9}" srcId="{73579289-FE3F-468D-AAC9-0A5F1C3FC388}" destId="{CB9AC7C7-F46C-4FD5-BB88-DF40E281C067}" srcOrd="1" destOrd="0" parTransId="{F7FA7162-DE88-4AED-847A-680E4121BDEB}" sibTransId="{4122CF9F-C0A7-4623-87B2-5FBE37DA03E2}" presId="urn:microsoft.com/office/officeart/2005/8/layout/hierarchy1"/>
    <dgm:cxn modelId="{B5814E3A-FB63-4F5D-8839-A95A7A4305B1}" type="presOf" srcId="{F7FA7162-DE88-4AED-847A-680E4121BDEB}" destId="{397E7371-992A-4348-A33A-4EF4BBD6120B}" srcOrd="0" destOrd="0" presId="urn:microsoft.com/office/officeart/2005/8/layout/hierarchy1"/>
    <dgm:cxn modelId="{02B59FD6-0793-4438-B9D0-F8EA7B38A52E}" type="presOf" srcId="{82925C08-6AEB-456A-BCE6-BFE73B6F14E7}" destId="{A00D330E-0324-4733-9EA5-A4AA45D72EF6}" srcOrd="0" destOrd="0" presId="urn:microsoft.com/office/officeart/2005/8/layout/hierarchy1"/>
    <dgm:cxn modelId="{37A8B3FA-9FF3-45C8-B7ED-1E73AEDE9AC1}" type="presOf" srcId="{82925C08-6AEB-456A-BCE6-BFE73B6F14E7}" destId="{60ABF684-4B64-43B5-8D1F-E8377BE0745B}" srcOrd="1" destOrd="0" presId="urn:microsoft.com/office/officeart/2005/8/layout/hierarchy1"/>
    <dgm:cxn modelId="{46C70E1E-6A66-439C-85B3-D53869F0D8BE}" type="presOf" srcId="{82925C08-6AEB-456A-BCE6-BFE73B6F14E7}" destId="{25BC94B9-E2C7-4F30-92D7-FF6F6E9BF1EF}" srcOrd="2" destOrd="0" presId="urn:microsoft.com/office/officeart/2005/8/layout/hierarchy1"/>
    <dgm:cxn modelId="{C84352F0-0A31-4CCE-B0CA-B6FCB65DBE2E}" type="presOf" srcId="{82925C08-6AEB-456A-BCE6-BFE73B6F14E7}" destId="{3F358280-0355-4403-831C-CD2E7694F054}" srcOrd="3" destOrd="0" presId="urn:microsoft.com/office/officeart/2005/8/layout/hierarchy1"/>
    <dgm:cxn modelId="{D9499F93-A0FE-4AF0-87B3-0374D4A95037}" type="presOf" srcId="{82925C08-6AEB-456A-BCE6-BFE73B6F14E7}" destId="{B11C3B88-899D-4649-9F07-0D062969C82F}" srcOrd="4" destOrd="0" presId="urn:microsoft.com/office/officeart/2005/8/layout/hierarchy1"/>
    <dgm:cxn modelId="{7682335E-18C7-40E9-B1E0-D60A27241155}" srcId="{73579289-FE3F-468D-AAC9-0A5F1C3FC388}" destId="{82925C08-6AEB-456A-BCE6-BFE73B6F14E7}" srcOrd="2" destOrd="0" parTransId="{C70702F7-C7D1-4982-9E38-BBBBEB36BCCB}" sibTransId="{B1D8E402-FBC7-41FB-9EE1-CC1373F1E7FE}" presId="urn:microsoft.com/office/officeart/2005/8/layout/hierarchy1"/>
    <dgm:cxn modelId="{E3665F4B-172D-4885-87B3-673C91B37187}" type="presOf" srcId="{C70702F7-C7D1-4982-9E38-BBBBEB36BCCB}" destId="{1E012E89-8DD4-4310-84E2-5BC13106F8C5}" srcOrd="0" destOrd="0" presId="urn:microsoft.com/office/officeart/2005/8/layout/hierarchy1"/>
    <dgm:cxn modelId="{E4C65627-8C06-4FE4-B7A4-09756F292AE5}" type="presOf" srcId="{C8B20BD7-FBC5-4CB4-AEF5-8542AB635A2D}" destId="{EB8E2A33-929E-4217-B32B-5A7C7D69CCD0}" srcOrd="0" destOrd="0" presId="urn:microsoft.com/office/officeart/2005/8/layout/hierarchy1"/>
    <dgm:cxn modelId="{158BE8A2-6D3B-443E-835F-8E10630DCC54}" type="presOf" srcId="{C8B20BD7-FBC5-4CB4-AEF5-8542AB635A2D}" destId="{5724670E-B084-4D91-82D9-8E0241B15DB8}" srcOrd="1" destOrd="0" presId="urn:microsoft.com/office/officeart/2005/8/layout/hierarchy1"/>
    <dgm:cxn modelId="{BBF440E9-2C06-487E-8D3E-3F110EB03AC1}" type="presOf" srcId="{C8B20BD7-FBC5-4CB4-AEF5-8542AB635A2D}" destId="{4B463928-1726-4DB8-8B78-2281B7AF6413}" srcOrd="2" destOrd="0" presId="urn:microsoft.com/office/officeart/2005/8/layout/hierarchy1"/>
    <dgm:cxn modelId="{AE2CE888-EAD1-46A1-AC64-E4D1E049C0E8}" type="presOf" srcId="{C8B20BD7-FBC5-4CB4-AEF5-8542AB635A2D}" destId="{BABE7148-7D87-4D8A-810B-01CE3B315D2B}" srcOrd="3" destOrd="0" presId="urn:microsoft.com/office/officeart/2005/8/layout/hierarchy1"/>
    <dgm:cxn modelId="{BA5660DC-96AA-4482-989E-E6B8F5483C7F}" type="presOf" srcId="{C8B20BD7-FBC5-4CB4-AEF5-8542AB635A2D}" destId="{F2C63F89-CE21-4C0A-8AC6-8E11CBAD6955}" srcOrd="4" destOrd="0" presId="urn:microsoft.com/office/officeart/2005/8/layout/hierarchy1"/>
    <dgm:cxn modelId="{E8C5F36D-A1AF-42C9-98AA-14E06069C17C}" srcId="{73579289-FE3F-468D-AAC9-0A5F1C3FC388}" destId="{C8B20BD7-FBC5-4CB4-AEF5-8542AB635A2D}" srcOrd="3" destOrd="0" parTransId="{FF5C6B74-BA9F-4BD4-AC46-132B0D394178}" sibTransId="{BF6C90E1-3D61-449A-BEAF-64A20B96E568}" presId="urn:microsoft.com/office/officeart/2005/8/layout/hierarchy1"/>
    <dgm:cxn modelId="{E82F011B-F21D-433C-AB47-7BD3A0C17890}" type="presOf" srcId="{FF5C6B74-BA9F-4BD4-AC46-132B0D394178}" destId="{D0A6E975-D42B-46CC-80E6-DB256EDD458B}" srcOrd="0" destOrd="0" presId="urn:microsoft.com/office/officeart/2005/8/layout/hierarchy1"/>
  </dgm:cxnLst>
  <dgm:extLst>
    <a:ext uri="http://schemas.microsoft.com/office/drawing/2008/diagram">
      <dsp:dataModelExt xmlns:dsp="http://schemas.microsoft.com/office/drawing/2008/diagram" relId="rId1" minVer="http://schemas.microsoft.com/office/drawing/2008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F3F56E-E048-40FE-A85A-3456BB3E1DDA}">
      <dsp:nvSpPr>
        <dsp:cNvPr id="0" name=""/>
        <dsp:cNvSpPr/>
      </dsp:nvSpPr>
      <dsp:spPr>
        <a:xfrm>
          <a:off x="4511053" y="2418214"/>
          <a:ext cx="4038966" cy="274597"/>
        </a:xfrm>
        <a:custGeom>
          <a:pathLst>
            <a:path>
              <a:moveTo>
                <a:pt x="0" y="0"/>
              </a:moveTo>
              <a:lnTo>
                <a:pt x="0" y="187130"/>
              </a:lnTo>
              <a:lnTo>
                <a:pt x="4038966" y="187130"/>
              </a:lnTo>
              <a:lnTo>
                <a:pt x="4038966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AA28E7B3-E951-40AE-B456-1E00EAEB804B}">
      <dsp:nvSpPr>
        <dsp:cNvPr id="0" name=""/>
        <dsp:cNvSpPr/>
      </dsp:nvSpPr>
      <dsp:spPr>
        <a:xfrm>
          <a:off x="4511053" y="2418214"/>
          <a:ext cx="2884976" cy="274597"/>
        </a:xfrm>
        <a:custGeom>
          <a:pathLst>
            <a:path>
              <a:moveTo>
                <a:pt x="0" y="0"/>
              </a:moveTo>
              <a:lnTo>
                <a:pt x="0" y="187130"/>
              </a:lnTo>
              <a:lnTo>
                <a:pt x="2884976" y="187130"/>
              </a:lnTo>
              <a:lnTo>
                <a:pt x="2884976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20477FE3-8028-49D1-991D-8262E35DEB70}">
      <dsp:nvSpPr>
        <dsp:cNvPr id="0" name=""/>
        <dsp:cNvSpPr/>
      </dsp:nvSpPr>
      <dsp:spPr>
        <a:xfrm>
          <a:off x="4511053" y="2418214"/>
          <a:ext cx="1730985" cy="274597"/>
        </a:xfrm>
        <a:custGeom>
          <a:pathLst>
            <a:path>
              <a:moveTo>
                <a:pt x="0" y="0"/>
              </a:moveTo>
              <a:lnTo>
                <a:pt x="0" y="187130"/>
              </a:lnTo>
              <a:lnTo>
                <a:pt x="1730985" y="187130"/>
              </a:lnTo>
              <a:lnTo>
                <a:pt x="1730985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7A5CB7AE-0B42-4F6E-AF2B-748B48756E22}">
      <dsp:nvSpPr>
        <dsp:cNvPr id="0" name=""/>
        <dsp:cNvSpPr/>
      </dsp:nvSpPr>
      <dsp:spPr>
        <a:xfrm>
          <a:off x="4511053" y="2418214"/>
          <a:ext cx="576995" cy="274597"/>
        </a:xfrm>
        <a:custGeom>
          <a:pathLst>
            <a:path>
              <a:moveTo>
                <a:pt x="0" y="0"/>
              </a:moveTo>
              <a:lnTo>
                <a:pt x="0" y="187130"/>
              </a:lnTo>
              <a:lnTo>
                <a:pt x="576995" y="187130"/>
              </a:lnTo>
              <a:lnTo>
                <a:pt x="576995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5A7A95E9-7774-44ED-9673-8FD5B2F07E28}">
      <dsp:nvSpPr>
        <dsp:cNvPr id="0" name=""/>
        <dsp:cNvSpPr/>
      </dsp:nvSpPr>
      <dsp:spPr>
        <a:xfrm>
          <a:off x="3934058" y="2418214"/>
          <a:ext cx="576995" cy="274597"/>
        </a:xfrm>
        <a:custGeom>
          <a:pathLst>
            <a:path>
              <a:moveTo>
                <a:pt x="576995" y="0"/>
              </a:moveTo>
              <a:lnTo>
                <a:pt x="576995" y="187130"/>
              </a:lnTo>
              <a:lnTo>
                <a:pt x="0" y="187130"/>
              </a:lnTo>
              <a:lnTo>
                <a:pt x="0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38777A6C-F782-4C16-8539-F9B16C3DECF8}">
      <dsp:nvSpPr>
        <dsp:cNvPr id="0" name=""/>
        <dsp:cNvSpPr/>
      </dsp:nvSpPr>
      <dsp:spPr>
        <a:xfrm>
          <a:off x="2780067" y="2418214"/>
          <a:ext cx="1730985" cy="274597"/>
        </a:xfrm>
        <a:custGeom>
          <a:pathLst>
            <a:path>
              <a:moveTo>
                <a:pt x="1730985" y="0"/>
              </a:moveTo>
              <a:lnTo>
                <a:pt x="1730985" y="187130"/>
              </a:lnTo>
              <a:lnTo>
                <a:pt x="0" y="187130"/>
              </a:lnTo>
              <a:lnTo>
                <a:pt x="0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F1CD3E6D-87E1-4D37-8289-2B4352DB2132}">
      <dsp:nvSpPr>
        <dsp:cNvPr id="0" name=""/>
        <dsp:cNvSpPr/>
      </dsp:nvSpPr>
      <dsp:spPr>
        <a:xfrm>
          <a:off x="1626077" y="2418214"/>
          <a:ext cx="2884976" cy="274597"/>
        </a:xfrm>
        <a:custGeom>
          <a:pathLst>
            <a:path>
              <a:moveTo>
                <a:pt x="2884976" y="0"/>
              </a:moveTo>
              <a:lnTo>
                <a:pt x="2884976" y="187130"/>
              </a:lnTo>
              <a:lnTo>
                <a:pt x="0" y="187130"/>
              </a:lnTo>
              <a:lnTo>
                <a:pt x="0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52B88382-90E1-4B0F-9CE9-E9BF780E2540}">
      <dsp:nvSpPr>
        <dsp:cNvPr id="0" name=""/>
        <dsp:cNvSpPr/>
      </dsp:nvSpPr>
      <dsp:spPr>
        <a:xfrm>
          <a:off x="472087" y="2418214"/>
          <a:ext cx="4038966" cy="274597"/>
        </a:xfrm>
        <a:custGeom>
          <a:pathLst>
            <a:path>
              <a:moveTo>
                <a:pt x="4038966" y="0"/>
              </a:moveTo>
              <a:lnTo>
                <a:pt x="4038966" y="187130"/>
              </a:lnTo>
              <a:lnTo>
                <a:pt x="0" y="187130"/>
              </a:lnTo>
              <a:lnTo>
                <a:pt x="0" y="274597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BDBFD8E1-DA8A-4583-B746-2439A8C13BEE}">
      <dsp:nvSpPr>
        <dsp:cNvPr id="0" name=""/>
        <dsp:cNvSpPr/>
      </dsp:nvSpPr>
      <dsp:spPr>
        <a:xfrm>
          <a:off x="4511053" y="1544067"/>
          <a:ext cx="0" cy="274597"/>
        </a:xfrm>
        <a:custGeom>
          <a:pathLst>
            <a:path>
              <a:moveTo>
                <a:pt x="0" y="0"/>
              </a:moveTo>
              <a:lnTo>
                <a:pt x="0" y="274597"/>
              </a:lnTo>
            </a:path>
          </a:pathLst>
        </a:custGeom>
        <a:noFill/>
        <a:ln>
          <a:solidFill>
            <a:schemeClr val="accent1">
              <a:shade val="60000"/>
            </a:schemeClr>
          </a:solidFill>
        </a:ln>
        <a:effectLst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6EB241BA-7774-42BF-98E4-96AAB1560ABD}">
      <dsp:nvSpPr>
        <dsp:cNvPr id="0" name=""/>
        <dsp:cNvSpPr/>
      </dsp:nvSpPr>
      <dsp:spPr>
        <a:xfrm>
          <a:off x="4038966" y="944516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9DC4FC25-099F-4C52-A6BF-E184626640B4}">
      <dsp:nvSpPr>
        <dsp:cNvPr id="0" name=""/>
        <dsp:cNvSpPr/>
      </dsp:nvSpPr>
      <dsp:spPr>
        <a:xfrm>
          <a:off x="4143874" y="1044179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会長</a:t>
          </a:r>
          <a:endParaRPr kumimoji="1" lang="ja-JP" altLang="en-US" sz="1000" kern="1200"/>
        </a:p>
      </dsp:txBody>
      <dsp:txXfrm>
        <a:off x="4161434" y="1061739"/>
        <a:ext cx="909054" cy="564430"/>
      </dsp:txXfrm>
    </dsp:sp>
    <dsp:sp modelId="{285FB9CE-7A46-46AF-BFE6-7C0085B226CE}">
      <dsp:nvSpPr>
        <dsp:cNvPr id="0" name=""/>
        <dsp:cNvSpPr/>
      </dsp:nvSpPr>
      <dsp:spPr>
        <a:xfrm>
          <a:off x="4038966" y="1818664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06F3147D-066E-413D-94BD-AEA5370EFD5E}">
      <dsp:nvSpPr>
        <dsp:cNvPr id="0" name=""/>
        <dsp:cNvSpPr/>
      </dsp:nvSpPr>
      <dsp:spPr>
        <a:xfrm>
          <a:off x="4143874" y="1918327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副会長</a:t>
          </a:r>
          <a:endParaRPr kumimoji="1" lang="ja-JP" altLang="en-US" sz="1000" kern="1200"/>
        </a:p>
      </dsp:txBody>
      <dsp:txXfrm>
        <a:off x="4161434" y="1935887"/>
        <a:ext cx="909054" cy="564430"/>
      </dsp:txXfrm>
    </dsp:sp>
    <dsp:sp modelId="{508619C6-D917-478F-BD87-D7801AF99F25}">
      <dsp:nvSpPr>
        <dsp:cNvPr id="0" name=""/>
        <dsp:cNvSpPr/>
      </dsp:nvSpPr>
      <dsp:spPr>
        <a:xfrm>
          <a:off x="0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870C585F-FF0C-4F38-A5A5-3D8A5BAEB6BB}">
      <dsp:nvSpPr>
        <dsp:cNvPr id="0" name=""/>
        <dsp:cNvSpPr/>
      </dsp:nvSpPr>
      <dsp:spPr>
        <a:xfrm>
          <a:off x="104908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消火班</a:t>
          </a:r>
          <a:endParaRPr kumimoji="1" lang="ja-JP" altLang="en-US" sz="1000" kern="1200"/>
        </a:p>
      </dsp:txBody>
      <dsp:txXfrm>
        <a:off x="122468" y="2810034"/>
        <a:ext cx="909054" cy="564430"/>
      </dsp:txXfrm>
    </dsp:sp>
    <dsp:sp modelId="{46E3417F-FBB3-4948-AF19-328BE175F737}">
      <dsp:nvSpPr>
        <dsp:cNvPr id="0" name=""/>
        <dsp:cNvSpPr/>
      </dsp:nvSpPr>
      <dsp:spPr>
        <a:xfrm>
          <a:off x="1153990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6C38E7CE-E484-4F22-84FA-6D21035FB9AC}">
      <dsp:nvSpPr>
        <dsp:cNvPr id="0" name=""/>
        <dsp:cNvSpPr/>
      </dsp:nvSpPr>
      <dsp:spPr>
        <a:xfrm>
          <a:off x="1258898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救出・救護班</a:t>
          </a:r>
          <a:endParaRPr kumimoji="1" lang="ja-JP" altLang="en-US" sz="1000" kern="1200"/>
        </a:p>
      </dsp:txBody>
      <dsp:txXfrm>
        <a:off x="1276458" y="2810034"/>
        <a:ext cx="909054" cy="564430"/>
      </dsp:txXfrm>
    </dsp:sp>
    <dsp:sp modelId="{EDB45E9A-5F0E-40D8-989B-B3F1BC73FC70}">
      <dsp:nvSpPr>
        <dsp:cNvPr id="0" name=""/>
        <dsp:cNvSpPr/>
      </dsp:nvSpPr>
      <dsp:spPr>
        <a:xfrm>
          <a:off x="2307981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40F72591-42A6-43AE-8DFA-92A88F92CC16}">
      <dsp:nvSpPr>
        <dsp:cNvPr id="0" name=""/>
        <dsp:cNvSpPr/>
      </dsp:nvSpPr>
      <dsp:spPr>
        <a:xfrm>
          <a:off x="2412889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情報班</a:t>
          </a:r>
          <a:endParaRPr kumimoji="1" lang="ja-JP" altLang="en-US" sz="1000" kern="1200"/>
        </a:p>
      </dsp:txBody>
      <dsp:txXfrm>
        <a:off x="2430449" y="2810034"/>
        <a:ext cx="909054" cy="564430"/>
      </dsp:txXfrm>
    </dsp:sp>
    <dsp:sp modelId="{115837E3-FC7A-4795-89EA-0C014699AD6A}">
      <dsp:nvSpPr>
        <dsp:cNvPr id="0" name=""/>
        <dsp:cNvSpPr/>
      </dsp:nvSpPr>
      <dsp:spPr>
        <a:xfrm>
          <a:off x="3461971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7AE11828-B4C2-40DA-8E27-6FF0E81A6FC0}">
      <dsp:nvSpPr>
        <dsp:cNvPr id="0" name=""/>
        <dsp:cNvSpPr/>
      </dsp:nvSpPr>
      <dsp:spPr>
        <a:xfrm>
          <a:off x="3566879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避難誘導班</a:t>
          </a:r>
          <a:endParaRPr kumimoji="1" lang="ja-JP" altLang="en-US" sz="1000" kern="1200"/>
        </a:p>
      </dsp:txBody>
      <dsp:txXfrm>
        <a:off x="3584439" y="2810034"/>
        <a:ext cx="909054" cy="564430"/>
      </dsp:txXfrm>
    </dsp:sp>
    <dsp:sp modelId="{B54E5966-58CB-49FA-8199-4F2B44A7D9EA}">
      <dsp:nvSpPr>
        <dsp:cNvPr id="0" name=""/>
        <dsp:cNvSpPr/>
      </dsp:nvSpPr>
      <dsp:spPr>
        <a:xfrm>
          <a:off x="4615961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A9F5B446-403C-433F-89D5-91BC383C380D}">
      <dsp:nvSpPr>
        <dsp:cNvPr id="0" name=""/>
        <dsp:cNvSpPr/>
      </dsp:nvSpPr>
      <dsp:spPr>
        <a:xfrm>
          <a:off x="4720869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避難行動要支援者班</a:t>
          </a:r>
          <a:endParaRPr kumimoji="1" lang="ja-JP" altLang="en-US" sz="1000" kern="1200"/>
        </a:p>
      </dsp:txBody>
      <dsp:txXfrm>
        <a:off x="4738429" y="2810034"/>
        <a:ext cx="909054" cy="564430"/>
      </dsp:txXfrm>
    </dsp:sp>
    <dsp:sp modelId="{C1A46D07-1CE9-4EE5-A888-C0F014D366A9}">
      <dsp:nvSpPr>
        <dsp:cNvPr id="0" name=""/>
        <dsp:cNvSpPr/>
      </dsp:nvSpPr>
      <dsp:spPr>
        <a:xfrm>
          <a:off x="5769951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0E289843-973C-4D08-81BA-FF366AEE1B1D}">
      <dsp:nvSpPr>
        <dsp:cNvPr id="0" name=""/>
        <dsp:cNvSpPr/>
      </dsp:nvSpPr>
      <dsp:spPr>
        <a:xfrm>
          <a:off x="5874860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安全点検班</a:t>
          </a:r>
          <a:endParaRPr kumimoji="1" lang="ja-JP" altLang="en-US" sz="1000" kern="1200"/>
        </a:p>
      </dsp:txBody>
      <dsp:txXfrm>
        <a:off x="5892420" y="2810034"/>
        <a:ext cx="909054" cy="564430"/>
      </dsp:txXfrm>
    </dsp:sp>
    <dsp:sp modelId="{AB8CE943-25A1-4DCC-8D8F-82282FC65066}">
      <dsp:nvSpPr>
        <dsp:cNvPr id="0" name=""/>
        <dsp:cNvSpPr/>
      </dsp:nvSpPr>
      <dsp:spPr>
        <a:xfrm>
          <a:off x="6923942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DD9C647D-E315-44EE-B294-320C8AA520CD}">
      <dsp:nvSpPr>
        <dsp:cNvPr id="0" name=""/>
        <dsp:cNvSpPr/>
      </dsp:nvSpPr>
      <dsp:spPr>
        <a:xfrm>
          <a:off x="7028850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清掃班</a:t>
          </a:r>
          <a:endParaRPr kumimoji="1" lang="ja-JP" altLang="en-US" sz="1000" kern="1200"/>
        </a:p>
      </dsp:txBody>
      <dsp:txXfrm>
        <a:off x="7046410" y="2810034"/>
        <a:ext cx="909054" cy="564430"/>
      </dsp:txXfrm>
    </dsp:sp>
    <dsp:sp modelId="{BD3158BF-4EB8-45CF-AA20-26ECA069D2B4}">
      <dsp:nvSpPr>
        <dsp:cNvPr id="0" name=""/>
        <dsp:cNvSpPr/>
      </dsp:nvSpPr>
      <dsp:spPr>
        <a:xfrm>
          <a:off x="8077932" y="2692812"/>
          <a:ext cx="944174" cy="599550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F0B9E533-67FB-488E-B4A0-D1ACDBA0C1B0}">
      <dsp:nvSpPr>
        <dsp:cNvPr id="0" name=""/>
        <dsp:cNvSpPr/>
      </dsp:nvSpPr>
      <dsp:spPr>
        <a:xfrm>
          <a:off x="8182840" y="2792474"/>
          <a:ext cx="944174" cy="599550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000" kern="1200"/>
            <a:t>補修班</a:t>
          </a:r>
          <a:endParaRPr kumimoji="1" lang="ja-JP" altLang="en-US" sz="1000" kern="1200"/>
        </a:p>
      </dsp:txBody>
      <dsp:txXfrm>
        <a:off x="8200400" y="2810034"/>
        <a:ext cx="909054" cy="5644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6E975-D42B-46CC-80E6-DB256EDD458B}">
      <dsp:nvSpPr>
        <dsp:cNvPr id="0" name=""/>
        <dsp:cNvSpPr/>
      </dsp:nvSpPr>
      <dsp:spPr>
        <a:xfrm>
          <a:off x="5746384" y="2435416"/>
          <a:ext cx="2690559" cy="293496"/>
        </a:xfrm>
        <a:custGeom>
          <a:pathLst>
            <a:path>
              <a:moveTo>
                <a:pt x="0" y="0"/>
              </a:moveTo>
              <a:lnTo>
                <a:pt x="0" y="200009"/>
              </a:lnTo>
              <a:lnTo>
                <a:pt x="2690559" y="200009"/>
              </a:lnTo>
              <a:lnTo>
                <a:pt x="2690559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1E012E89-8DD4-4310-84E2-5BC13106F8C5}">
      <dsp:nvSpPr>
        <dsp:cNvPr id="0" name=""/>
        <dsp:cNvSpPr/>
      </dsp:nvSpPr>
      <dsp:spPr>
        <a:xfrm>
          <a:off x="5746384" y="2435416"/>
          <a:ext cx="1383783" cy="293496"/>
        </a:xfrm>
        <a:custGeom>
          <a:pathLst>
            <a:path>
              <a:moveTo>
                <a:pt x="0" y="0"/>
              </a:moveTo>
              <a:lnTo>
                <a:pt x="0" y="200009"/>
              </a:lnTo>
              <a:lnTo>
                <a:pt x="1383783" y="200009"/>
              </a:lnTo>
              <a:lnTo>
                <a:pt x="1383783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397E7371-992A-4348-A33A-4EF4BBD6120B}">
      <dsp:nvSpPr>
        <dsp:cNvPr id="0" name=""/>
        <dsp:cNvSpPr/>
      </dsp:nvSpPr>
      <dsp:spPr>
        <a:xfrm>
          <a:off x="5746384" y="2435416"/>
          <a:ext cx="38760" cy="293496"/>
        </a:xfrm>
        <a:custGeom>
          <a:pathLst>
            <a:path>
              <a:moveTo>
                <a:pt x="0" y="0"/>
              </a:moveTo>
              <a:lnTo>
                <a:pt x="0" y="200009"/>
              </a:lnTo>
              <a:lnTo>
                <a:pt x="38760" y="200009"/>
              </a:lnTo>
              <a:lnTo>
                <a:pt x="38760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307D9CBD-5510-4846-9A8F-24074BD2153E}">
      <dsp:nvSpPr>
        <dsp:cNvPr id="0" name=""/>
        <dsp:cNvSpPr/>
      </dsp:nvSpPr>
      <dsp:spPr>
        <a:xfrm>
          <a:off x="4440122" y="2435416"/>
          <a:ext cx="1306262" cy="293496"/>
        </a:xfrm>
        <a:custGeom>
          <a:pathLst>
            <a:path>
              <a:moveTo>
                <a:pt x="1306262" y="0"/>
              </a:moveTo>
              <a:lnTo>
                <a:pt x="1306262" y="200009"/>
              </a:lnTo>
              <a:lnTo>
                <a:pt x="0" y="200009"/>
              </a:lnTo>
              <a:lnTo>
                <a:pt x="0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8D616E9F-865B-42D4-9159-901A42D399C9}">
      <dsp:nvSpPr>
        <dsp:cNvPr id="0" name=""/>
        <dsp:cNvSpPr/>
      </dsp:nvSpPr>
      <dsp:spPr>
        <a:xfrm>
          <a:off x="4627955" y="1501108"/>
          <a:ext cx="1118429" cy="293496"/>
        </a:xfrm>
        <a:custGeom>
          <a:pathLst>
            <a:path>
              <a:moveTo>
                <a:pt x="0" y="0"/>
              </a:moveTo>
              <a:lnTo>
                <a:pt x="0" y="200009"/>
              </a:lnTo>
              <a:lnTo>
                <a:pt x="1118429" y="200009"/>
              </a:lnTo>
              <a:lnTo>
                <a:pt x="1118429" y="293496"/>
              </a:lnTo>
            </a:path>
          </a:pathLst>
        </a:custGeom>
        <a:noFill/>
        <a:ln>
          <a:solidFill>
            <a:schemeClr val="accent1">
              <a:shade val="60000"/>
            </a:schemeClr>
          </a:solidFill>
        </a:ln>
        <a:effectLst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C8B5DAEB-2FDD-428C-88E0-6371944AF3BE}">
      <dsp:nvSpPr>
        <dsp:cNvPr id="0" name=""/>
        <dsp:cNvSpPr/>
      </dsp:nvSpPr>
      <dsp:spPr>
        <a:xfrm>
          <a:off x="2584476" y="2435416"/>
          <a:ext cx="622236" cy="293496"/>
        </a:xfrm>
        <a:custGeom>
          <a:pathLst>
            <a:path>
              <a:moveTo>
                <a:pt x="0" y="0"/>
              </a:moveTo>
              <a:lnTo>
                <a:pt x="0" y="200009"/>
              </a:lnTo>
              <a:lnTo>
                <a:pt x="622236" y="200009"/>
              </a:lnTo>
              <a:lnTo>
                <a:pt x="622236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5CF33E99-930D-43B7-978B-20F96370AF11}">
      <dsp:nvSpPr>
        <dsp:cNvPr id="0" name=""/>
        <dsp:cNvSpPr/>
      </dsp:nvSpPr>
      <dsp:spPr>
        <a:xfrm>
          <a:off x="1855644" y="2435416"/>
          <a:ext cx="728831" cy="293496"/>
        </a:xfrm>
        <a:custGeom>
          <a:pathLst>
            <a:path>
              <a:moveTo>
                <a:pt x="728831" y="0"/>
              </a:moveTo>
              <a:lnTo>
                <a:pt x="728831" y="200009"/>
              </a:lnTo>
              <a:lnTo>
                <a:pt x="0" y="200009"/>
              </a:lnTo>
              <a:lnTo>
                <a:pt x="0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0E86A8ED-D437-49C3-8E81-24D57134D293}">
      <dsp:nvSpPr>
        <dsp:cNvPr id="0" name=""/>
        <dsp:cNvSpPr/>
      </dsp:nvSpPr>
      <dsp:spPr>
        <a:xfrm>
          <a:off x="504577" y="2435416"/>
          <a:ext cx="2079899" cy="293496"/>
        </a:xfrm>
        <a:custGeom>
          <a:pathLst>
            <a:path>
              <a:moveTo>
                <a:pt x="2079899" y="0"/>
              </a:moveTo>
              <a:lnTo>
                <a:pt x="2079899" y="200009"/>
              </a:lnTo>
              <a:lnTo>
                <a:pt x="0" y="200009"/>
              </a:lnTo>
              <a:lnTo>
                <a:pt x="0" y="293496"/>
              </a:lnTo>
            </a:path>
          </a:pathLst>
        </a:custGeom>
        <a:noFill/>
        <a:ln>
          <a:solidFill>
            <a:schemeClr val="accent1">
              <a:shade val="80000"/>
            </a:schemeClr>
          </a:solidFill>
        </a:ln>
        <a:effectLst/>
      </dsp:spPr>
      <dsp:style>
        <a:lnRef idx="2">
          <a:schemeClr val="accent1">
            <a:shade val="8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BDBFD8E1-DA8A-4583-B746-2439A8C13BEE}">
      <dsp:nvSpPr>
        <dsp:cNvPr id="0" name=""/>
        <dsp:cNvSpPr/>
      </dsp:nvSpPr>
      <dsp:spPr>
        <a:xfrm>
          <a:off x="2584476" y="1501108"/>
          <a:ext cx="2043480" cy="293496"/>
        </a:xfrm>
        <a:custGeom>
          <a:pathLst>
            <a:path>
              <a:moveTo>
                <a:pt x="2043480" y="0"/>
              </a:moveTo>
              <a:lnTo>
                <a:pt x="2043480" y="200009"/>
              </a:lnTo>
              <a:lnTo>
                <a:pt x="0" y="200009"/>
              </a:lnTo>
              <a:lnTo>
                <a:pt x="0" y="293496"/>
              </a:lnTo>
            </a:path>
          </a:pathLst>
        </a:custGeom>
        <a:noFill/>
        <a:ln>
          <a:solidFill>
            <a:schemeClr val="accent1">
              <a:shade val="60000"/>
            </a:schemeClr>
          </a:solidFill>
        </a:ln>
        <a:effectLst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>
          <a:schemeClr val="tx1"/>
        </a:fontRef>
      </dsp:style>
    </dsp:sp>
    <dsp:sp modelId="{6EB241BA-7774-42BF-98E4-96AAB1560ABD}">
      <dsp:nvSpPr>
        <dsp:cNvPr id="0" name=""/>
        <dsp:cNvSpPr/>
      </dsp:nvSpPr>
      <dsp:spPr>
        <a:xfrm>
          <a:off x="4123379" y="860295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9DC4FC25-099F-4C52-A6BF-E184626640B4}">
      <dsp:nvSpPr>
        <dsp:cNvPr id="0" name=""/>
        <dsp:cNvSpPr/>
      </dsp:nvSpPr>
      <dsp:spPr>
        <a:xfrm>
          <a:off x="4235507" y="966817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本部長</a:t>
          </a:r>
          <a:endParaRPr kumimoji="1" lang="ja-JP" altLang="en-US" sz="1300" kern="1200"/>
        </a:p>
      </dsp:txBody>
      <dsp:txXfrm>
        <a:off x="4254276" y="985586"/>
        <a:ext cx="971616" cy="603275"/>
      </dsp:txXfrm>
    </dsp:sp>
    <dsp:sp modelId="{285FB9CE-7A46-46AF-BFE6-7C0085B226CE}">
      <dsp:nvSpPr>
        <dsp:cNvPr id="0" name=""/>
        <dsp:cNvSpPr/>
      </dsp:nvSpPr>
      <dsp:spPr>
        <a:xfrm>
          <a:off x="2079899" y="1794603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06F3147D-066E-413D-94BD-AEA5370EFD5E}">
      <dsp:nvSpPr>
        <dsp:cNvPr id="0" name=""/>
        <dsp:cNvSpPr/>
      </dsp:nvSpPr>
      <dsp:spPr>
        <a:xfrm>
          <a:off x="2192027" y="1901125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副本部長</a:t>
          </a:r>
          <a:endParaRPr kumimoji="1" lang="ja-JP" altLang="en-US" sz="1300" kern="1200"/>
        </a:p>
      </dsp:txBody>
      <dsp:txXfrm>
        <a:off x="2210796" y="1919894"/>
        <a:ext cx="971616" cy="603275"/>
      </dsp:txXfrm>
    </dsp:sp>
    <dsp:sp modelId="{19AA68CC-214D-4E5B-834B-9EA8B23D660D}">
      <dsp:nvSpPr>
        <dsp:cNvPr id="0" name=""/>
        <dsp:cNvSpPr/>
      </dsp:nvSpPr>
      <dsp:spPr>
        <a:xfrm>
          <a:off x="0" y="2728912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20968FF7-DBCA-498B-9561-827CBDABAEDE}">
      <dsp:nvSpPr>
        <dsp:cNvPr id="0" name=""/>
        <dsp:cNvSpPr/>
      </dsp:nvSpPr>
      <dsp:spPr>
        <a:xfrm>
          <a:off x="112128" y="2835433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総務班</a:t>
          </a:r>
          <a:endParaRPr kumimoji="1" lang="ja-JP" altLang="en-US" sz="1300" kern="1200"/>
        </a:p>
      </dsp:txBody>
      <dsp:txXfrm>
        <a:off x="130897" y="2854202"/>
        <a:ext cx="971616" cy="603275"/>
      </dsp:txXfrm>
    </dsp:sp>
    <dsp:sp modelId="{10674B98-6739-470A-9191-43F2D91DCCA8}">
      <dsp:nvSpPr>
        <dsp:cNvPr id="0" name=""/>
        <dsp:cNvSpPr/>
      </dsp:nvSpPr>
      <dsp:spPr>
        <a:xfrm>
          <a:off x="1233410" y="2728912"/>
          <a:ext cx="1244468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EC110919-3658-4100-B012-366A3F3CADF1}">
      <dsp:nvSpPr>
        <dsp:cNvPr id="0" name=""/>
        <dsp:cNvSpPr/>
      </dsp:nvSpPr>
      <dsp:spPr>
        <a:xfrm>
          <a:off x="1345538" y="2835433"/>
          <a:ext cx="1244468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被災者管理班</a:t>
          </a:r>
          <a:endParaRPr kumimoji="1" lang="ja-JP" altLang="en-US" sz="1300" kern="1200"/>
        </a:p>
      </dsp:txBody>
      <dsp:txXfrm>
        <a:off x="1364307" y="2854202"/>
        <a:ext cx="1206930" cy="603275"/>
      </dsp:txXfrm>
    </dsp:sp>
    <dsp:sp modelId="{637E0D4B-09A5-421A-94D6-2C6C34399CA7}">
      <dsp:nvSpPr>
        <dsp:cNvPr id="0" name=""/>
        <dsp:cNvSpPr/>
      </dsp:nvSpPr>
      <dsp:spPr>
        <a:xfrm>
          <a:off x="2702135" y="2728912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AA75D87D-9A94-4BEA-9B49-9C0240A8688D}">
      <dsp:nvSpPr>
        <dsp:cNvPr id="0" name=""/>
        <dsp:cNvSpPr/>
      </dsp:nvSpPr>
      <dsp:spPr>
        <a:xfrm>
          <a:off x="2814263" y="2835433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情報班</a:t>
          </a:r>
          <a:endParaRPr kumimoji="1" lang="ja-JP" altLang="en-US" sz="1300" kern="1200"/>
        </a:p>
      </dsp:txBody>
      <dsp:txXfrm>
        <a:off x="2833032" y="2854202"/>
        <a:ext cx="971616" cy="603275"/>
      </dsp:txXfrm>
    </dsp:sp>
    <dsp:sp modelId="{F70EE566-859C-4D63-9EA5-4DDF35466FF1}">
      <dsp:nvSpPr>
        <dsp:cNvPr id="0" name=""/>
        <dsp:cNvSpPr/>
      </dsp:nvSpPr>
      <dsp:spPr>
        <a:xfrm>
          <a:off x="5241808" y="1794603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19EB6DD5-0A8E-40F0-B467-FE8A0ACF3DFE}">
      <dsp:nvSpPr>
        <dsp:cNvPr id="0" name=""/>
        <dsp:cNvSpPr/>
      </dsp:nvSpPr>
      <dsp:spPr>
        <a:xfrm>
          <a:off x="5353936" y="1901125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副本部長</a:t>
          </a:r>
          <a:endParaRPr kumimoji="1" lang="ja-JP" altLang="en-US" sz="1300" kern="1200"/>
        </a:p>
      </dsp:txBody>
      <dsp:txXfrm>
        <a:off x="5372705" y="1919894"/>
        <a:ext cx="971616" cy="603275"/>
      </dsp:txXfrm>
    </dsp:sp>
    <dsp:sp modelId="{E4E9E832-F9AA-43C3-8E05-11EBD26C3CBF}">
      <dsp:nvSpPr>
        <dsp:cNvPr id="0" name=""/>
        <dsp:cNvSpPr/>
      </dsp:nvSpPr>
      <dsp:spPr>
        <a:xfrm>
          <a:off x="3935545" y="2728912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29D5E19F-DD24-4518-A6A1-69718C6E33B2}">
      <dsp:nvSpPr>
        <dsp:cNvPr id="0" name=""/>
        <dsp:cNvSpPr/>
      </dsp:nvSpPr>
      <dsp:spPr>
        <a:xfrm>
          <a:off x="4047674" y="2835433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施設管理班</a:t>
          </a:r>
          <a:endParaRPr kumimoji="1" lang="ja-JP" altLang="en-US" sz="1300" kern="1200"/>
        </a:p>
      </dsp:txBody>
      <dsp:txXfrm>
        <a:off x="4066443" y="2854202"/>
        <a:ext cx="971616" cy="603275"/>
      </dsp:txXfrm>
    </dsp:sp>
    <dsp:sp modelId="{354A6123-5C7E-47C9-99FB-D8728110359D}">
      <dsp:nvSpPr>
        <dsp:cNvPr id="0" name=""/>
        <dsp:cNvSpPr/>
      </dsp:nvSpPr>
      <dsp:spPr>
        <a:xfrm>
          <a:off x="5168956" y="2728912"/>
          <a:ext cx="1232379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049C9802-ADEB-4E20-811B-9C2662DA6307}">
      <dsp:nvSpPr>
        <dsp:cNvPr id="0" name=""/>
        <dsp:cNvSpPr/>
      </dsp:nvSpPr>
      <dsp:spPr>
        <a:xfrm>
          <a:off x="5281084" y="2835433"/>
          <a:ext cx="1232379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保健・衛生班</a:t>
          </a:r>
          <a:endParaRPr kumimoji="1" lang="ja-JP" altLang="en-US" sz="1300" kern="1200"/>
        </a:p>
      </dsp:txBody>
      <dsp:txXfrm>
        <a:off x="5299853" y="2854202"/>
        <a:ext cx="1194841" cy="603275"/>
      </dsp:txXfrm>
    </dsp:sp>
    <dsp:sp modelId="{25BC94B9-E2C7-4F30-92D7-FF6F6E9BF1EF}">
      <dsp:nvSpPr>
        <dsp:cNvPr id="0" name=""/>
        <dsp:cNvSpPr/>
      </dsp:nvSpPr>
      <dsp:spPr>
        <a:xfrm>
          <a:off x="6625591" y="2728912"/>
          <a:ext cx="1009154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3F358280-0355-4403-831C-CD2E7694F054}">
      <dsp:nvSpPr>
        <dsp:cNvPr id="0" name=""/>
        <dsp:cNvSpPr/>
      </dsp:nvSpPr>
      <dsp:spPr>
        <a:xfrm>
          <a:off x="6737719" y="2835433"/>
          <a:ext cx="1009154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避難行動要支援者班</a:t>
          </a:r>
          <a:endParaRPr kumimoji="1" lang="ja-JP" altLang="en-US" sz="1300" kern="1200"/>
        </a:p>
      </dsp:txBody>
      <dsp:txXfrm>
        <a:off x="6756488" y="2854202"/>
        <a:ext cx="971616" cy="603275"/>
      </dsp:txXfrm>
    </dsp:sp>
    <dsp:sp modelId="{4B463928-1726-4DB8-8B78-2281B7AF6413}">
      <dsp:nvSpPr>
        <dsp:cNvPr id="0" name=""/>
        <dsp:cNvSpPr/>
      </dsp:nvSpPr>
      <dsp:spPr>
        <a:xfrm>
          <a:off x="7859001" y="2728912"/>
          <a:ext cx="1155885" cy="640813"/>
        </a:xfrm>
        <a:prstGeom prst="roundRect">
          <a:avLst>
            <a:gd name="adj" fmla="val 10000"/>
          </a:avLst>
        </a:prstGeom>
        <a:gradFill rotWithShape="0"/>
        <a:ln>
          <a:noFill/>
        </a:ln>
        <a:effectLst>
          <a:outerShdw blurRad="51500" dist="25400" dir="5400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hemeClr val="lt1"/>
        </a:lnRef>
        <a:fillRef idx="2">
          <a:schemeClr val="accent1"/>
        </a:fillRef>
        <a:effectRef idx="1">
          <a:scrgbClr r="0" g="0" b="0"/>
        </a:effectRef>
        <a:fontRef idx="minor">
          <a:schemeClr val="dk1"/>
        </a:fontRef>
      </dsp:style>
    </dsp:sp>
    <dsp:sp modelId="{BABE7148-7D87-4D8A-810B-01CE3B315D2B}">
      <dsp:nvSpPr>
        <dsp:cNvPr id="0" name=""/>
        <dsp:cNvSpPr/>
      </dsp:nvSpPr>
      <dsp:spPr>
        <a:xfrm>
          <a:off x="7971129" y="2835433"/>
          <a:ext cx="1155885" cy="640813"/>
        </a:xfrm>
        <a:prstGeom prst="roundRect">
          <a:avLst>
            <a:gd name="adj" fmla="val 10000"/>
          </a:avLst>
        </a:prstGeom>
        <a:solidFill>
          <a:schemeClr val="lt1">
            <a:alpha val="90000"/>
          </a:schemeClr>
        </a:solidFill>
        <a:ln>
          <a:solidFill>
            <a:schemeClr val="accent1"/>
          </a:solidFill>
        </a:ln>
        <a:effectLst/>
      </dsp:spPr>
      <dsp:style>
        <a:lnRef idx="1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300" kern="1200"/>
            <a:t>ボランティア班</a:t>
          </a:r>
          <a:endParaRPr kumimoji="1" lang="ja-JP" altLang="en-US" sz="1300" kern="1200"/>
        </a:p>
      </dsp:txBody>
      <dsp:txXfrm>
        <a:off x="7989898" y="2854202"/>
        <a:ext cx="1118347" cy="603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Choose1">
      <dgm:if name="If1" func="var" arg="dir" op="equ" val="norm">
        <dgm:alg type="hierChild">
          <dgm:param type="linDir" val="fromL"/>
        </dgm:alg>
      </dgm:if>
      <dgm:else name="Else1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00000000000004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ForEach1" axis="ch">
      <dgm:forEach name="ForEach2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00000000000001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00000000000001"/>
              <dgm:constr type="t" for="ch" forName="text" refType="w" fact="9.5000000000000001e-002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Choose2">
              <dgm:if name="If2" func="var" arg="dir" op="equ" val="norm">
                <dgm:alg type="hierChild">
                  <dgm:param type="linDir" val="fromL"/>
                </dgm:alg>
              </dgm:if>
              <dgm:else name="Else2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ForEach3" axis="ch">
              <dgm:forEach name="ForEach4" axis="self" ptType="parTrans" cnt="1">
                <dgm:layoutNode name="LayoutNode1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ForEach5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00000000000001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00000000000001"/>
                      <dgm:constr type="t" for="ch" forName="text2" refType="w" fact="9.5000000000000001e-002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Choose3">
                      <dgm:if name="If3" func="var" arg="dir" op="equ" val="norm">
                        <dgm:alg type="hierChild">
                          <dgm:param type="linDir" val="fromL"/>
                        </dgm:alg>
                      </dgm:if>
                      <dgm:else name="Else3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ForEach6" axis="ch">
                      <dgm:forEach name="ForEach7" axis="self" ptType="parTrans" cnt="1">
                        <dgm:layoutNode name="LayoutNode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ForEach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00000000000001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00000000000001"/>
                              <dgm:constr type="t" for="ch" forName="text3" refType="w" fact="9.5000000000000001e-002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Choose4">
                              <dgm:if name="If4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Else4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ForEach9" axis="self" ptType="parTrans" cnt="1">
                                <dgm:layoutNode name="LayoutNode3">
                                  <dgm:choose name="Choose5">
                                    <dgm:if name="If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Else5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ForEach10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00000000000001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00000000000001"/>
                                      <dgm:constr type="t" for="ch" forName="text4" refType="w" fact="9.5000000000000001e-002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Choose6">
                                      <dgm:if name="If6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Else6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ForEach1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Choose1">
      <dgm:if name="If1" func="var" arg="dir" op="equ" val="norm">
        <dgm:alg type="hierChild">
          <dgm:param type="linDir" val="fromL"/>
        </dgm:alg>
      </dgm:if>
      <dgm:else name="Else1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00000000000004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ForEach1" axis="ch">
      <dgm:forEach name="ForEach2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00000000000001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00000000000001"/>
              <dgm:constr type="t" for="ch" forName="text" refType="w" fact="9.5000000000000001e-002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Choose2">
              <dgm:if name="If2" func="var" arg="dir" op="equ" val="norm">
                <dgm:alg type="hierChild">
                  <dgm:param type="linDir" val="fromL"/>
                </dgm:alg>
              </dgm:if>
              <dgm:else name="Else2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ForEach3" axis="ch">
              <dgm:forEach name="ForEach4" axis="self" ptType="parTrans" cnt="1">
                <dgm:layoutNode name="LayoutNode1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ForEach5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00000000000001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00000000000001"/>
                      <dgm:constr type="t" for="ch" forName="text2" refType="w" fact="9.5000000000000001e-002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Choose3">
                      <dgm:if name="If3" func="var" arg="dir" op="equ" val="norm">
                        <dgm:alg type="hierChild">
                          <dgm:param type="linDir" val="fromL"/>
                        </dgm:alg>
                      </dgm:if>
                      <dgm:else name="Else3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ForEach6" axis="ch">
                      <dgm:forEach name="ForEach7" axis="self" ptType="parTrans" cnt="1">
                        <dgm:layoutNode name="LayoutNode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ForEach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00000000000001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00000000000001"/>
                              <dgm:constr type="t" for="ch" forName="text3" refType="w" fact="9.5000000000000001e-002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Choose4">
                              <dgm:if name="If4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Else4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ForEach9" axis="self" ptType="parTrans" cnt="1">
                                <dgm:layoutNode name="LayoutNode3">
                                  <dgm:choose name="Choose5">
                                    <dgm:if name="If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Else5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ForEach10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00000000000001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00000000000001"/>
                                      <dgm:constr type="t" for="ch" forName="text4" refType="w" fact="9.5000000000000001e-002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Choose6">
                                      <dgm:if name="If6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Else6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ForEach1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3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6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117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18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19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0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<?xml version="1.0" encoding="UTF-8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<?xml version="1.0" encoding="UTF-8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<?xml version="1.0" encoding="UTF-8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<?xml version="1.0" encoding="UTF-8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<?xml version="1.0" encoding="UTF-8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<?xml version="1.0" encoding="UTF-8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<?xml version="1.0" encoding="UTF-8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2" name="四角形 9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3" name="四角形 1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4" name="四角形 1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209" name="四角形 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10" name="四角形 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11" name="四角形 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216" name="四角形 207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17" name="四角形 208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18" name="四角形 209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229" name="四角形 21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30" name="四角形 211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31" name="四角形 212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265" name="四角形 21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66" name="四角形 21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67" name="四角形 21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301" name="四角形 216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302" name="四角形 217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303" name="四角形 218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314" name="四角形 219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315" name="四角形 22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316" name="四角形 22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350" name="四角形 222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351" name="四角形 223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352" name="四角形 224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1" name="四角形 189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2" name="四角形 19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3" name="四角形 19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53" name="四角形 201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54" name="四角形 20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55" name="四角形 20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62" name="四角形 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63" name="四角形 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64" name="四角形 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70" name="四角形 192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71" name="四角形 193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72" name="四角形 194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78" name="四角形 195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79" name="四角形 196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80" name="四角形 197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86" name="四角形 19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87" name="四角形 19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88" name="四角形 20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96" name="四角形 9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97" name="四角形 1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98" name="四角形 1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203" name="四角形 204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04" name="四角形 205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205" name="四角形 206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サブタイトル 2"/>
          <p:cNvSpPr>
            <a:spLocks noGrp="1"/>
          </p:cNvSpPr>
          <p:nvPr>
            <p:ph type="subTitle" idx="1"/>
          </p:nvPr>
        </p:nvSpPr>
        <p:spPr>
          <a:xfrm>
            <a:off x="389493" y="3380995"/>
            <a:ext cx="9127014" cy="81609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F0FC4DF1-505F-49AF-B4FD-3FC81D06006B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3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3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8" name="タイトル 7"/>
          <p:cNvSpPr>
            <a:spLocks noGrp="1"/>
          </p:cNvSpPr>
          <p:nvPr>
            <p:ph type="title"/>
          </p:nvPr>
        </p:nvSpPr>
        <p:spPr>
          <a:xfrm>
            <a:off x="389493" y="2029648"/>
            <a:ext cx="9127014" cy="1351347"/>
          </a:xfrm>
        </p:spPr>
        <p:txBody>
          <a:bodyPr/>
          <a:lstStyle>
            <a:lvl1pPr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39" name="図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429309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  <p:pic>
        <p:nvPicPr>
          <p:cNvPr id="1040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41277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89493" y="1844825"/>
            <a:ext cx="9127014" cy="428133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0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A6F6-3408-43AF-8C2F-5C0B123EAF5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10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0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05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trike="noStrike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106" name="図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縦書きタイトル 1"/>
          <p:cNvSpPr>
            <a:spLocks noGrp="1"/>
          </p:cNvSpPr>
          <p:nvPr>
            <p:ph type="title" orient="vert" hasCustomPrompt="1"/>
          </p:nvPr>
        </p:nvSpPr>
        <p:spPr>
          <a:xfrm>
            <a:off x="7878325" y="274639"/>
            <a:ext cx="1638182" cy="5851525"/>
          </a:xfrm>
        </p:spPr>
        <p:txBody>
          <a:bodyPr vert="eaVert" anchor="ctr" anchorCtr="1"/>
          <a:lstStyle>
            <a:lvl1pPr algn="l">
              <a:defRPr sz="3600" spc="0"/>
            </a:lvl1pPr>
          </a:lstStyle>
          <a:p>
            <a:r>
              <a:rPr kumimoji="1" lang="ja-JP" altLang="en-US" dirty="0" smtClean="0"/>
              <a:t>マスター タイトルの</a:t>
            </a:r>
            <a:br>
              <a:rPr kumimoji="1" lang="en-US" altLang="ja-JP" dirty="0" smtClean="0"/>
            </a:br>
            <a:r>
              <a:rPr kumimoji="1" lang="ja-JP" altLang="en-US" dirty="0" smtClean="0"/>
              <a:t>書式設定</a:t>
            </a:r>
            <a:endParaRPr kumimoji="1" lang="ja-JP" altLang="en-US" dirty="0"/>
          </a:p>
        </p:txBody>
      </p:sp>
      <p:sp>
        <p:nvSpPr>
          <p:cNvPr id="110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89493" y="274639"/>
            <a:ext cx="7176797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1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8F17-9321-480C-BACC-AF7621D6BAF7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11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1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113" name="図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4722940" y="3076643"/>
            <a:ext cx="6000667" cy="272666"/>
          </a:xfrm>
          <a:prstGeom prst="rect">
            <a:avLst/>
          </a:prstGeom>
          <a:effectLst>
            <a:outerShdw blurRad="50800" dist="25400" algn="l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493" y="1789623"/>
            <a:ext cx="9127014" cy="4336541"/>
          </a:xfrm>
        </p:spPr>
        <p:txBody>
          <a:bodyPr vert="horz"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 marL="742950" indent="-285750">
              <a:buFont typeface="Wingdings" panose="05000000000000000000" pitchFamily="2" charset="2"/>
              <a:buChar char="u"/>
              <a:defRPr sz="2400"/>
            </a:lvl2pPr>
            <a:lvl3pPr marL="1143000" indent="-228600">
              <a:buFont typeface="Wingdings" panose="05000000000000000000" pitchFamily="2" charset="2"/>
              <a:buChar char="u"/>
              <a:defRPr sz="2000"/>
            </a:lvl3pPr>
            <a:lvl4pPr marL="1600200" indent="-228600">
              <a:buFont typeface="Wingdings" panose="05000000000000000000" pitchFamily="2" charset="2"/>
              <a:buChar char="u"/>
              <a:defRPr sz="1800"/>
            </a:lvl4pPr>
            <a:lvl5pPr marL="2057400" indent="-228600">
              <a:buFont typeface="Wingdings" panose="05000000000000000000" pitchFamily="2" charset="2"/>
              <a:buChar char="u"/>
              <a:defRPr sz="1600"/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4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AEE5-7ED7-4085-A9CA-1753656A0E59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4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46" name="タイトル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47" name="図 8"/>
          <p:cNvPicPr>
            <a:picLocks noChangeAspect="1"/>
          </p:cNvPicPr>
          <p:nvPr/>
        </p:nvPicPr>
        <p:blipFill>
          <a:blip r:embed="rId1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3044957"/>
            <a:ext cx="9206126" cy="312034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5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C301-EC1A-47B2-813F-893BA7E49D18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5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53" name="タイトル 1"/>
          <p:cNvSpPr>
            <a:spLocks noGrp="1"/>
          </p:cNvSpPr>
          <p:nvPr>
            <p:ph type="title"/>
          </p:nvPr>
        </p:nvSpPr>
        <p:spPr>
          <a:xfrm>
            <a:off x="389493" y="1556792"/>
            <a:ext cx="9127014" cy="857245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54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2468893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89493" y="1844823"/>
            <a:ext cx="4480957" cy="4281340"/>
          </a:xfr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7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844823"/>
            <a:ext cx="4480957" cy="4281340"/>
          </a:xfr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8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86E2E-FCC6-4D07-86A0-0197A6231486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59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0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61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62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1772179"/>
            <a:ext cx="4482677" cy="6397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5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9493" y="2612909"/>
            <a:ext cx="4482677" cy="3513253"/>
          </a:xfrm>
        </p:spPr>
        <p:txBody>
          <a:bodyPr vert="horz"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6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2" y="1772179"/>
            <a:ext cx="4484396" cy="639763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7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2" y="2612909"/>
            <a:ext cx="4484396" cy="3513253"/>
          </a:xfrm>
        </p:spPr>
        <p:txBody>
          <a:bodyPr vert="horz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8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F4AE-1C96-4648-B8FF-9B7474D97A2E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69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0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71" name="タイトル 1"/>
          <p:cNvSpPr>
            <a:spLocks noGrp="1"/>
          </p:cNvSpPr>
          <p:nvPr>
            <p:ph type="title"/>
          </p:nvPr>
        </p:nvSpPr>
        <p:spPr>
          <a:xfrm>
            <a:off x="389493" y="351508"/>
            <a:ext cx="9127014" cy="869247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sz="3600" b="1" cap="none" spc="0">
                <a:ln w="11430"/>
                <a:gradFill>
                  <a:gsLst>
                    <a:gs pos="25000">
                      <a:schemeClr val="accent5">
                        <a:lumMod val="9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72" name="図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379349" y="6376243"/>
            <a:ext cx="23114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07C2587C-9B05-4045-A8A5-B693039F3779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75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384550" y="6376243"/>
            <a:ext cx="31369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76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7205107" y="6376243"/>
            <a:ext cx="23114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77" name="タイトル 1"/>
          <p:cNvSpPr>
            <a:spLocks noGrp="1"/>
          </p:cNvSpPr>
          <p:nvPr>
            <p:ph type="ctrTitle"/>
          </p:nvPr>
        </p:nvSpPr>
        <p:spPr>
          <a:xfrm>
            <a:off x="389493" y="1988840"/>
            <a:ext cx="9127014" cy="2263448"/>
          </a:xfrm>
        </p:spPr>
        <p:txBody>
          <a:bodyPr/>
          <a:lstStyle>
            <a:lvl1pPr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78" name="図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429309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  <p:pic>
        <p:nvPicPr>
          <p:cNvPr id="1079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41277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515E-B216-45AE-AD87-EA39F3FC0AF1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82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3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32653" y="1748813"/>
            <a:ext cx="7683854" cy="4377351"/>
          </a:xfr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8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89493" y="1748813"/>
            <a:ext cx="1209134" cy="4377351"/>
          </a:xfrm>
        </p:spPr>
        <p:txBody>
          <a:bodyPr vert="eaVert" anchor="ctr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6FF8-0C33-42EB-A0BA-E00ED2D13AD1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8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90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91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32653" y="1748813"/>
            <a:ext cx="7582588" cy="4320480"/>
          </a:xfrm>
        </p:spPr>
        <p:txBody>
          <a:bodyPr vert="horz">
            <a:normAutofit/>
          </a:bodyPr>
          <a:lstStyle>
            <a:lvl1pPr marL="0" indent="0" algn="l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9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89493" y="1748813"/>
            <a:ext cx="1209134" cy="4320480"/>
          </a:xfrm>
        </p:spPr>
        <p:txBody>
          <a:bodyPr vert="eaVert" anchor="ctr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9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5281-B54E-468B-B9AA-8099FC9D193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9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98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99" name="図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3.png" /><Relationship Id="rId13" Type="http://schemas.microsoft.com/office/2007/relationships/hdphoto" Target="../media/hdphoto1.wdp" /><Relationship Id="rId14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正方形/長方形 1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blipFill>
            <a:blip r:embed="rId12">
              <a:alphaModFix amt="8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89493" y="356659"/>
            <a:ext cx="9127014" cy="857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1988839"/>
            <a:ext cx="9127014" cy="413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89493" y="637624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fld id="{B4D3E093-8576-4F1C-AD1A-E86E5582DB9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2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7624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103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05107" y="637624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1" name="正方形/長方形 8"/>
          <p:cNvSpPr/>
          <p:nvPr/>
        </p:nvSpPr>
        <p:spPr>
          <a:xfrm>
            <a:off x="0" y="0"/>
            <a:ext cx="9906000" cy="60959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2" name="正方形/長方形 9"/>
          <p:cNvSpPr/>
          <p:nvPr/>
        </p:nvSpPr>
        <p:spPr>
          <a:xfrm>
            <a:off x="-18259" y="6806588"/>
            <a:ext cx="9906000" cy="60959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lang="ja-JP" altLang="en-US" sz="4800" b="1" kern="1200" cap="none" spc="-300" dirty="0">
          <a:ln w="11430"/>
          <a:gradFill>
            <a:gsLst>
              <a:gs pos="25000">
                <a:schemeClr val="accent4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  <a:tileRect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Ø"/>
        <a:defRPr kumimoji="1" sz="32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4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8pPr>
      <a:lvl9pPr marL="3829050" indent="-1714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2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1.xml" /><Relationship Id="rId3" Type="http://schemas.openxmlformats.org/officeDocument/2006/relationships/notesSlide" Target="../notesSlides/notesSlide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/Relationships>
</file>

<file path=ppt/slides/_rels/slide12.xml.rels><?xml version="1.0" encoding="UTF-8"?><Relationships xmlns="http://schemas.openxmlformats.org/package/2006/relationships"><Relationship Id="rId1" Type="http://schemas.microsoft.com/office/2007/relationships/diagramDrawing" Target="../diagrams/drawing1.xml" /><Relationship Id="rId2" Type="http://schemas.openxmlformats.org/officeDocument/2006/relationships/diagramData" Target="../diagrams/data1.xml" /><Relationship Id="rId3" Type="http://schemas.openxmlformats.org/officeDocument/2006/relationships/diagramLayout" Target="../diagrams/layout1.xml" /><Relationship Id="rId4" Type="http://schemas.openxmlformats.org/officeDocument/2006/relationships/diagramQuickStyle" Target="../diagrams/quickStyle1.xml" /><Relationship Id="rId5" Type="http://schemas.openxmlformats.org/officeDocument/2006/relationships/diagramColors" Target="../diagrams/colors1.xml" /><Relationship Id="rId6" Type="http://schemas.openxmlformats.org/officeDocument/2006/relationships/slideLayout" Target="../slideLayouts/slideLayout2.xml" /><Relationship Id="rId7" Type="http://schemas.openxmlformats.org/officeDocument/2006/relationships/notesSlide" Target="../notesSlides/notesSlide1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/Relationships>
</file>

<file path=ppt/slides/_rels/slide15.xml.rels><?xml version="1.0" encoding="UTF-8"?><Relationships xmlns="http://schemas.openxmlformats.org/package/2006/relationships"><Relationship Id="rId1" Type="http://schemas.microsoft.com/office/2007/relationships/diagramDrawing" Target="../diagrams/drawing2.xml" /><Relationship Id="rId2" Type="http://schemas.openxmlformats.org/officeDocument/2006/relationships/diagramData" Target="../diagrams/data2.xml" /><Relationship Id="rId3" Type="http://schemas.openxmlformats.org/officeDocument/2006/relationships/diagramLayout" Target="../diagrams/layout2.xml" /><Relationship Id="rId4" Type="http://schemas.openxmlformats.org/officeDocument/2006/relationships/diagramQuickStyle" Target="../diagrams/quickStyle2.xml" /><Relationship Id="rId5" Type="http://schemas.openxmlformats.org/officeDocument/2006/relationships/diagramColors" Target="../diagrams/colors2.xml" /><Relationship Id="rId6" Type="http://schemas.openxmlformats.org/officeDocument/2006/relationships/slideLayout" Target="../slideLayouts/slideLayout2.xml" /><Relationship Id="rId7" Type="http://schemas.openxmlformats.org/officeDocument/2006/relationships/notesSlide" Target="../notesSlides/notesSlide15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1.xml" /><Relationship Id="rId3" Type="http://schemas.openxmlformats.org/officeDocument/2006/relationships/notesSlide" Target="../notesSlides/notesSlide8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タイトル 1"/>
          <p:cNvSpPr>
            <a:spLocks noGrp="1"/>
          </p:cNvSpPr>
          <p:nvPr>
            <p:ph type="ctrTitle" idx="0"/>
          </p:nvPr>
        </p:nvSpPr>
        <p:spPr>
          <a:xfrm>
            <a:off x="389493" y="2027666"/>
            <a:ext cx="9127014" cy="2490386"/>
          </a:xfrm>
        </p:spPr>
        <p:txBody>
          <a:bodyPr>
            <a:normAutofit/>
          </a:bodyPr>
          <a:lstStyle/>
          <a:p>
            <a:r>
              <a:rPr kumimoji="1" lang="ja-JP" altLang="en-US" sz="7200" dirty="0">
                <a:solidFill>
                  <a:srgbClr val="FFC000"/>
                </a:solidFill>
              </a:rPr>
              <a:t>災害ミッションゲーム</a:t>
            </a:r>
            <a:endParaRPr kumimoji="1" lang="ja-JP" altLang="en-US" sz="4400" b="0" dirty="0">
              <a:solidFill>
                <a:srgbClr val="003EFF"/>
              </a:solidFill>
            </a:endParaRPr>
          </a:p>
        </p:txBody>
      </p:sp>
      <p:sp>
        <p:nvSpPr>
          <p:cNvPr id="1126" name="サブタイトル 2"/>
          <p:cNvSpPr>
            <a:spLocks noGrp="1"/>
          </p:cNvSpPr>
          <p:nvPr>
            <p:ph type="subTitle" idx="1"/>
          </p:nvPr>
        </p:nvSpPr>
        <p:spPr>
          <a:xfrm>
            <a:off x="1132490" y="5509017"/>
            <a:ext cx="8002958" cy="816091"/>
          </a:xfrm>
        </p:spPr>
        <p:txBody>
          <a:bodyPr>
            <a:normAutofit/>
          </a:bodyPr>
          <a:lstStyle/>
          <a:p>
            <a:r>
              <a:rPr kumimoji="1" lang="ja-JP" altLang="en-US" sz="2400"/>
              <a:t>制作　静岡県地域防災活動推進委員会</a:t>
            </a:r>
            <a:endParaRPr kumimoji="1" lang="ja-JP" altLang="en-US"/>
          </a:p>
        </p:txBody>
      </p:sp>
      <p:pic>
        <p:nvPicPr>
          <p:cNvPr id="1127" name="図 346"/>
          <p:cNvPicPr>
            <a:picLocks noChangeAspect="1"/>
          </p:cNvPicPr>
          <p:nvPr/>
        </p:nvPicPr>
        <p:blipFill>
          <a:blip r:embed="rId1">
            <a:lum bright="14000" contrast="-20000"/>
          </a:blip>
          <a:stretch>
            <a:fillRect/>
          </a:stretch>
        </p:blipFill>
        <p:spPr>
          <a:xfrm>
            <a:off x="-21166" y="4191784"/>
            <a:ext cx="2519926" cy="2634467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1128" name="タイトル 371"/>
          <p:cNvSpPr/>
          <p:nvPr/>
        </p:nvSpPr>
        <p:spPr>
          <a:xfrm>
            <a:off x="-13329" y="7030772"/>
            <a:ext cx="9916989" cy="17416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lang="ja-JP" altLang="en-US" sz="5400" b="1" kern="1200" cap="none" spc="-300" dirty="0">
                <a:ln w="11430"/>
                <a:gradFill>
                  <a:gsLst>
                    <a:gs pos="25000">
                      <a:schemeClr val="accent4">
                        <a:lumMod val="75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kumimoji="1" lang="ja-JP" altLang="en-US" sz="3600" dirty="0">
                <a:solidFill>
                  <a:schemeClr val="tx1"/>
                </a:solidFill>
              </a:rPr>
              <a:t>【英語タイトル】</a:t>
            </a:r>
            <a:endParaRPr kumimoji="1" lang="ja-JP" altLang="en-US" sz="4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6600" dirty="0">
                <a:solidFill>
                  <a:srgbClr val="FFC000"/>
                </a:solidFill>
              </a:rPr>
              <a:t>Disaster Mission Game</a:t>
            </a:r>
            <a:endParaRPr kumimoji="1" lang="ja-JP" altLang="en-US" sz="6600" dirty="0">
              <a:solidFill>
                <a:srgbClr val="FFC000"/>
              </a:solidFill>
            </a:endParaRPr>
          </a:p>
          <a:p>
            <a:pPr algn="ctr"/>
            <a:r>
              <a:rPr kumimoji="1" lang="ja-JP" altLang="en-US" sz="3027" dirty="0">
                <a:solidFill>
                  <a:srgbClr val="57951E"/>
                </a:solidFill>
              </a:rPr>
              <a:t>Constant </a:t>
            </a:r>
            <a:r>
              <a:rPr kumimoji="1" lang="ja-JP" altLang="en-US" sz="3027" dirty="0">
                <a:solidFill>
                  <a:srgbClr val="FF0000"/>
                </a:solidFill>
              </a:rPr>
              <a:t>preparedness</a:t>
            </a:r>
            <a:r>
              <a:rPr kumimoji="1" lang="ja-JP" altLang="en-US" sz="3027" dirty="0">
                <a:solidFill>
                  <a:srgbClr val="57951E"/>
                </a:solidFill>
              </a:rPr>
              <a:t> </a:t>
            </a:r>
            <a:r>
              <a:rPr kumimoji="1" lang="ja-JP" altLang="en-US" sz="3027" dirty="0">
                <a:solidFill>
                  <a:srgbClr val="57951E"/>
                </a:solidFill>
              </a:rPr>
              <a:t> </a:t>
            </a:r>
            <a:r>
              <a:rPr kumimoji="1" lang="ja-JP" altLang="en-US" sz="3027" dirty="0">
                <a:solidFill>
                  <a:srgbClr val="FFC000"/>
                </a:solidFill>
              </a:rPr>
              <a:t>and</a:t>
            </a:r>
            <a:r>
              <a:rPr kumimoji="1" lang="ja-JP" altLang="en-US" sz="3027" dirty="0">
                <a:solidFill>
                  <a:srgbClr val="FAA725"/>
                </a:solidFill>
              </a:rPr>
              <a:t> </a:t>
            </a:r>
            <a:r>
              <a:rPr kumimoji="1" lang="ja-JP" altLang="en-US" sz="3027" dirty="0">
                <a:solidFill>
                  <a:srgbClr val="57951E"/>
                </a:solidFill>
              </a:rPr>
              <a:t>Usual </a:t>
            </a:r>
            <a:r>
              <a:rPr kumimoji="1" lang="ja-JP" altLang="en-US" sz="3027" dirty="0">
                <a:solidFill>
                  <a:srgbClr val="FF0000"/>
                </a:solidFill>
              </a:rPr>
              <a:t>preparations </a:t>
            </a:r>
            <a:r>
              <a:rPr kumimoji="1" lang="ja-JP" altLang="en-US" sz="3027" dirty="0">
                <a:solidFill>
                  <a:srgbClr val="003EFF"/>
                </a:solidFill>
              </a:rPr>
              <a:t>!</a:t>
            </a:r>
            <a:endParaRPr kumimoji="1" lang="ja-JP" altLang="en-US" sz="4400" b="0" dirty="0">
              <a:solidFill>
                <a:srgbClr val="003EFF"/>
              </a:solidFill>
            </a:endParaRPr>
          </a:p>
        </p:txBody>
      </p:sp>
      <p:sp>
        <p:nvSpPr>
          <p:cNvPr id="1129" name="四角形 372"/>
          <p:cNvSpPr/>
          <p:nvPr/>
        </p:nvSpPr>
        <p:spPr>
          <a:xfrm>
            <a:off x="859370" y="8850600"/>
            <a:ext cx="864841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l">
              <a:defRPr lang="ja-JP" altLang="en-US"/>
            </a:pPr>
            <a:r>
              <a:rPr kumimoji="1" lang="ja-JP" altLang="en-US" dirty="0">
                <a:solidFill>
                  <a:schemeClr val="tx1"/>
                </a:solidFill>
              </a:rPr>
              <a:t>Constant </a:t>
            </a:r>
            <a:r>
              <a:rPr kumimoji="1" lang="ja-JP" altLang="en-US" dirty="0">
                <a:solidFill>
                  <a:schemeClr val="tx1"/>
                </a:solidFill>
              </a:rPr>
              <a:t>preparedness</a:t>
            </a:r>
            <a:r>
              <a:rPr kumimoji="1" lang="ja-JP" altLang="en-US" dirty="0">
                <a:solidFill>
                  <a:schemeClr val="tx1"/>
                </a:solidFill>
              </a:rPr>
              <a:t> ･･･絶え間ない・途切れることのない心構え（不断の備え）</a:t>
            </a:r>
            <a:endParaRPr lang="ja-JP" altLang="en-US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kumimoji="1" lang="ja-JP" altLang="en-US" dirty="0">
                <a:solidFill>
                  <a:schemeClr val="tx1"/>
                </a:solidFill>
              </a:rPr>
              <a:t>Usual </a:t>
            </a:r>
            <a:r>
              <a:rPr kumimoji="1" lang="ja-JP" altLang="en-US" dirty="0">
                <a:solidFill>
                  <a:schemeClr val="tx1"/>
                </a:solidFill>
              </a:rPr>
              <a:t>preparations ･･･日常的な準備（普段の備え）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30" name="テキスト 379"/>
          <p:cNvSpPr txBox="1"/>
          <p:nvPr/>
        </p:nvSpPr>
        <p:spPr>
          <a:xfrm>
            <a:off x="10065037" y="7030772"/>
            <a:ext cx="5688250" cy="1260991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 lang="ja-JP" altLang="en-US"/>
            </a:pPr>
            <a:r>
              <a:rPr kumimoji="1" lang="ja-JP" altLang="en-US" sz="3200" dirty="0">
                <a:solidFill>
                  <a:schemeClr val="tx1"/>
                </a:solidFill>
              </a:rPr>
              <a:t>（副題）</a:t>
            </a:r>
            <a:endParaRPr kumimoji="1" lang="ja-JP" altLang="en-US" sz="4400" dirty="0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kumimoji="1" lang="ja-JP" altLang="en-US" sz="4400" dirty="0">
                <a:solidFill>
                  <a:srgbClr val="57951E"/>
                </a:solidFill>
              </a:rPr>
              <a:t>ふだん</a:t>
            </a:r>
            <a:r>
              <a:rPr kumimoji="1" lang="ja-JP" altLang="en-US" sz="4400" dirty="0">
                <a:solidFill>
                  <a:srgbClr val="FFC000"/>
                </a:solidFill>
              </a:rPr>
              <a:t>の</a:t>
            </a:r>
            <a:r>
              <a:rPr kumimoji="1" lang="ja-JP" altLang="en-US" sz="4400" dirty="0">
                <a:solidFill>
                  <a:srgbClr val="FF0000"/>
                </a:solidFill>
              </a:rPr>
              <a:t>そな</a:t>
            </a:r>
            <a:r>
              <a:rPr kumimoji="1" lang="ja-JP" altLang="en-US" sz="4400" dirty="0">
                <a:solidFill>
                  <a:srgbClr val="003EFF"/>
                </a:solidFill>
              </a:rPr>
              <a:t>え～る</a:t>
            </a:r>
            <a:endParaRPr lang="ja-JP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207" name="四角形 1980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pPr marL="0" indent="0" algn="ctr">
              <a:buNone/>
            </a:pPr>
            <a:r>
              <a:rPr kumimoji="1" lang="ja-JP" altLang="en-US" sz="5400">
                <a:latin typeface="AR P丸ゴシック体E"/>
                <a:ea typeface="AR P丸ゴシック体E"/>
              </a:rPr>
              <a:t>①</a:t>
            </a:r>
            <a:endParaRPr kumimoji="1" lang="ja-JP" altLang="en-US" sz="5400">
              <a:latin typeface="AR P丸ゴシック体E"/>
              <a:ea typeface="AR P丸ゴシック体E"/>
            </a:endParaRPr>
          </a:p>
          <a:p>
            <a:pPr marL="0" indent="0" algn="ctr">
              <a:buNone/>
            </a:pPr>
            <a:r>
              <a:rPr kumimoji="1" lang="ja-JP" altLang="en-US" sz="5400">
                <a:latin typeface="AR P丸ゴシック体E"/>
                <a:ea typeface="AR P丸ゴシック体E"/>
              </a:rPr>
              <a:t>自分の役割をイメージ</a:t>
            </a:r>
            <a:endParaRPr kumimoji="1" lang="ja-JP" altLang="en-US" sz="5400">
              <a:latin typeface="AR P丸ゴシック体E"/>
              <a:ea typeface="AR P丸ゴシック体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213" name="四角形 4658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>
                <a:solidFill>
                  <a:srgbClr val="633316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>
                <a:solidFill>
                  <a:srgbClr val="003EFF"/>
                </a:solidFill>
                <a:latin typeface="AR P丸ゴシック体E"/>
                <a:ea typeface="AR P丸ゴシック体E"/>
              </a:rPr>
              <a:t>組織図</a:t>
            </a:r>
            <a:r>
              <a:rPr kumimoji="1" lang="ja-JP" altLang="en-US"/>
              <a:t>と、</a:t>
            </a:r>
            <a:r>
              <a:rPr kumimoji="1" lang="ja-JP" altLang="en-US">
                <a:solidFill>
                  <a:srgbClr val="003EFF"/>
                </a:solidFill>
                <a:latin typeface="AR P丸ゴシック体E"/>
                <a:ea typeface="AR P丸ゴシック体E"/>
              </a:rPr>
              <a:t>役割を示したカード</a:t>
            </a:r>
            <a:r>
              <a:rPr kumimoji="1" lang="ja-JP" altLang="en-US"/>
              <a:t>を確認してください。</a:t>
            </a:r>
            <a:endParaRPr kumimoji="1" lang="ja-JP" altLang="en-US"/>
          </a:p>
          <a:p>
            <a:endParaRPr kumimoji="1" lang="ja-JP" altLang="en-US"/>
          </a:p>
          <a:p>
            <a:r>
              <a:rPr kumimoji="1" lang="ja-JP" altLang="en-US"/>
              <a:t> 今回、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誰が何の班の役割を担当するか</a:t>
            </a:r>
            <a:r>
              <a:rPr kumimoji="1" lang="ja-JP" altLang="en-US">
                <a:solidFill>
                  <a:srgbClr val="633316"/>
                </a:solidFill>
                <a:latin typeface="メイリオ"/>
                <a:ea typeface="メイリオ"/>
              </a:rPr>
              <a:t>、</a:t>
            </a:r>
            <a:r>
              <a:rPr kumimoji="1" lang="ja-JP" altLang="en-US">
                <a:solidFill>
                  <a:srgbClr val="633316"/>
                </a:solidFill>
              </a:rPr>
              <a:t>み</a:t>
            </a:r>
            <a:r>
              <a:rPr kumimoji="1" lang="ja-JP" altLang="en-US">
                <a:solidFill>
                  <a:srgbClr val="633316"/>
                </a:solidFill>
              </a:rPr>
              <a:t>んな</a:t>
            </a:r>
            <a:r>
              <a:rPr kumimoji="1" lang="ja-JP" altLang="en-US"/>
              <a:t>又はグループで検討しましょう。少人数の場合は、複数の班を兼任することになります。</a:t>
            </a:r>
            <a:endParaRPr kumimoji="1" lang="ja-JP" altLang="en-US"/>
          </a:p>
          <a:p>
            <a:endParaRPr kumimoji="1" lang="ja-JP" altLang="en-US"/>
          </a:p>
          <a:p>
            <a:r>
              <a:rPr kumimoji="1" lang="ja-JP" altLang="en-US"/>
              <a:t> カードを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どこの班、または、どの担当にあてはめるか</a:t>
            </a:r>
            <a:r>
              <a:rPr kumimoji="1" lang="ja-JP" altLang="en-US"/>
              <a:t>、みんな又はグループで検討しましょう。</a:t>
            </a:r>
            <a:endParaRPr kumimoji="1" lang="ja-JP" altLang="en-US"/>
          </a:p>
        </p:txBody>
      </p:sp>
      <p:sp>
        <p:nvSpPr>
          <p:cNvPr id="1214" name="四角形 4659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自分の役割をイメージ</a:t>
            </a:r>
            <a:endParaRPr kumimoji="1" lang="ja-JP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220" name="四角形 46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自主防災組織図（例）</a:t>
            </a:r>
            <a:endParaRPr kumimoji="1" lang="ja-JP" altLang="en-US"/>
          </a:p>
        </p:txBody>
      </p:sp>
      <p:graphicFrame>
        <p:nvGraphicFramePr>
          <p:cNvPr id="1221" name="図表 64"/>
          <p:cNvGraphicFramePr/>
          <p:nvPr>
            <p:ph idx="1"/>
          </p:nvPr>
        </p:nvGraphicFramePr>
        <p:xfrm>
          <a:off x="389493" y="1789623"/>
          <a:ext cx="9127014" cy="4336541"/>
        </p:xfrm>
        <a:graphic>
          <a:graphicData uri="http://schemas.openxmlformats.org/drawingml/2006/diagram">
            <dgm:relIds xmlns:dgm="http://schemas.openxmlformats.org/drawingml/2006/diagram" r:dm="rId2" r:lo="rId3" r:qs="rId4" r:cs="rId5"/>
          </a:graphicData>
        </a:graphic>
      </p:graphicFrame>
      <p:sp>
        <p:nvSpPr>
          <p:cNvPr id="1223" name="テキスト 4664"/>
          <p:cNvSpPr txBox="1"/>
          <p:nvPr/>
        </p:nvSpPr>
        <p:spPr>
          <a:xfrm>
            <a:off x="2349500" y="1841500"/>
            <a:ext cx="4407719" cy="460772"/>
          </a:xfrm>
          <a:prstGeom prst="rect">
            <a:avLst/>
          </a:prstGeom>
        </p:spPr>
        <p:txBody>
          <a:bodyPr>
            <a:spAutoFit/>
          </a:bodyPr>
          <a:p>
            <a:pPr>
              <a:defRPr lang="ja-JP" altLang="en-US"/>
            </a:pPr>
            <a:r>
              <a:rPr lang="ja-JP" altLang="en-US" sz="2400"/>
              <a:t>●●●自主防災組織　組織図</a:t>
            </a:r>
            <a:endParaRPr lang="ja-JP" altLang="en-US"/>
          </a:p>
        </p:txBody>
      </p:sp>
      <p:sp>
        <p:nvSpPr>
          <p:cNvPr id="1224" name="図形 4785"/>
          <p:cNvSpPr/>
          <p:nvPr/>
        </p:nvSpPr>
        <p:spPr>
          <a:xfrm>
            <a:off x="327241" y="2457286"/>
            <a:ext cx="1442137" cy="6803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400"/>
              <a:t>自治体担当者</a:t>
            </a:r>
            <a:endParaRPr lang="ja-JP" altLang="en-US"/>
          </a:p>
        </p:txBody>
      </p:sp>
      <p:sp>
        <p:nvSpPr>
          <p:cNvPr id="1225" name="図形 4786"/>
          <p:cNvSpPr/>
          <p:nvPr/>
        </p:nvSpPr>
        <p:spPr>
          <a:xfrm>
            <a:off x="7943547" y="1898786"/>
            <a:ext cx="1442137" cy="6803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400"/>
              <a:t>ボランティア団体</a:t>
            </a:r>
            <a:endParaRPr lang="ja-JP" altLang="en-US"/>
          </a:p>
        </p:txBody>
      </p:sp>
      <p:sp>
        <p:nvSpPr>
          <p:cNvPr id="1226" name="図形 4787"/>
          <p:cNvSpPr/>
          <p:nvPr/>
        </p:nvSpPr>
        <p:spPr>
          <a:xfrm>
            <a:off x="7920976" y="1161160"/>
            <a:ext cx="1442137" cy="6803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400"/>
              <a:t>警察・消防（・自衛隊）</a:t>
            </a:r>
            <a:endParaRPr lang="ja-JP" altLang="en-US"/>
          </a:p>
        </p:txBody>
      </p:sp>
      <p:sp>
        <p:nvSpPr>
          <p:cNvPr id="1227" name="図形 4788"/>
          <p:cNvSpPr/>
          <p:nvPr/>
        </p:nvSpPr>
        <p:spPr>
          <a:xfrm>
            <a:off x="393501" y="5618832"/>
            <a:ext cx="9123474" cy="57746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地域住民</a:t>
            </a:r>
            <a:endParaRPr lang="ja-JP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233" name="四角形 47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どの班で行う？付与カード（例）</a:t>
            </a:r>
            <a:endParaRPr kumimoji="1" lang="ja-JP" altLang="en-US"/>
          </a:p>
          <a:p>
            <a:r>
              <a:rPr kumimoji="1" lang="ja-JP" altLang="en-US"/>
              <a:t>平時の</a:t>
            </a:r>
            <a:r>
              <a:rPr kumimoji="1" lang="ja-JP" altLang="en-US"/>
              <a:t>フェーズ</a:t>
            </a:r>
            <a:endParaRPr kumimoji="1" lang="ja-JP" altLang="en-US"/>
          </a:p>
        </p:txBody>
      </p:sp>
      <p:sp>
        <p:nvSpPr>
          <p:cNvPr id="1234" name="四角形 4707"/>
          <p:cNvSpPr/>
          <p:nvPr/>
        </p:nvSpPr>
        <p:spPr>
          <a:xfrm>
            <a:off x="465678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各種台帳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管理</a:t>
            </a:r>
            <a:endParaRPr lang="ja-JP" altLang="en-US"/>
          </a:p>
        </p:txBody>
      </p:sp>
      <p:sp>
        <p:nvSpPr>
          <p:cNvPr id="1235" name="四角形 4708"/>
          <p:cNvSpPr/>
          <p:nvPr/>
        </p:nvSpPr>
        <p:spPr>
          <a:xfrm>
            <a:off x="465678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組織の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活動目標と計画</a:t>
            </a:r>
            <a:endParaRPr lang="ja-JP" altLang="en-US"/>
          </a:p>
        </p:txBody>
      </p:sp>
      <p:sp>
        <p:nvSpPr>
          <p:cNvPr id="1236" name="四角形 4709"/>
          <p:cNvSpPr/>
          <p:nvPr/>
        </p:nvSpPr>
        <p:spPr>
          <a:xfrm>
            <a:off x="465678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住民の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安否確認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計画</a:t>
            </a:r>
            <a:endParaRPr lang="ja-JP" altLang="en-US"/>
          </a:p>
        </p:txBody>
      </p:sp>
      <p:sp>
        <p:nvSpPr>
          <p:cNvPr id="1237" name="四角形 4710"/>
          <p:cNvSpPr/>
          <p:nvPr/>
        </p:nvSpPr>
        <p:spPr>
          <a:xfrm>
            <a:off x="465678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地域の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安全点検</a:t>
            </a:r>
            <a:endParaRPr lang="ja-JP" altLang="en-US"/>
          </a:p>
        </p:txBody>
      </p:sp>
      <p:sp>
        <p:nvSpPr>
          <p:cNvPr id="1238" name="四角形 4711"/>
          <p:cNvSpPr/>
          <p:nvPr/>
        </p:nvSpPr>
        <p:spPr>
          <a:xfrm>
            <a:off x="465678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避難生活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計画書の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整備・点検</a:t>
            </a:r>
            <a:endParaRPr lang="ja-JP" altLang="en-US"/>
          </a:p>
        </p:txBody>
      </p:sp>
      <p:sp>
        <p:nvSpPr>
          <p:cNvPr id="1239" name="四角形 4717"/>
          <p:cNvSpPr/>
          <p:nvPr/>
        </p:nvSpPr>
        <p:spPr>
          <a:xfrm>
            <a:off x="1857686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市役所との連携</a:t>
            </a:r>
            <a:endParaRPr lang="ja-JP" altLang="en-US"/>
          </a:p>
        </p:txBody>
      </p:sp>
      <p:sp>
        <p:nvSpPr>
          <p:cNvPr id="1240" name="四角形 4718"/>
          <p:cNvSpPr/>
          <p:nvPr/>
        </p:nvSpPr>
        <p:spPr>
          <a:xfrm>
            <a:off x="1857686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施設管理者との連携</a:t>
            </a:r>
            <a:endParaRPr lang="ja-JP" altLang="en-US"/>
          </a:p>
        </p:txBody>
      </p:sp>
      <p:sp>
        <p:nvSpPr>
          <p:cNvPr id="1241" name="四角形 4719"/>
          <p:cNvSpPr/>
          <p:nvPr/>
        </p:nvSpPr>
        <p:spPr>
          <a:xfrm>
            <a:off x="1857686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防災</a:t>
            </a:r>
            <a:endParaRPr lang="ja-JP" altLang="en-US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普及啓発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42" name="四角形 4720"/>
          <p:cNvSpPr/>
          <p:nvPr/>
        </p:nvSpPr>
        <p:spPr>
          <a:xfrm>
            <a:off x="1857686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水・食糧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配給計画</a:t>
            </a:r>
            <a:endParaRPr lang="ja-JP" altLang="en-US"/>
          </a:p>
        </p:txBody>
      </p:sp>
      <p:sp>
        <p:nvSpPr>
          <p:cNvPr id="1243" name="四角形 4721"/>
          <p:cNvSpPr/>
          <p:nvPr/>
        </p:nvSpPr>
        <p:spPr>
          <a:xfrm>
            <a:off x="1857686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ゴミ管理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計画</a:t>
            </a:r>
            <a:endParaRPr lang="ja-JP" altLang="en-US"/>
          </a:p>
        </p:txBody>
      </p:sp>
      <p:sp>
        <p:nvSpPr>
          <p:cNvPr id="1244" name="四角形 4722"/>
          <p:cNvSpPr/>
          <p:nvPr/>
        </p:nvSpPr>
        <p:spPr>
          <a:xfrm>
            <a:off x="3249694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ボランティア団体との連携</a:t>
            </a:r>
            <a:endParaRPr lang="ja-JP" altLang="en-US"/>
          </a:p>
        </p:txBody>
      </p:sp>
      <p:sp>
        <p:nvSpPr>
          <p:cNvPr id="1245" name="四角形 4723"/>
          <p:cNvSpPr/>
          <p:nvPr/>
        </p:nvSpPr>
        <p:spPr>
          <a:xfrm>
            <a:off x="3249694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情報伝達</a:t>
            </a:r>
            <a:endParaRPr lang="ja-JP" altLang="en-US"/>
          </a:p>
        </p:txBody>
      </p:sp>
      <p:sp>
        <p:nvSpPr>
          <p:cNvPr id="1246" name="四角形 4724"/>
          <p:cNvSpPr/>
          <p:nvPr/>
        </p:nvSpPr>
        <p:spPr>
          <a:xfrm>
            <a:off x="3249694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情報収集</a:t>
            </a:r>
            <a:endParaRPr lang="ja-JP" altLang="en-US"/>
          </a:p>
        </p:txBody>
      </p:sp>
      <p:sp>
        <p:nvSpPr>
          <p:cNvPr id="1247" name="四角形 4725"/>
          <p:cNvSpPr/>
          <p:nvPr/>
        </p:nvSpPr>
        <p:spPr>
          <a:xfrm>
            <a:off x="3249694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建物の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安全性確認</a:t>
            </a:r>
            <a:endParaRPr lang="ja-JP" altLang="en-US"/>
          </a:p>
        </p:txBody>
      </p:sp>
      <p:sp>
        <p:nvSpPr>
          <p:cNvPr id="1248" name="四角形 4726"/>
          <p:cNvSpPr/>
          <p:nvPr/>
        </p:nvSpPr>
        <p:spPr>
          <a:xfrm>
            <a:off x="3249694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けが人の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対応・支援</a:t>
            </a:r>
            <a:endParaRPr lang="ja-JP" altLang="en-US"/>
          </a:p>
        </p:txBody>
      </p:sp>
      <p:sp>
        <p:nvSpPr>
          <p:cNvPr id="1249" name="四角形 4727"/>
          <p:cNvSpPr/>
          <p:nvPr/>
        </p:nvSpPr>
        <p:spPr>
          <a:xfrm>
            <a:off x="4641702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消防・警察との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連携</a:t>
            </a:r>
            <a:endParaRPr lang="ja-JP" altLang="en-US"/>
          </a:p>
        </p:txBody>
      </p:sp>
      <p:sp>
        <p:nvSpPr>
          <p:cNvPr id="1250" name="四角形 4728"/>
          <p:cNvSpPr/>
          <p:nvPr/>
        </p:nvSpPr>
        <p:spPr>
          <a:xfrm>
            <a:off x="4641702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掲示板・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伝言板管理</a:t>
            </a:r>
            <a:endParaRPr lang="ja-JP" altLang="en-US"/>
          </a:p>
        </p:txBody>
      </p:sp>
      <p:sp>
        <p:nvSpPr>
          <p:cNvPr id="1251" name="四角形 4729"/>
          <p:cNvSpPr/>
          <p:nvPr/>
        </p:nvSpPr>
        <p:spPr>
          <a:xfrm>
            <a:off x="4641702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備蓄品管理</a:t>
            </a:r>
            <a:endParaRPr lang="ja-JP" altLang="en-US"/>
          </a:p>
        </p:txBody>
      </p:sp>
      <p:sp>
        <p:nvSpPr>
          <p:cNvPr id="1252" name="四角形 4730"/>
          <p:cNvSpPr/>
          <p:nvPr/>
        </p:nvSpPr>
        <p:spPr>
          <a:xfrm>
            <a:off x="4641702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プライバシー管理</a:t>
            </a:r>
            <a:endParaRPr lang="ja-JP" altLang="en-US"/>
          </a:p>
        </p:txBody>
      </p:sp>
      <p:sp>
        <p:nvSpPr>
          <p:cNvPr id="1253" name="四角形 4731"/>
          <p:cNvSpPr/>
          <p:nvPr/>
        </p:nvSpPr>
        <p:spPr>
          <a:xfrm>
            <a:off x="4641702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防災訓練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計画</a:t>
            </a:r>
            <a:endParaRPr lang="ja-JP" altLang="en-US"/>
          </a:p>
        </p:txBody>
      </p:sp>
      <p:sp>
        <p:nvSpPr>
          <p:cNvPr id="1254" name="四角形 4732"/>
          <p:cNvSpPr/>
          <p:nvPr/>
        </p:nvSpPr>
        <p:spPr>
          <a:xfrm>
            <a:off x="6033710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トラブル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対処</a:t>
            </a:r>
            <a:endParaRPr lang="ja-JP" altLang="en-US"/>
          </a:p>
        </p:txBody>
      </p:sp>
      <p:sp>
        <p:nvSpPr>
          <p:cNvPr id="1255" name="四角形 4733"/>
          <p:cNvSpPr/>
          <p:nvPr/>
        </p:nvSpPr>
        <p:spPr>
          <a:xfrm>
            <a:off x="6033710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防災マップ</a:t>
            </a:r>
            <a:endParaRPr lang="ja-JP" altLang="en-US"/>
          </a:p>
        </p:txBody>
      </p:sp>
      <p:sp>
        <p:nvSpPr>
          <p:cNvPr id="1256" name="四角形 4734"/>
          <p:cNvSpPr/>
          <p:nvPr/>
        </p:nvSpPr>
        <p:spPr>
          <a:xfrm>
            <a:off x="6033710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地域の</a:t>
            </a:r>
            <a:endParaRPr lang="ja-JP" altLang="en-US">
              <a:solidFill>
                <a:schemeClr val="tx1"/>
              </a:solidFill>
            </a:endParaRPr>
          </a:p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防災管理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57" name="四角形 4735"/>
          <p:cNvSpPr/>
          <p:nvPr/>
        </p:nvSpPr>
        <p:spPr>
          <a:xfrm>
            <a:off x="6033710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58" name="四角形 4736"/>
          <p:cNvSpPr/>
          <p:nvPr/>
        </p:nvSpPr>
        <p:spPr>
          <a:xfrm>
            <a:off x="6033710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59" name="四角形 4737"/>
          <p:cNvSpPr/>
          <p:nvPr/>
        </p:nvSpPr>
        <p:spPr>
          <a:xfrm>
            <a:off x="7425718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60" name="四角形 4738"/>
          <p:cNvSpPr/>
          <p:nvPr/>
        </p:nvSpPr>
        <p:spPr>
          <a:xfrm>
            <a:off x="7425718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61" name="四角形 4739"/>
          <p:cNvSpPr/>
          <p:nvPr/>
        </p:nvSpPr>
        <p:spPr>
          <a:xfrm>
            <a:off x="7425718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62" name="四角形 4740"/>
          <p:cNvSpPr/>
          <p:nvPr/>
        </p:nvSpPr>
        <p:spPr>
          <a:xfrm>
            <a:off x="7425718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63" name="四角形 4741"/>
          <p:cNvSpPr/>
          <p:nvPr/>
        </p:nvSpPr>
        <p:spPr>
          <a:xfrm>
            <a:off x="7425718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269" name="四角形 479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どの班で行う？付与カード（例）</a:t>
            </a:r>
            <a:endParaRPr kumimoji="1" lang="ja-JP" altLang="en-US"/>
          </a:p>
          <a:p>
            <a:r>
              <a:rPr kumimoji="1" lang="ja-JP" altLang="en-US"/>
              <a:t>発災時の</a:t>
            </a:r>
            <a:r>
              <a:rPr kumimoji="1" lang="ja-JP" altLang="en-US"/>
              <a:t>フェーズ</a:t>
            </a:r>
            <a:endParaRPr kumimoji="1" lang="ja-JP" altLang="en-US"/>
          </a:p>
        </p:txBody>
      </p:sp>
      <p:sp>
        <p:nvSpPr>
          <p:cNvPr id="1270" name="四角形 4707"/>
          <p:cNvSpPr/>
          <p:nvPr/>
        </p:nvSpPr>
        <p:spPr>
          <a:xfrm>
            <a:off x="465678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消火</a:t>
            </a:r>
            <a:endParaRPr lang="ja-JP" altLang="en-US"/>
          </a:p>
        </p:txBody>
      </p:sp>
      <p:sp>
        <p:nvSpPr>
          <p:cNvPr id="1271" name="四角形 4708"/>
          <p:cNvSpPr/>
          <p:nvPr/>
        </p:nvSpPr>
        <p:spPr>
          <a:xfrm>
            <a:off x="465678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地域の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見回り</a:t>
            </a:r>
            <a:endParaRPr lang="ja-JP" altLang="en-US"/>
          </a:p>
        </p:txBody>
      </p:sp>
      <p:sp>
        <p:nvSpPr>
          <p:cNvPr id="1272" name="四角形 4709"/>
          <p:cNvSpPr/>
          <p:nvPr/>
        </p:nvSpPr>
        <p:spPr>
          <a:xfrm>
            <a:off x="465678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住民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安否確認</a:t>
            </a:r>
            <a:endParaRPr lang="ja-JP" altLang="en-US"/>
          </a:p>
        </p:txBody>
      </p:sp>
      <p:sp>
        <p:nvSpPr>
          <p:cNvPr id="1273" name="四角形 4710"/>
          <p:cNvSpPr/>
          <p:nvPr/>
        </p:nvSpPr>
        <p:spPr>
          <a:xfrm>
            <a:off x="465678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救出・救助</a:t>
            </a:r>
            <a:endParaRPr lang="ja-JP" altLang="en-US"/>
          </a:p>
        </p:txBody>
      </p:sp>
      <p:sp>
        <p:nvSpPr>
          <p:cNvPr id="1274" name="四角形 4711"/>
          <p:cNvSpPr/>
          <p:nvPr/>
        </p:nvSpPr>
        <p:spPr>
          <a:xfrm>
            <a:off x="465678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応急・救護</a:t>
            </a:r>
            <a:endParaRPr lang="ja-JP" altLang="en-US"/>
          </a:p>
        </p:txBody>
      </p:sp>
      <p:sp>
        <p:nvSpPr>
          <p:cNvPr id="1275" name="四角形 4717"/>
          <p:cNvSpPr/>
          <p:nvPr/>
        </p:nvSpPr>
        <p:spPr>
          <a:xfrm>
            <a:off x="1857686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市役所との連絡調整</a:t>
            </a:r>
            <a:endParaRPr lang="ja-JP" altLang="en-US"/>
          </a:p>
        </p:txBody>
      </p:sp>
      <p:sp>
        <p:nvSpPr>
          <p:cNvPr id="1276" name="四角形 4718"/>
          <p:cNvSpPr/>
          <p:nvPr/>
        </p:nvSpPr>
        <p:spPr>
          <a:xfrm>
            <a:off x="1857686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補修・復旧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作業</a:t>
            </a:r>
            <a:endParaRPr lang="ja-JP" altLang="en-US"/>
          </a:p>
        </p:txBody>
      </p:sp>
      <p:sp>
        <p:nvSpPr>
          <p:cNvPr id="1277" name="四角形 4719"/>
          <p:cNvSpPr/>
          <p:nvPr/>
        </p:nvSpPr>
        <p:spPr>
          <a:xfrm>
            <a:off x="1857686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避難所運営の</a:t>
            </a:r>
            <a:r>
              <a:rPr lang="ja-JP" altLang="en-US"/>
              <a:t>調整</a:t>
            </a:r>
            <a:endParaRPr lang="ja-JP" altLang="en-US"/>
          </a:p>
        </p:txBody>
      </p:sp>
      <p:sp>
        <p:nvSpPr>
          <p:cNvPr id="1278" name="四角形 4720"/>
          <p:cNvSpPr/>
          <p:nvPr/>
        </p:nvSpPr>
        <p:spPr>
          <a:xfrm>
            <a:off x="1857686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水・食糧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配給</a:t>
            </a:r>
            <a:endParaRPr lang="ja-JP" altLang="en-US"/>
          </a:p>
        </p:txBody>
      </p:sp>
      <p:sp>
        <p:nvSpPr>
          <p:cNvPr id="1279" name="四角形 4721"/>
          <p:cNvSpPr/>
          <p:nvPr/>
        </p:nvSpPr>
        <p:spPr>
          <a:xfrm>
            <a:off x="1857686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ゴミ管理</a:t>
            </a:r>
            <a:endParaRPr lang="ja-JP" altLang="en-US"/>
          </a:p>
        </p:txBody>
      </p:sp>
      <p:sp>
        <p:nvSpPr>
          <p:cNvPr id="1280" name="四角形 4722"/>
          <p:cNvSpPr/>
          <p:nvPr/>
        </p:nvSpPr>
        <p:spPr>
          <a:xfrm>
            <a:off x="3249694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ボランティア団体との連絡調整</a:t>
            </a:r>
            <a:endParaRPr lang="ja-JP" altLang="en-US"/>
          </a:p>
        </p:txBody>
      </p:sp>
      <p:sp>
        <p:nvSpPr>
          <p:cNvPr id="1281" name="四角形 4723"/>
          <p:cNvSpPr/>
          <p:nvPr/>
        </p:nvSpPr>
        <p:spPr>
          <a:xfrm>
            <a:off x="3249694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情報伝達</a:t>
            </a:r>
            <a:endParaRPr lang="ja-JP" altLang="en-US"/>
          </a:p>
        </p:txBody>
      </p:sp>
      <p:sp>
        <p:nvSpPr>
          <p:cNvPr id="1282" name="四角形 4724"/>
          <p:cNvSpPr/>
          <p:nvPr/>
        </p:nvSpPr>
        <p:spPr>
          <a:xfrm>
            <a:off x="3249694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情報収集</a:t>
            </a:r>
            <a:endParaRPr lang="ja-JP" altLang="en-US"/>
          </a:p>
        </p:txBody>
      </p:sp>
      <p:sp>
        <p:nvSpPr>
          <p:cNvPr id="1283" name="四角形 4725"/>
          <p:cNvSpPr/>
          <p:nvPr/>
        </p:nvSpPr>
        <p:spPr>
          <a:xfrm>
            <a:off x="3249694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建物の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安全性確認</a:t>
            </a:r>
            <a:endParaRPr lang="ja-JP" altLang="en-US"/>
          </a:p>
        </p:txBody>
      </p:sp>
      <p:sp>
        <p:nvSpPr>
          <p:cNvPr id="1284" name="四角形 4726"/>
          <p:cNvSpPr/>
          <p:nvPr/>
        </p:nvSpPr>
        <p:spPr>
          <a:xfrm>
            <a:off x="3249694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要配慮者の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対応・支援</a:t>
            </a:r>
            <a:endParaRPr lang="ja-JP" altLang="en-US"/>
          </a:p>
        </p:txBody>
      </p:sp>
      <p:sp>
        <p:nvSpPr>
          <p:cNvPr id="1285" name="四角形 4727"/>
          <p:cNvSpPr/>
          <p:nvPr/>
        </p:nvSpPr>
        <p:spPr>
          <a:xfrm>
            <a:off x="4641702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消防・警察との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連絡調整</a:t>
            </a:r>
            <a:endParaRPr lang="ja-JP" altLang="en-US"/>
          </a:p>
        </p:txBody>
      </p:sp>
      <p:sp>
        <p:nvSpPr>
          <p:cNvPr id="1286" name="四角形 4728"/>
          <p:cNvSpPr/>
          <p:nvPr/>
        </p:nvSpPr>
        <p:spPr>
          <a:xfrm>
            <a:off x="4641702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掲示板・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伝言板管理</a:t>
            </a:r>
            <a:endParaRPr lang="ja-JP" altLang="en-US"/>
          </a:p>
        </p:txBody>
      </p:sp>
      <p:sp>
        <p:nvSpPr>
          <p:cNvPr id="1287" name="四角形 4729"/>
          <p:cNvSpPr/>
          <p:nvPr/>
        </p:nvSpPr>
        <p:spPr>
          <a:xfrm>
            <a:off x="4641702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名簿管理</a:t>
            </a:r>
            <a:endParaRPr lang="ja-JP" altLang="en-US"/>
          </a:p>
        </p:txBody>
      </p:sp>
      <p:sp>
        <p:nvSpPr>
          <p:cNvPr id="1288" name="四角形 4730"/>
          <p:cNvSpPr/>
          <p:nvPr/>
        </p:nvSpPr>
        <p:spPr>
          <a:xfrm>
            <a:off x="4641702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プライバシー管理</a:t>
            </a:r>
            <a:endParaRPr lang="ja-JP" altLang="en-US"/>
          </a:p>
        </p:txBody>
      </p:sp>
      <p:sp>
        <p:nvSpPr>
          <p:cNvPr id="1289" name="四角形 4731"/>
          <p:cNvSpPr/>
          <p:nvPr/>
        </p:nvSpPr>
        <p:spPr>
          <a:xfrm>
            <a:off x="4641702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トイレ</a:t>
            </a:r>
            <a:r>
              <a:rPr lang="ja-JP" altLang="en-US">
                <a:solidFill>
                  <a:schemeClr val="tx1"/>
                </a:solidFill>
              </a:rPr>
              <a:t>掃除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90" name="四角形 4732"/>
          <p:cNvSpPr/>
          <p:nvPr/>
        </p:nvSpPr>
        <p:spPr>
          <a:xfrm>
            <a:off x="6033710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トラブル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対処</a:t>
            </a:r>
            <a:endParaRPr lang="ja-JP" altLang="en-US"/>
          </a:p>
        </p:txBody>
      </p:sp>
      <p:sp>
        <p:nvSpPr>
          <p:cNvPr id="1291" name="四角形 4733"/>
          <p:cNvSpPr/>
          <p:nvPr/>
        </p:nvSpPr>
        <p:spPr>
          <a:xfrm>
            <a:off x="6033710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避難誘導</a:t>
            </a:r>
            <a:endParaRPr lang="ja-JP" altLang="en-US"/>
          </a:p>
        </p:txBody>
      </p:sp>
      <p:sp>
        <p:nvSpPr>
          <p:cNvPr id="1292" name="四角形 4734"/>
          <p:cNvSpPr/>
          <p:nvPr/>
        </p:nvSpPr>
        <p:spPr>
          <a:xfrm>
            <a:off x="6033710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支援物資の管理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93" name="四角形 4735"/>
          <p:cNvSpPr/>
          <p:nvPr/>
        </p:nvSpPr>
        <p:spPr>
          <a:xfrm>
            <a:off x="6033710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4" name="四角形 4736"/>
          <p:cNvSpPr/>
          <p:nvPr/>
        </p:nvSpPr>
        <p:spPr>
          <a:xfrm>
            <a:off x="6033710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5" name="四角形 4737"/>
          <p:cNvSpPr/>
          <p:nvPr/>
        </p:nvSpPr>
        <p:spPr>
          <a:xfrm>
            <a:off x="7425718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6" name="四角形 4738"/>
          <p:cNvSpPr/>
          <p:nvPr/>
        </p:nvSpPr>
        <p:spPr>
          <a:xfrm>
            <a:off x="7425718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7" name="四角形 4739"/>
          <p:cNvSpPr/>
          <p:nvPr/>
        </p:nvSpPr>
        <p:spPr>
          <a:xfrm>
            <a:off x="7425718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8" name="四角形 4740"/>
          <p:cNvSpPr/>
          <p:nvPr/>
        </p:nvSpPr>
        <p:spPr>
          <a:xfrm>
            <a:off x="7425718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299" name="四角形 4741"/>
          <p:cNvSpPr/>
          <p:nvPr/>
        </p:nvSpPr>
        <p:spPr>
          <a:xfrm>
            <a:off x="7425718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305" name="四角形 46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避難所運営本部組織図（例）</a:t>
            </a:r>
            <a:endParaRPr kumimoji="1" lang="ja-JP" altLang="en-US"/>
          </a:p>
        </p:txBody>
      </p:sp>
      <p:graphicFrame>
        <p:nvGraphicFramePr>
          <p:cNvPr id="1306" name="図表 0"/>
          <p:cNvGraphicFramePr/>
          <p:nvPr>
            <p:ph idx="1"/>
          </p:nvPr>
        </p:nvGraphicFramePr>
        <p:xfrm>
          <a:off x="389493" y="1789623"/>
          <a:ext cx="9127014" cy="4336541"/>
        </p:xfrm>
        <a:graphic>
          <a:graphicData uri="http://schemas.openxmlformats.org/drawingml/2006/diagram">
            <dgm:relIds xmlns:dgm="http://schemas.openxmlformats.org/drawingml/2006/diagram" r:dm="rId2" r:lo="rId3" r:qs="rId4" r:cs="rId5"/>
          </a:graphicData>
        </a:graphic>
      </p:graphicFrame>
      <p:sp>
        <p:nvSpPr>
          <p:cNvPr id="1308" name="テキスト 4664"/>
          <p:cNvSpPr txBox="1"/>
          <p:nvPr/>
        </p:nvSpPr>
        <p:spPr>
          <a:xfrm>
            <a:off x="1001908" y="1757691"/>
            <a:ext cx="7433769" cy="89165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/>
              <a:t>●●●避難所運営本部　組織図</a:t>
            </a:r>
            <a:endParaRPr lang="ja-JP" altLang="en-US"/>
          </a:p>
          <a:p>
            <a:pPr>
              <a:defRPr lang="ja-JP" altLang="en-US"/>
            </a:pPr>
            <a:r>
              <a:rPr lang="ja-JP" altLang="en-US" sz="1400"/>
              <a:t>※自主防災組織の役員の方や自治体職員は、発災時地域の防災活動に専念する必要があり、基本的に避難所運営は、避難者の方中心で班を構成し行う必要があります！</a:t>
            </a:r>
            <a:endParaRPr lang="ja-JP" altLang="en-US"/>
          </a:p>
        </p:txBody>
      </p:sp>
      <p:sp>
        <p:nvSpPr>
          <p:cNvPr id="1309" name="図形 4744"/>
          <p:cNvSpPr/>
          <p:nvPr/>
        </p:nvSpPr>
        <p:spPr>
          <a:xfrm>
            <a:off x="328932" y="2719330"/>
            <a:ext cx="1442137" cy="6803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400"/>
              <a:t>施設管理者</a:t>
            </a:r>
            <a:endParaRPr lang="ja-JP" altLang="en-US"/>
          </a:p>
        </p:txBody>
      </p:sp>
      <p:sp>
        <p:nvSpPr>
          <p:cNvPr id="1310" name="図形 4745"/>
          <p:cNvSpPr/>
          <p:nvPr/>
        </p:nvSpPr>
        <p:spPr>
          <a:xfrm>
            <a:off x="327241" y="3468660"/>
            <a:ext cx="1442137" cy="6803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400"/>
              <a:t>自治体担当者</a:t>
            </a:r>
            <a:endParaRPr lang="ja-JP" altLang="en-US"/>
          </a:p>
        </p:txBody>
      </p:sp>
      <p:sp>
        <p:nvSpPr>
          <p:cNvPr id="1311" name="図形 4746"/>
          <p:cNvSpPr/>
          <p:nvPr/>
        </p:nvSpPr>
        <p:spPr>
          <a:xfrm>
            <a:off x="7655076" y="3017262"/>
            <a:ext cx="1442137" cy="6803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 sz="1400"/>
              <a:t>ボランティア団体</a:t>
            </a:r>
            <a:endParaRPr lang="ja-JP" altLang="en-US"/>
          </a:p>
        </p:txBody>
      </p:sp>
      <p:sp>
        <p:nvSpPr>
          <p:cNvPr id="1312" name="図形 4747"/>
          <p:cNvSpPr/>
          <p:nvPr/>
        </p:nvSpPr>
        <p:spPr>
          <a:xfrm>
            <a:off x="393501" y="5618832"/>
            <a:ext cx="9123474" cy="57746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当番以外の避難者</a:t>
            </a:r>
            <a:endParaRPr lang="ja-JP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318" name="四角形 46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どの班で行う？付与カード（例）</a:t>
            </a:r>
            <a:endParaRPr kumimoji="1" lang="ja-JP" altLang="en-US"/>
          </a:p>
        </p:txBody>
      </p:sp>
      <p:sp>
        <p:nvSpPr>
          <p:cNvPr id="1319" name="四角形 4707"/>
          <p:cNvSpPr/>
          <p:nvPr/>
        </p:nvSpPr>
        <p:spPr>
          <a:xfrm>
            <a:off x="465678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ペットの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管理・指導</a:t>
            </a:r>
            <a:endParaRPr lang="ja-JP" altLang="en-US"/>
          </a:p>
        </p:txBody>
      </p:sp>
      <p:sp>
        <p:nvSpPr>
          <p:cNvPr id="1320" name="四角形 4708"/>
          <p:cNvSpPr/>
          <p:nvPr/>
        </p:nvSpPr>
        <p:spPr>
          <a:xfrm>
            <a:off x="465678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備蓄品管理</a:t>
            </a:r>
            <a:endParaRPr lang="ja-JP" altLang="en-US"/>
          </a:p>
        </p:txBody>
      </p:sp>
      <p:sp>
        <p:nvSpPr>
          <p:cNvPr id="1321" name="四角形 4709"/>
          <p:cNvSpPr/>
          <p:nvPr/>
        </p:nvSpPr>
        <p:spPr>
          <a:xfrm>
            <a:off x="465678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在宅避難者への連絡</a:t>
            </a:r>
            <a:endParaRPr lang="ja-JP" altLang="en-US"/>
          </a:p>
        </p:txBody>
      </p:sp>
      <p:sp>
        <p:nvSpPr>
          <p:cNvPr id="1322" name="四角形 4710"/>
          <p:cNvSpPr/>
          <p:nvPr/>
        </p:nvSpPr>
        <p:spPr>
          <a:xfrm>
            <a:off x="465678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掲示板・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伝言板管理</a:t>
            </a:r>
            <a:endParaRPr lang="ja-JP" altLang="en-US"/>
          </a:p>
        </p:txBody>
      </p:sp>
      <p:sp>
        <p:nvSpPr>
          <p:cNvPr id="1323" name="四角形 4711"/>
          <p:cNvSpPr/>
          <p:nvPr/>
        </p:nvSpPr>
        <p:spPr>
          <a:xfrm>
            <a:off x="465678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身体が不自由な方の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対応・支援</a:t>
            </a:r>
            <a:endParaRPr lang="ja-JP" altLang="en-US"/>
          </a:p>
        </p:txBody>
      </p:sp>
      <p:sp>
        <p:nvSpPr>
          <p:cNvPr id="1324" name="四角形 4717"/>
          <p:cNvSpPr/>
          <p:nvPr/>
        </p:nvSpPr>
        <p:spPr>
          <a:xfrm>
            <a:off x="1857686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市役所との連絡調整</a:t>
            </a:r>
            <a:endParaRPr lang="ja-JP" altLang="en-US"/>
          </a:p>
        </p:txBody>
      </p:sp>
      <p:sp>
        <p:nvSpPr>
          <p:cNvPr id="1325" name="四角形 4718"/>
          <p:cNvSpPr/>
          <p:nvPr/>
        </p:nvSpPr>
        <p:spPr>
          <a:xfrm>
            <a:off x="1857686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不審者対応</a:t>
            </a:r>
            <a:endParaRPr lang="ja-JP" altLang="en-US"/>
          </a:p>
        </p:txBody>
      </p:sp>
      <p:sp>
        <p:nvSpPr>
          <p:cNvPr id="1326" name="四角形 4719"/>
          <p:cNvSpPr/>
          <p:nvPr/>
        </p:nvSpPr>
        <p:spPr>
          <a:xfrm>
            <a:off x="1857686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避難所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レイアウト</a:t>
            </a:r>
            <a:endParaRPr lang="ja-JP" altLang="en-US"/>
          </a:p>
        </p:txBody>
      </p:sp>
      <p:sp>
        <p:nvSpPr>
          <p:cNvPr id="1327" name="四角形 4720"/>
          <p:cNvSpPr/>
          <p:nvPr/>
        </p:nvSpPr>
        <p:spPr>
          <a:xfrm>
            <a:off x="1857686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水・食糧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配給</a:t>
            </a:r>
            <a:endParaRPr lang="ja-JP" altLang="en-US"/>
          </a:p>
        </p:txBody>
      </p:sp>
      <p:sp>
        <p:nvSpPr>
          <p:cNvPr id="1328" name="四角形 4721"/>
          <p:cNvSpPr/>
          <p:nvPr/>
        </p:nvSpPr>
        <p:spPr>
          <a:xfrm>
            <a:off x="1857686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ゴミ管理</a:t>
            </a:r>
            <a:endParaRPr lang="ja-JP" altLang="en-US"/>
          </a:p>
        </p:txBody>
      </p:sp>
      <p:sp>
        <p:nvSpPr>
          <p:cNvPr id="1329" name="四角形 4722"/>
          <p:cNvSpPr/>
          <p:nvPr/>
        </p:nvSpPr>
        <p:spPr>
          <a:xfrm>
            <a:off x="3249694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ボランティア団体との連絡調整</a:t>
            </a:r>
            <a:endParaRPr lang="ja-JP" altLang="en-US"/>
          </a:p>
        </p:txBody>
      </p:sp>
      <p:sp>
        <p:nvSpPr>
          <p:cNvPr id="1330" name="四角形 4723"/>
          <p:cNvSpPr/>
          <p:nvPr/>
        </p:nvSpPr>
        <p:spPr>
          <a:xfrm>
            <a:off x="3249694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情報伝達</a:t>
            </a:r>
            <a:endParaRPr lang="ja-JP" altLang="en-US"/>
          </a:p>
        </p:txBody>
      </p:sp>
      <p:sp>
        <p:nvSpPr>
          <p:cNvPr id="1331" name="四角形 4724"/>
          <p:cNvSpPr/>
          <p:nvPr/>
        </p:nvSpPr>
        <p:spPr>
          <a:xfrm>
            <a:off x="3249694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情報収集</a:t>
            </a:r>
            <a:endParaRPr lang="ja-JP" altLang="en-US"/>
          </a:p>
        </p:txBody>
      </p:sp>
      <p:sp>
        <p:nvSpPr>
          <p:cNvPr id="1332" name="四角形 4725"/>
          <p:cNvSpPr/>
          <p:nvPr/>
        </p:nvSpPr>
        <p:spPr>
          <a:xfrm>
            <a:off x="3249694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建物の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安全性確認</a:t>
            </a:r>
            <a:endParaRPr lang="ja-JP" altLang="en-US"/>
          </a:p>
        </p:txBody>
      </p:sp>
      <p:sp>
        <p:nvSpPr>
          <p:cNvPr id="1333" name="四角形 4726"/>
          <p:cNvSpPr/>
          <p:nvPr/>
        </p:nvSpPr>
        <p:spPr>
          <a:xfrm>
            <a:off x="3249694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けが人の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対応・支援</a:t>
            </a:r>
            <a:endParaRPr lang="ja-JP" altLang="en-US"/>
          </a:p>
        </p:txBody>
      </p:sp>
      <p:sp>
        <p:nvSpPr>
          <p:cNvPr id="1334" name="四角形 4727"/>
          <p:cNvSpPr/>
          <p:nvPr/>
        </p:nvSpPr>
        <p:spPr>
          <a:xfrm>
            <a:off x="4641702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生活ルール作り</a:t>
            </a:r>
            <a:endParaRPr lang="ja-JP" altLang="en-US"/>
          </a:p>
        </p:txBody>
      </p:sp>
      <p:sp>
        <p:nvSpPr>
          <p:cNvPr id="1335" name="四角形 4728"/>
          <p:cNvSpPr/>
          <p:nvPr/>
        </p:nvSpPr>
        <p:spPr>
          <a:xfrm>
            <a:off x="4641702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避難所受付</a:t>
            </a:r>
            <a:endParaRPr lang="ja-JP" altLang="en-US"/>
          </a:p>
        </p:txBody>
      </p:sp>
      <p:sp>
        <p:nvSpPr>
          <p:cNvPr id="1336" name="四角形 4729"/>
          <p:cNvSpPr/>
          <p:nvPr/>
        </p:nvSpPr>
        <p:spPr>
          <a:xfrm>
            <a:off x="4641702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名簿管理</a:t>
            </a:r>
            <a:endParaRPr lang="ja-JP" altLang="en-US"/>
          </a:p>
        </p:txBody>
      </p:sp>
      <p:sp>
        <p:nvSpPr>
          <p:cNvPr id="1337" name="四角形 4730"/>
          <p:cNvSpPr/>
          <p:nvPr/>
        </p:nvSpPr>
        <p:spPr>
          <a:xfrm>
            <a:off x="4641702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プライバシー管理</a:t>
            </a:r>
            <a:endParaRPr lang="ja-JP" altLang="en-US"/>
          </a:p>
        </p:txBody>
      </p:sp>
      <p:sp>
        <p:nvSpPr>
          <p:cNvPr id="1338" name="四角形 4731"/>
          <p:cNvSpPr/>
          <p:nvPr/>
        </p:nvSpPr>
        <p:spPr>
          <a:xfrm>
            <a:off x="4641702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トイレ清掃</a:t>
            </a:r>
            <a:endParaRPr lang="ja-JP" altLang="en-US"/>
          </a:p>
        </p:txBody>
      </p:sp>
      <p:sp>
        <p:nvSpPr>
          <p:cNvPr id="1339" name="四角形 4732"/>
          <p:cNvSpPr/>
          <p:nvPr/>
        </p:nvSpPr>
        <p:spPr>
          <a:xfrm>
            <a:off x="6033710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/>
              <a:t>トラブル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対処</a:t>
            </a:r>
            <a:endParaRPr lang="ja-JP" altLang="en-US"/>
          </a:p>
        </p:txBody>
      </p:sp>
      <p:sp>
        <p:nvSpPr>
          <p:cNvPr id="1340" name="四角形 4733"/>
          <p:cNvSpPr/>
          <p:nvPr/>
        </p:nvSpPr>
        <p:spPr>
          <a:xfrm>
            <a:off x="6033710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1" name="四角形 4734"/>
          <p:cNvSpPr/>
          <p:nvPr/>
        </p:nvSpPr>
        <p:spPr>
          <a:xfrm>
            <a:off x="6033710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2" name="四角形 4735"/>
          <p:cNvSpPr/>
          <p:nvPr/>
        </p:nvSpPr>
        <p:spPr>
          <a:xfrm>
            <a:off x="6033710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3" name="四角形 4736"/>
          <p:cNvSpPr/>
          <p:nvPr/>
        </p:nvSpPr>
        <p:spPr>
          <a:xfrm>
            <a:off x="6033710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4" name="四角形 4737"/>
          <p:cNvSpPr/>
          <p:nvPr/>
        </p:nvSpPr>
        <p:spPr>
          <a:xfrm>
            <a:off x="7425718" y="1917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5" name="四角形 4738"/>
          <p:cNvSpPr/>
          <p:nvPr/>
        </p:nvSpPr>
        <p:spPr>
          <a:xfrm>
            <a:off x="7425718" y="2781000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6" name="四角形 4739"/>
          <p:cNvSpPr/>
          <p:nvPr/>
        </p:nvSpPr>
        <p:spPr>
          <a:xfrm>
            <a:off x="7425718" y="3649773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7" name="四角形 4740"/>
          <p:cNvSpPr/>
          <p:nvPr/>
        </p:nvSpPr>
        <p:spPr>
          <a:xfrm>
            <a:off x="7425718" y="4518546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348" name="四角形 4741"/>
          <p:cNvSpPr/>
          <p:nvPr/>
        </p:nvSpPr>
        <p:spPr>
          <a:xfrm>
            <a:off x="7425718" y="5387319"/>
            <a:ext cx="1392008" cy="8687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/>
      <p:sp>
        <p:nvSpPr>
          <p:cNvPr id="1136" name="四角形 1968"/>
          <p:cNvSpPr>
            <a:spLocks noGrp="1"/>
          </p:cNvSpPr>
          <p:nvPr>
            <p:ph idx="1"/>
          </p:nvPr>
        </p:nvSpPr>
        <p:spPr>
          <a:xfrm>
            <a:off x="389493" y="1789649"/>
            <a:ext cx="9127014" cy="4445725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防災を「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じぶんごと</a:t>
            </a:r>
            <a:r>
              <a:rPr kumimoji="1" lang="ja-JP" altLang="en-US"/>
              <a:t>」として学んでもらう</a:t>
            </a:r>
            <a:endParaRPr kumimoji="1" lang="ja-JP" altLang="en-US"/>
          </a:p>
          <a:p>
            <a:r>
              <a:rPr kumimoji="1" lang="ja-JP" altLang="en-US"/>
              <a:t> 発災時をイメージして学べる、自分の役割を感じる</a:t>
            </a:r>
            <a:endParaRPr kumimoji="1" lang="ja-JP" altLang="en-US"/>
          </a:p>
          <a:p>
            <a:r>
              <a:rPr kumimoji="1" lang="ja-JP" altLang="en-US"/>
              <a:t> この</a:t>
            </a:r>
            <a:r>
              <a:rPr kumimoji="1" lang="ja-JP" altLang="en-US"/>
              <a:t>ゲームを通じて学んだ知識が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心の中に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残り続け</a:t>
            </a:r>
            <a:r>
              <a:rPr kumimoji="1" lang="ja-JP" altLang="en-US"/>
              <a:t>、災害時に役に立つ！</a:t>
            </a:r>
            <a:r>
              <a:rPr kumimoji="1" lang="ja-JP" altLang="en-US" sz="2400"/>
              <a:t>（心に残る工夫）</a:t>
            </a:r>
            <a:endParaRPr kumimoji="1" lang="ja-JP" altLang="en-US"/>
          </a:p>
          <a:p>
            <a:r>
              <a:rPr kumimoji="1" lang="ja-JP" altLang="en-US"/>
              <a:t> </a:t>
            </a:r>
            <a:r>
              <a:rPr kumimoji="1" lang="ja-JP" altLang="en-US">
                <a:solidFill>
                  <a:srgbClr val="003EFF"/>
                </a:solidFill>
                <a:latin typeface="AR P丸ゴシック体E"/>
                <a:ea typeface="AR P丸ゴシック体E"/>
              </a:rPr>
              <a:t>短時間</a:t>
            </a:r>
            <a:r>
              <a:rPr kumimoji="1" lang="ja-JP" altLang="en-US"/>
              <a:t>でできる！</a:t>
            </a:r>
            <a:r>
              <a:rPr kumimoji="1" lang="ja-JP" altLang="en-US">
                <a:solidFill>
                  <a:srgbClr val="003EFF"/>
                </a:solidFill>
                <a:latin typeface="AR P丸ゴシック体E"/>
                <a:ea typeface="AR P丸ゴシック体E"/>
              </a:rPr>
              <a:t>気軽な気持ち</a:t>
            </a:r>
            <a:r>
              <a:rPr kumimoji="1" lang="ja-JP" altLang="en-US"/>
              <a:t>で参加できる！</a:t>
            </a:r>
            <a:endParaRPr kumimoji="1" lang="ja-JP" altLang="en-US"/>
          </a:p>
          <a:p>
            <a:r>
              <a:rPr kumimoji="1" lang="ja-JP" altLang="en-US"/>
              <a:t> 準備するものはわずか！楽に組立てられる！</a:t>
            </a:r>
            <a:endParaRPr kumimoji="1" lang="ja-JP" altLang="en-US"/>
          </a:p>
          <a:p>
            <a:r>
              <a:rPr kumimoji="1" lang="ja-JP" altLang="en-US"/>
              <a:t> 防災の進化にともない、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常に変わっていく</a:t>
            </a:r>
            <a:r>
              <a:rPr kumimoji="1" lang="ja-JP" altLang="en-US"/>
              <a:t>ゲーム</a:t>
            </a:r>
            <a:endParaRPr kumimoji="1" lang="ja-JP" altLang="en-US"/>
          </a:p>
        </p:txBody>
      </p:sp>
      <p:sp>
        <p:nvSpPr>
          <p:cNvPr id="1137" name="四角形 1969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このゲームの特徴</a:t>
            </a:r>
            <a:endParaRPr kumimoji="1" lang="ja-JP" altLang="en-US"/>
          </a:p>
        </p:txBody>
      </p:sp>
      <p:sp>
        <p:nvSpPr>
          <p:cNvPr id="1138" name="テキスト 4984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  <p:sp>
        <p:nvSpPr>
          <p:cNvPr id="1139" name="テキスト 380"/>
          <p:cNvSpPr txBox="1"/>
          <p:nvPr/>
        </p:nvSpPr>
        <p:spPr>
          <a:xfrm>
            <a:off x="0" y="7605000"/>
            <a:ext cx="9906000" cy="922437"/>
          </a:xfrm>
          <a:prstGeom prst="rect">
            <a:avLst/>
          </a:prstGeom>
        </p:spPr>
        <p:txBody>
          <a:bodyPr wrap="square">
            <a:spAutoFit/>
          </a:bodyPr>
          <a:p>
            <a:endParaRPr kumimoji="1" lang="ja-JP" altLang="en-US"/>
          </a:p>
          <a:p>
            <a:pPr marL="0" indent="0" algn="ctr">
              <a:buNone/>
            </a:pPr>
            <a:r>
              <a:rPr kumimoji="1" lang="ja-JP" altLang="en-US" sz="3200">
                <a:solidFill>
                  <a:srgbClr val="57951E"/>
                </a:solidFill>
                <a:latin typeface="AR P丸ゴシック体E"/>
                <a:ea typeface="AR P丸ゴシック体E"/>
              </a:rPr>
              <a:t>不断</a:t>
            </a:r>
            <a:r>
              <a:rPr kumimoji="1" lang="ja-JP" altLang="en-US" sz="3200">
                <a:solidFill>
                  <a:srgbClr val="FFC000"/>
                </a:solidFill>
                <a:latin typeface="AR P丸ゴシック体E"/>
                <a:ea typeface="AR P丸ゴシック体E"/>
              </a:rPr>
              <a:t>の</a:t>
            </a:r>
            <a:r>
              <a:rPr kumimoji="1" lang="ja-JP" altLang="en-US" sz="3200">
                <a:solidFill>
                  <a:srgbClr val="57951E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 sz="3600">
                <a:solidFill>
                  <a:srgbClr val="633316"/>
                </a:solidFill>
                <a:latin typeface="メイリオ"/>
                <a:ea typeface="メイリオ"/>
              </a:rPr>
              <a:t>/</a:t>
            </a:r>
            <a:r>
              <a:rPr kumimoji="1" lang="ja-JP" altLang="en-US" sz="3200">
                <a:solidFill>
                  <a:srgbClr val="57951E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 sz="3200">
                <a:solidFill>
                  <a:srgbClr val="57951E"/>
                </a:solidFill>
                <a:latin typeface="AR P丸ゴシック体E"/>
                <a:ea typeface="AR P丸ゴシック体E"/>
              </a:rPr>
              <a:t>普段</a:t>
            </a:r>
            <a:r>
              <a:rPr kumimoji="1" lang="ja-JP" altLang="en-US" sz="3200">
                <a:solidFill>
                  <a:srgbClr val="FFC000"/>
                </a:solidFill>
                <a:latin typeface="AR P丸ゴシック体E"/>
                <a:ea typeface="AR P丸ゴシック体E"/>
              </a:rPr>
              <a:t>の</a:t>
            </a:r>
            <a:r>
              <a:rPr kumimoji="1" lang="ja-JP" altLang="en-US" sz="3200">
                <a:solidFill>
                  <a:srgbClr val="57951E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 sz="3600"/>
              <a:t>×</a:t>
            </a:r>
            <a:r>
              <a:rPr kumimoji="1" lang="ja-JP" altLang="en-US" sz="3600">
                <a:solidFill>
                  <a:srgbClr val="57951E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 sz="3600">
                <a:solidFill>
                  <a:srgbClr val="FF0000"/>
                </a:solidFill>
                <a:latin typeface="AR P丸ゴシック体E"/>
                <a:ea typeface="AR P丸ゴシック体E"/>
              </a:rPr>
              <a:t>備え</a:t>
            </a:r>
            <a:r>
              <a:rPr kumimoji="1" lang="ja-JP" altLang="en-US" sz="3600">
                <a:solidFill>
                  <a:srgbClr val="57951E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 sz="3600"/>
              <a:t>×</a:t>
            </a:r>
            <a:r>
              <a:rPr kumimoji="1" lang="ja-JP" altLang="en-US" sz="3600">
                <a:solidFill>
                  <a:srgbClr val="57951E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 sz="3600">
                <a:solidFill>
                  <a:srgbClr val="003EFF"/>
                </a:solidFill>
                <a:latin typeface="AR P丸ゴシック体E"/>
                <a:ea typeface="AR P丸ゴシック体E"/>
              </a:rPr>
              <a:t>エール</a:t>
            </a:r>
            <a:r>
              <a:rPr kumimoji="1" lang="ja-JP" altLang="en-US" sz="2000">
                <a:solidFill>
                  <a:schemeClr val="tx1"/>
                </a:solidFill>
                <a:latin typeface="AR P丸ゴシック体E"/>
                <a:ea typeface="AR P丸ゴシック体E"/>
              </a:rPr>
              <a:t>（応援・後押し）</a:t>
            </a:r>
            <a:endParaRPr kumimoji="1"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/>
      <p:sp>
        <p:nvSpPr>
          <p:cNvPr id="1145" name="四角形 1974"/>
          <p:cNvSpPr>
            <a:spLocks noGrp="1"/>
          </p:cNvSpPr>
          <p:nvPr>
            <p:ph idx="1"/>
          </p:nvPr>
        </p:nvSpPr>
        <p:spPr>
          <a:xfrm>
            <a:off x="348691" y="1789920"/>
            <a:ext cx="9243773" cy="4880860"/>
          </a:xfrm>
          <a:prstGeom prst="rect">
            <a:avLst/>
          </a:prstGeom>
        </p:spPr>
        <p:txBody>
          <a:bodyPr>
            <a:normAutofit fontScale="77500" lnSpcReduction="20000"/>
          </a:bodyPr>
          <a:p>
            <a:r>
              <a:rPr kumimoji="1" lang="ja-JP" altLang="en-US"/>
              <a:t>ルール説明　（２分）</a:t>
            </a:r>
            <a:endParaRPr kumimoji="1" lang="ja-JP" altLang="en-US"/>
          </a:p>
          <a:p>
            <a:endParaRPr kumimoji="1" lang="ja-JP" altLang="en-US"/>
          </a:p>
          <a:p>
            <a:r>
              <a:rPr kumimoji="1" lang="ja-JP" altLang="en-US">
                <a:latin typeface="AR P丸ゴシック体E"/>
                <a:ea typeface="AR P丸ゴシック体E"/>
              </a:rPr>
              <a:t>①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自分の役割をイメージ</a:t>
            </a:r>
            <a:r>
              <a:rPr kumimoji="1" lang="ja-JP" altLang="en-US"/>
              <a:t>　（20分）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 sz="2400"/>
              <a:t>　・自主防災組織図や家族分担図等での自分の役割を確認</a:t>
            </a:r>
            <a:endParaRPr kumimoji="1" lang="ja-JP" altLang="en-US" sz="2400"/>
          </a:p>
          <a:p>
            <a:pPr marL="0" indent="0">
              <a:buNone/>
            </a:pPr>
            <a:r>
              <a:rPr kumimoji="1" lang="ja-JP" altLang="en-US" sz="2400"/>
              <a:t>　・</a:t>
            </a:r>
            <a:r>
              <a:rPr kumimoji="1" lang="ja-JP" altLang="en-US" sz="2400"/>
              <a:t>地域で「私」ができることをイメージ</a:t>
            </a:r>
            <a:endParaRPr kumimoji="1" lang="ja-JP" altLang="en-US"/>
          </a:p>
          <a:p>
            <a:pPr marL="0" indent="0">
              <a:buNone/>
            </a:pPr>
            <a:endParaRPr kumimoji="1" lang="ja-JP" altLang="en-US"/>
          </a:p>
          <a:p>
            <a:r>
              <a:rPr kumimoji="1" lang="ja-JP" altLang="en-US">
                <a:latin typeface="AR P丸ゴシック体E"/>
                <a:ea typeface="AR P丸ゴシック体E"/>
              </a:rPr>
              <a:t>②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防災 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Y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es 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or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 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 N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o 問題</a:t>
            </a:r>
            <a:r>
              <a:rPr kumimoji="1" lang="ja-JP" altLang="en-US"/>
              <a:t>　３題程度　</a:t>
            </a:r>
            <a:r>
              <a:rPr kumimoji="1" lang="ja-JP" altLang="en-US"/>
              <a:t>（</a:t>
            </a:r>
            <a:r>
              <a:rPr kumimoji="1" lang="ja-JP" altLang="en-US"/>
              <a:t>解説含め</a:t>
            </a:r>
            <a:r>
              <a:rPr kumimoji="1" lang="ja-JP" altLang="en-US"/>
              <a:t>１問５分×３）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</a:t>
            </a:r>
            <a:r>
              <a:rPr kumimoji="1" lang="ja-JP" altLang="en-US" sz="2400"/>
              <a:t>・心の中に残したい防災知識を出題</a:t>
            </a:r>
            <a:endParaRPr kumimoji="1" lang="ja-JP" altLang="en-US"/>
          </a:p>
          <a:p>
            <a:pPr marL="0" indent="0">
              <a:buNone/>
            </a:pPr>
            <a:endParaRPr kumimoji="1" lang="ja-JP" altLang="en-US"/>
          </a:p>
          <a:p>
            <a:r>
              <a:rPr kumimoji="1" lang="ja-JP" altLang="en-US">
                <a:latin typeface="AR P丸ゴシック体E"/>
                <a:ea typeface="AR P丸ゴシック体E"/>
              </a:rPr>
              <a:t>③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災害ミッション挑戦</a:t>
            </a:r>
            <a:r>
              <a:rPr kumimoji="1" lang="ja-JP" altLang="en-US"/>
              <a:t>　２題程度　（</a:t>
            </a:r>
            <a:r>
              <a:rPr kumimoji="1" lang="ja-JP" altLang="en-US"/>
              <a:t>解説含め</a:t>
            </a:r>
            <a:r>
              <a:rPr kumimoji="1" lang="ja-JP" altLang="en-US"/>
              <a:t>１問10分×２）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</a:t>
            </a:r>
            <a:r>
              <a:rPr kumimoji="1" lang="ja-JP" altLang="en-US" sz="2400"/>
              <a:t>・発災時の現場に自分を投下し、ミッション（困りごと）に取り組む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 sz="2000" u="none"/>
              <a:t>　</a:t>
            </a:r>
            <a:r>
              <a:rPr kumimoji="1" lang="ja-JP" altLang="en-US" sz="2000" u="sng"/>
              <a:t>※①②に関係するミッションでも、地域課題に特化したものでも、無関係なミッションでもOK！</a:t>
            </a:r>
            <a:endParaRPr kumimoji="1" lang="ja-JP" altLang="en-US" sz="1800" u="sng"/>
          </a:p>
          <a:p>
            <a:pPr marL="0" indent="0">
              <a:buNone/>
            </a:pPr>
            <a:endParaRPr kumimoji="1" lang="ja-JP" altLang="en-US"/>
          </a:p>
          <a:p>
            <a:r>
              <a:rPr kumimoji="1" lang="ja-JP" altLang="en-US"/>
              <a:t>まとめ</a:t>
            </a:r>
            <a:r>
              <a:rPr kumimoji="1" lang="ja-JP" altLang="en-US"/>
              <a:t>　（３分）</a:t>
            </a:r>
            <a:endParaRPr kumimoji="1" lang="ja-JP" altLang="en-US" sz="1800" u="sng"/>
          </a:p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1146" name="四角形 1975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ゲームの流れ（モデル例）</a:t>
            </a:r>
            <a:endParaRPr kumimoji="1" lang="ja-JP" altLang="en-US"/>
          </a:p>
        </p:txBody>
      </p:sp>
      <p:sp>
        <p:nvSpPr>
          <p:cNvPr id="1147" name="図形 4629"/>
          <p:cNvSpPr/>
          <p:nvPr/>
        </p:nvSpPr>
        <p:spPr>
          <a:xfrm>
            <a:off x="2289000" y="3429000"/>
            <a:ext cx="1153220" cy="240254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48" name="図形 4630"/>
          <p:cNvSpPr/>
          <p:nvPr/>
        </p:nvSpPr>
        <p:spPr>
          <a:xfrm>
            <a:off x="2289000" y="4365000"/>
            <a:ext cx="1153220" cy="240254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49" name="図形 4631"/>
          <p:cNvSpPr/>
          <p:nvPr/>
        </p:nvSpPr>
        <p:spPr>
          <a:xfrm>
            <a:off x="2289000" y="5661000"/>
            <a:ext cx="1153220" cy="240254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50" name="図形 4634"/>
          <p:cNvSpPr/>
          <p:nvPr/>
        </p:nvSpPr>
        <p:spPr>
          <a:xfrm>
            <a:off x="2289000" y="2187428"/>
            <a:ext cx="1153220" cy="240254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chemeClr val="accent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51" name="テキスト 4986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/>
      <p:sp>
        <p:nvSpPr>
          <p:cNvPr id="1157" name="四角形 1974"/>
          <p:cNvSpPr>
            <a:spLocks noGrp="1"/>
          </p:cNvSpPr>
          <p:nvPr>
            <p:ph idx="1"/>
          </p:nvPr>
        </p:nvSpPr>
        <p:spPr>
          <a:xfrm>
            <a:off x="389425" y="1789920"/>
            <a:ext cx="9248757" cy="4880860"/>
          </a:xfrm>
          <a:prstGeom prst="rect">
            <a:avLst/>
          </a:prstGeom>
        </p:spPr>
        <p:txBody>
          <a:bodyPr>
            <a:normAutofit/>
          </a:bodyPr>
          <a:p>
            <a:pPr marL="0" indent="0">
              <a:buNone/>
              <a:defRPr lang="ja-JP" altLang="en-US"/>
            </a:pPr>
            <a:r>
              <a:rPr lang="ja-JP" altLang="en-US" sz="2000"/>
              <a:t>【記憶に残すための構成】</a:t>
            </a:r>
            <a:endParaRPr lang="ja-JP" altLang="en-US" sz="2000"/>
          </a:p>
          <a:p>
            <a:pPr marL="0" indent="0">
              <a:buNone/>
              <a:defRPr lang="ja-JP" altLang="en-US"/>
            </a:pPr>
            <a:r>
              <a:rPr lang="ja-JP" altLang="en-US" sz="2000"/>
              <a:t>①</a:t>
            </a:r>
            <a:r>
              <a:rPr lang="ja-JP" altLang="en-US" sz="2000"/>
              <a:t>アウトプット⇒②</a:t>
            </a:r>
            <a:r>
              <a:rPr lang="ja-JP" altLang="en-US" sz="2000"/>
              <a:t>インプット⇒</a:t>
            </a:r>
            <a:r>
              <a:rPr lang="ja-JP" altLang="en-US" sz="2000"/>
              <a:t>③アウトプットの順</a:t>
            </a:r>
            <a:endParaRPr lang="ja-JP" altLang="en-US" sz="2000"/>
          </a:p>
          <a:p>
            <a:pPr marL="0" indent="0">
              <a:buNone/>
              <a:defRPr lang="ja-JP" altLang="en-US"/>
            </a:pPr>
            <a:r>
              <a:rPr lang="ja-JP" altLang="en-US" sz="2000"/>
              <a:t>　・</a:t>
            </a:r>
            <a:r>
              <a:rPr lang="ja-JP" altLang="en-US" sz="2000"/>
              <a:t>インプットとアウトプットを交互に行うことで頭の活性化を狙う</a:t>
            </a:r>
            <a:endParaRPr lang="ja-JP" altLang="en-US" sz="2000"/>
          </a:p>
          <a:p>
            <a:pPr marL="0" indent="0">
              <a:buNone/>
              <a:defRPr lang="ja-JP" altLang="en-US"/>
            </a:pPr>
            <a:r>
              <a:rPr lang="ja-JP" altLang="en-US" sz="2000"/>
              <a:t>　・違う形式にし、時間内で</a:t>
            </a:r>
            <a:r>
              <a:rPr lang="ja-JP" altLang="en-US" sz="2000"/>
              <a:t>飽きさせない構成</a:t>
            </a:r>
            <a:endParaRPr lang="ja-JP" altLang="en-US" sz="2000"/>
          </a:p>
          <a:p>
            <a:pPr marL="0" indent="0">
              <a:buNone/>
              <a:defRPr lang="ja-JP" altLang="en-US"/>
            </a:pPr>
            <a:endParaRPr lang="ja-JP" altLang="en-US" sz="2000"/>
          </a:p>
          <a:p>
            <a:pPr marL="0" indent="0">
              <a:buNone/>
              <a:defRPr lang="ja-JP" altLang="en-US"/>
            </a:pPr>
            <a:r>
              <a:rPr lang="ja-JP" altLang="en-US" sz="1800"/>
              <a:t>①</a:t>
            </a:r>
            <a:r>
              <a:rPr lang="ja-JP" altLang="en-US" sz="1800"/>
              <a:t>は、頭と体を動かし、</a:t>
            </a:r>
            <a:r>
              <a:rPr lang="ja-JP" altLang="en-US" sz="1800"/>
              <a:t>みんな（人数が多い場合はグループ）で１つの模造紙に</a:t>
            </a:r>
            <a:endParaRPr lang="ja-JP" altLang="en-US" sz="2400"/>
          </a:p>
          <a:p>
            <a:pPr marL="0" indent="0">
              <a:buNone/>
              <a:defRPr lang="ja-JP" altLang="en-US"/>
            </a:pPr>
            <a:r>
              <a:rPr lang="ja-JP" altLang="en-US" sz="1800"/>
              <a:t>　</a:t>
            </a:r>
            <a:r>
              <a:rPr lang="ja-JP" altLang="en-US" sz="1800"/>
              <a:t>役割を貼るor書き込む形式</a:t>
            </a:r>
            <a:r>
              <a:rPr lang="ja-JP" altLang="en-US" sz="1400"/>
              <a:t>【アウトプット】</a:t>
            </a:r>
            <a:endParaRPr lang="ja-JP" altLang="en-US" sz="1800"/>
          </a:p>
          <a:p>
            <a:pPr marL="0" indent="0">
              <a:buNone/>
              <a:defRPr lang="ja-JP" altLang="en-US"/>
            </a:pPr>
            <a:r>
              <a:rPr lang="ja-JP" altLang="en-US" sz="1800"/>
              <a:t>　→実災害時の最初に行う役割分担の作業をシミュレーション</a:t>
            </a:r>
            <a:endParaRPr lang="ja-JP" altLang="en-US" sz="1800"/>
          </a:p>
          <a:p>
            <a:pPr marL="0" indent="0">
              <a:buNone/>
              <a:defRPr lang="ja-JP" altLang="en-US"/>
            </a:pPr>
            <a:r>
              <a:rPr lang="ja-JP" altLang="en-US" sz="1800"/>
              <a:t>②は、一旦席に座り、クールダウン、今日心に残したい防災知識を出題</a:t>
            </a:r>
            <a:r>
              <a:rPr lang="ja-JP" altLang="en-US" sz="1400"/>
              <a:t>【インプット】</a:t>
            </a:r>
            <a:endParaRPr lang="ja-JP" altLang="en-US" sz="2400"/>
          </a:p>
          <a:p>
            <a:pPr marL="0" indent="0">
              <a:buNone/>
              <a:defRPr lang="ja-JP" altLang="en-US"/>
            </a:pPr>
            <a:r>
              <a:rPr lang="ja-JP" altLang="en-US" sz="1800"/>
              <a:t>③は、再び頭と体を動かし、災害ミッションに挑む</a:t>
            </a:r>
            <a:r>
              <a:rPr lang="ja-JP" altLang="en-US" sz="1400"/>
              <a:t>【アウトプット】</a:t>
            </a:r>
            <a:endParaRPr kumimoji="1" lang="ja-JP" altLang="en-US"/>
          </a:p>
          <a:p>
            <a:pPr marL="0" indent="0">
              <a:buNone/>
              <a:defRPr lang="ja-JP" altLang="en-US"/>
            </a:pPr>
            <a:endParaRPr lang="ja-JP" altLang="en-US" sz="1400"/>
          </a:p>
          <a:p>
            <a:pPr marL="0" indent="0">
              <a:buNone/>
              <a:defRPr lang="ja-JP" altLang="en-US"/>
            </a:pPr>
            <a:r>
              <a:rPr lang="ja-JP" altLang="en-US" sz="1800">
                <a:solidFill>
                  <a:srgbClr val="FF0000"/>
                </a:solidFill>
              </a:rPr>
              <a:t>①～③の組み合わせ、時間配分は自由！</a:t>
            </a:r>
            <a:r>
              <a:rPr lang="ja-JP" altLang="en-US" sz="1800">
                <a:solidFill>
                  <a:srgbClr val="633316"/>
                </a:solidFill>
              </a:rPr>
              <a:t>（例：「①と③」「①のみ」「②と③」等）</a:t>
            </a:r>
            <a:endParaRPr lang="ja-JP" altLang="en-US" sz="1400">
              <a:solidFill>
                <a:srgbClr val="633316"/>
              </a:solidFill>
            </a:endParaRPr>
          </a:p>
        </p:txBody>
      </p:sp>
      <p:sp>
        <p:nvSpPr>
          <p:cNvPr id="1158" name="四角形 1975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ゲーム構成と狙い</a:t>
            </a:r>
            <a:endParaRPr kumimoji="1" lang="ja-JP" altLang="en-US"/>
          </a:p>
        </p:txBody>
      </p:sp>
      <p:sp>
        <p:nvSpPr>
          <p:cNvPr id="1159" name="テキスト 4632"/>
          <p:cNvSpPr txBox="1"/>
          <p:nvPr/>
        </p:nvSpPr>
        <p:spPr>
          <a:xfrm>
            <a:off x="10351320" y="36487"/>
            <a:ext cx="5549355" cy="36843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60" name="テキスト 4986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/>
      <p:sp>
        <p:nvSpPr>
          <p:cNvPr id="1166" name="四角形 461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共助版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自主防災組織、学校、企業</a:t>
            </a:r>
            <a:endParaRPr kumimoji="1" lang="ja-JP" altLang="en-US"/>
          </a:p>
          <a:p>
            <a:pPr marL="0" indent="0">
              <a:buNone/>
            </a:pPr>
            <a:endParaRPr kumimoji="1" lang="ja-JP" altLang="en-US"/>
          </a:p>
          <a:p>
            <a:r>
              <a:rPr kumimoji="1" lang="ja-JP" altLang="en-US"/>
              <a:t>自助版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</a:t>
            </a:r>
            <a:r>
              <a:rPr kumimoji="1" lang="ja-JP" altLang="en-US"/>
              <a:t>家族、</a:t>
            </a:r>
            <a:r>
              <a:rPr kumimoji="1" lang="ja-JP" altLang="en-US"/>
              <a:t>個人</a:t>
            </a:r>
            <a:endParaRPr kumimoji="1" lang="ja-JP" altLang="en-US"/>
          </a:p>
        </p:txBody>
      </p:sp>
      <p:sp>
        <p:nvSpPr>
          <p:cNvPr id="1167" name="四角形 4613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対象者</a:t>
            </a:r>
            <a:endParaRPr kumimoji="1" lang="ja-JP" altLang="en-US"/>
          </a:p>
        </p:txBody>
      </p:sp>
      <p:sp>
        <p:nvSpPr>
          <p:cNvPr id="1168" name="テキスト 4983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/>
      <p:sp>
        <p:nvSpPr>
          <p:cNvPr id="1174" name="四角形 4973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情報をつめこまない！限られた時間の中で伝えたいことを絞る</a:t>
            </a:r>
            <a:endParaRPr kumimoji="1" lang="ja-JP" altLang="en-US"/>
          </a:p>
          <a:p>
            <a:r>
              <a:rPr kumimoji="1" lang="ja-JP" altLang="en-US"/>
              <a:t> 「やさしい日本語」の活用を心がける</a:t>
            </a:r>
            <a:endParaRPr kumimoji="1" lang="ja-JP" altLang="en-US"/>
          </a:p>
        </p:txBody>
      </p:sp>
      <p:sp>
        <p:nvSpPr>
          <p:cNvPr id="1175" name="四角形 4974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ゲーム運営者側の心がけ</a:t>
            </a:r>
            <a:endParaRPr kumimoji="1" lang="ja-JP" altLang="en-US"/>
          </a:p>
        </p:txBody>
      </p:sp>
      <p:sp>
        <p:nvSpPr>
          <p:cNvPr id="1176" name="テキスト 4980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/>
      <p:sp>
        <p:nvSpPr>
          <p:cNvPr id="1182" name="四角形 4609"/>
          <p:cNvSpPr>
            <a:spLocks noGrp="1"/>
          </p:cNvSpPr>
          <p:nvPr>
            <p:ph idx="1"/>
          </p:nvPr>
        </p:nvSpPr>
        <p:spPr>
          <a:xfrm>
            <a:off x="389493" y="1789559"/>
            <a:ext cx="9127014" cy="4593124"/>
          </a:xfrm>
          <a:prstGeom prst="rect">
            <a:avLst/>
          </a:prstGeom>
        </p:spPr>
        <p:txBody>
          <a:bodyPr>
            <a:normAutofit fontScale="92500" lnSpcReduction="10000"/>
          </a:bodyPr>
          <a:p>
            <a:r>
              <a:rPr kumimoji="1" lang="ja-JP" altLang="en-US"/>
              <a:t> ゲーム運営者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　①</a:t>
            </a:r>
            <a:r>
              <a:rPr kumimoji="1" lang="ja-JP" altLang="en-US"/>
              <a:t>・</a:t>
            </a:r>
            <a:r>
              <a:rPr kumimoji="1" lang="ja-JP" altLang="en-US"/>
              <a:t>組織図（</a:t>
            </a:r>
            <a:r>
              <a:rPr kumimoji="1" lang="ja-JP" altLang="en-US"/>
              <a:t>模造紙）</a:t>
            </a:r>
            <a:r>
              <a:rPr kumimoji="1" lang="ja-JP" altLang="en-US" sz="2000"/>
              <a:t>１枚</a:t>
            </a:r>
            <a:r>
              <a:rPr kumimoji="1" lang="ja-JP" altLang="en-US" sz="2000"/>
              <a:t>　　　　</a:t>
            </a:r>
            <a:r>
              <a:rPr kumimoji="1" lang="ja-JP" altLang="en-US" sz="2000"/>
              <a:t>※人数が多い場合はグループ分</a:t>
            </a:r>
            <a:endParaRPr kumimoji="1" lang="ja-JP" altLang="en-US" sz="2400"/>
          </a:p>
          <a:p>
            <a:pPr marL="0" indent="0">
              <a:buNone/>
            </a:pPr>
            <a:r>
              <a:rPr kumimoji="1" lang="ja-JP" altLang="en-US"/>
              <a:t>　　　・マーカー（</a:t>
            </a:r>
            <a:r>
              <a:rPr kumimoji="1" lang="ja-JP" altLang="en-US"/>
              <a:t>黒・赤）</a:t>
            </a:r>
            <a:r>
              <a:rPr kumimoji="1" lang="ja-JP" altLang="en-US" sz="2000"/>
              <a:t>各１本</a:t>
            </a:r>
            <a:r>
              <a:rPr kumimoji="1" lang="ja-JP" altLang="en-US" sz="2000"/>
              <a:t>　</a:t>
            </a:r>
            <a:r>
              <a:rPr kumimoji="1" lang="ja-JP" altLang="en-US" sz="2000"/>
              <a:t>※人数が多い場合はグループ分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　　・</a:t>
            </a:r>
            <a:r>
              <a:rPr kumimoji="1" lang="ja-JP" altLang="en-US"/>
              <a:t>どの班で行う？付与カード　</a:t>
            </a:r>
            <a:r>
              <a:rPr kumimoji="1" lang="ja-JP" altLang="en-US" sz="2000"/>
              <a:t>１セット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 sz="2400"/>
              <a:t>　</a:t>
            </a:r>
            <a:r>
              <a:rPr kumimoji="1" lang="ja-JP" altLang="en-US" sz="2400"/>
              <a:t>　　　</a:t>
            </a:r>
            <a:r>
              <a:rPr kumimoji="1" lang="ja-JP" altLang="en-US" sz="2000"/>
              <a:t>※紙で印刷し型紙に貼る　電子版で行う場合はデータのみ！</a:t>
            </a:r>
            <a:endParaRPr kumimoji="1" lang="ja-JP" altLang="en-US"/>
          </a:p>
          <a:p>
            <a:pPr marL="0" indent="0">
              <a:buNone/>
            </a:pPr>
            <a:endParaRPr kumimoji="1" lang="ja-JP" altLang="en-US" sz="2000"/>
          </a:p>
          <a:p>
            <a:pPr marL="0" indent="0">
              <a:buNone/>
            </a:pPr>
            <a:r>
              <a:rPr kumimoji="1" lang="ja-JP" altLang="en-US"/>
              <a:t>　②③・</a:t>
            </a:r>
            <a:r>
              <a:rPr kumimoji="1" lang="ja-JP" altLang="en-US"/>
              <a:t>出題スライド（又は</a:t>
            </a:r>
            <a:r>
              <a:rPr kumimoji="1" lang="ja-JP" altLang="en-US"/>
              <a:t>カード</a:t>
            </a:r>
            <a:r>
              <a:rPr kumimoji="1" lang="ja-JP" altLang="en-US"/>
              <a:t>）</a:t>
            </a:r>
            <a:r>
              <a:rPr kumimoji="1" lang="ja-JP" altLang="en-US" sz="2000"/>
              <a:t>１セット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 sz="2000"/>
              <a:t>　</a:t>
            </a:r>
            <a:r>
              <a:rPr kumimoji="1" lang="ja-JP" altLang="en-US" sz="2000"/>
              <a:t>　</a:t>
            </a:r>
            <a:r>
              <a:rPr kumimoji="1" lang="ja-JP" altLang="en-US" sz="2000"/>
              <a:t>　　　</a:t>
            </a:r>
            <a:r>
              <a:rPr kumimoji="1" lang="ja-JP" altLang="en-US" sz="2000"/>
              <a:t>※人数が多い場合はグループ分</a:t>
            </a:r>
            <a:endParaRPr kumimoji="1" lang="ja-JP" altLang="en-US" sz="2000"/>
          </a:p>
          <a:p>
            <a:pPr marL="0" indent="0">
              <a:buNone/>
            </a:pPr>
            <a:endParaRPr kumimoji="1" lang="ja-JP" altLang="en-US" sz="2000"/>
          </a:p>
          <a:p>
            <a:r>
              <a:rPr kumimoji="1" lang="ja-JP" altLang="en-US"/>
              <a:t> 参加者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・なし！</a:t>
            </a:r>
            <a:endParaRPr kumimoji="1" lang="ja-JP" altLang="en-US"/>
          </a:p>
        </p:txBody>
      </p:sp>
      <p:sp>
        <p:nvSpPr>
          <p:cNvPr id="1183" name="四角形 4610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用意するもの</a:t>
            </a:r>
            <a:endParaRPr kumimoji="1" lang="ja-JP" altLang="en-US"/>
          </a:p>
        </p:txBody>
      </p:sp>
      <p:sp>
        <p:nvSpPr>
          <p:cNvPr id="1184" name="テキスト 4985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20000"/>
          </a:schemeClr>
        </a:solidFill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0" name="図 346"/>
          <p:cNvPicPr>
            <a:picLocks noChangeAspect="1"/>
          </p:cNvPicPr>
          <p:nvPr/>
        </p:nvPicPr>
        <p:blipFill>
          <a:blip r:embed="rId1">
            <a:lum bright="14000" contrast="-20000"/>
          </a:blip>
          <a:stretch>
            <a:fillRect/>
          </a:stretch>
        </p:blipFill>
        <p:spPr>
          <a:xfrm>
            <a:off x="-21166" y="4191784"/>
            <a:ext cx="2519926" cy="2634467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1191" name="タイトル 371"/>
          <p:cNvSpPr/>
          <p:nvPr/>
        </p:nvSpPr>
        <p:spPr>
          <a:xfrm>
            <a:off x="298897" y="1639363"/>
            <a:ext cx="9401414" cy="17416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lang="ja-JP" altLang="en-US" sz="5400" b="1" kern="1200" cap="none" spc="-300" dirty="0">
                <a:ln w="11430"/>
                <a:gradFill>
                  <a:gsLst>
                    <a:gs pos="25000">
                      <a:schemeClr val="accent4">
                        <a:lumMod val="75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kumimoji="1" lang="ja-JP" altLang="en-US" sz="3600" dirty="0">
                <a:solidFill>
                  <a:schemeClr val="tx1"/>
                </a:solidFill>
              </a:rPr>
              <a:t>【英語タイトル】</a:t>
            </a:r>
            <a:endParaRPr kumimoji="1" lang="ja-JP" altLang="en-US" sz="4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6600" dirty="0">
                <a:solidFill>
                  <a:srgbClr val="FFC000"/>
                </a:solidFill>
              </a:rPr>
              <a:t>Disaster Mission Game</a:t>
            </a:r>
            <a:endParaRPr kumimoji="1" lang="ja-JP" altLang="en-US" sz="6600" dirty="0">
              <a:solidFill>
                <a:srgbClr val="FFC000"/>
              </a:solidFill>
            </a:endParaRPr>
          </a:p>
          <a:p>
            <a:pPr algn="ctr"/>
            <a:endParaRPr kumimoji="1" lang="ja-JP" altLang="en-US" sz="4400" b="0" dirty="0">
              <a:solidFill>
                <a:srgbClr val="003EFF"/>
              </a:solidFill>
            </a:endParaRPr>
          </a:p>
        </p:txBody>
      </p:sp>
      <p:sp>
        <p:nvSpPr>
          <p:cNvPr id="1192" name="四角形 372"/>
          <p:cNvSpPr/>
          <p:nvPr/>
        </p:nvSpPr>
        <p:spPr>
          <a:xfrm>
            <a:off x="45593" y="8181000"/>
            <a:ext cx="864841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l">
              <a:defRPr lang="ja-JP" altLang="en-US"/>
            </a:pPr>
            <a:r>
              <a:rPr kumimoji="1" lang="ja-JP" altLang="en-US" dirty="0">
                <a:solidFill>
                  <a:schemeClr val="tx1"/>
                </a:solidFill>
              </a:rPr>
              <a:t>Constant </a:t>
            </a:r>
            <a:r>
              <a:rPr kumimoji="1" lang="ja-JP" altLang="en-US" dirty="0">
                <a:solidFill>
                  <a:schemeClr val="tx1"/>
                </a:solidFill>
              </a:rPr>
              <a:t>preparedness</a:t>
            </a:r>
            <a:r>
              <a:rPr kumimoji="1" lang="ja-JP" altLang="en-US" dirty="0">
                <a:solidFill>
                  <a:schemeClr val="tx1"/>
                </a:solidFill>
              </a:rPr>
              <a:t> ･･･絶え間ない・途切れることのない心構え（不断の備え）</a:t>
            </a:r>
            <a:endParaRPr lang="ja-JP" altLang="en-US">
              <a:solidFill>
                <a:schemeClr val="tx1"/>
              </a:solidFill>
            </a:endParaRPr>
          </a:p>
          <a:p>
            <a:pPr algn="l">
              <a:defRPr lang="ja-JP" altLang="en-US"/>
            </a:pPr>
            <a:r>
              <a:rPr kumimoji="1" lang="ja-JP" altLang="en-US" dirty="0">
                <a:solidFill>
                  <a:schemeClr val="tx1"/>
                </a:solidFill>
              </a:rPr>
              <a:t>Usual </a:t>
            </a:r>
            <a:r>
              <a:rPr kumimoji="1" lang="ja-JP" altLang="en-US" dirty="0">
                <a:solidFill>
                  <a:schemeClr val="tx1"/>
                </a:solidFill>
              </a:rPr>
              <a:t>preparations ･･･日常的な準備（普段の備え）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93" name="テキスト 392"/>
          <p:cNvSpPr txBox="1"/>
          <p:nvPr/>
        </p:nvSpPr>
        <p:spPr>
          <a:xfrm>
            <a:off x="298897" y="514350"/>
            <a:ext cx="1851950" cy="645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>
              <a:defRPr lang="ja-JP" altLang="en-US"/>
            </a:pPr>
            <a:r>
              <a:rPr lang="ja-JP" altLang="en-US"/>
              <a:t>ゲーム運営者</a:t>
            </a:r>
            <a:endParaRPr lang="ja-JP" altLang="en-US"/>
          </a:p>
          <a:p>
            <a:pPr algn="ctr">
              <a:defRPr lang="ja-JP" altLang="en-US"/>
            </a:pPr>
            <a:r>
              <a:rPr lang="ja-JP" altLang="en-US"/>
              <a:t>手持ち</a:t>
            </a:r>
            <a:endParaRPr lang="ja-JP" altLang="en-US"/>
          </a:p>
        </p:txBody>
      </p:sp>
      <p:sp>
        <p:nvSpPr>
          <p:cNvPr id="1194" name="テキスト 381"/>
          <p:cNvSpPr txBox="1"/>
          <p:nvPr/>
        </p:nvSpPr>
        <p:spPr>
          <a:xfrm>
            <a:off x="45593" y="7461000"/>
            <a:ext cx="9858375" cy="55725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kumimoji="1" lang="ja-JP" altLang="en-US" sz="3027" dirty="0">
                <a:solidFill>
                  <a:srgbClr val="57951E"/>
                </a:solidFill>
              </a:rPr>
              <a:t>Constant </a:t>
            </a:r>
            <a:r>
              <a:rPr kumimoji="1" lang="ja-JP" altLang="en-US" sz="3027" dirty="0">
                <a:solidFill>
                  <a:srgbClr val="FF0000"/>
                </a:solidFill>
              </a:rPr>
              <a:t>preparedness</a:t>
            </a:r>
            <a:r>
              <a:rPr kumimoji="1" lang="ja-JP" altLang="en-US" sz="3027" dirty="0">
                <a:solidFill>
                  <a:srgbClr val="57951E"/>
                </a:solidFill>
              </a:rPr>
              <a:t> </a:t>
            </a:r>
            <a:r>
              <a:rPr kumimoji="1" lang="ja-JP" altLang="en-US" sz="3027" dirty="0">
                <a:solidFill>
                  <a:srgbClr val="57951E"/>
                </a:solidFill>
              </a:rPr>
              <a:t> </a:t>
            </a:r>
            <a:r>
              <a:rPr kumimoji="1" lang="ja-JP" altLang="en-US" sz="3027" dirty="0">
                <a:solidFill>
                  <a:srgbClr val="FFC000"/>
                </a:solidFill>
              </a:rPr>
              <a:t>and</a:t>
            </a:r>
            <a:r>
              <a:rPr kumimoji="1" lang="ja-JP" altLang="en-US" sz="3027" dirty="0">
                <a:solidFill>
                  <a:srgbClr val="FAA725"/>
                </a:solidFill>
              </a:rPr>
              <a:t> </a:t>
            </a:r>
            <a:r>
              <a:rPr kumimoji="1" lang="ja-JP" altLang="en-US" sz="3027" dirty="0">
                <a:solidFill>
                  <a:srgbClr val="57951E"/>
                </a:solidFill>
              </a:rPr>
              <a:t>Usual </a:t>
            </a:r>
            <a:r>
              <a:rPr kumimoji="1" lang="ja-JP" altLang="en-US" sz="3027" dirty="0">
                <a:solidFill>
                  <a:srgbClr val="FF0000"/>
                </a:solidFill>
              </a:rPr>
              <a:t>preparations </a:t>
            </a:r>
            <a:r>
              <a:rPr kumimoji="1" lang="ja-JP" altLang="en-US" sz="3027" dirty="0">
                <a:solidFill>
                  <a:srgbClr val="003EFF"/>
                </a:solidFill>
              </a:rPr>
              <a:t>!</a:t>
            </a:r>
            <a:endParaRPr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200" name="四角形 1980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今から、３つのことに取り組んでもらいます</a:t>
            </a:r>
            <a:endParaRPr kumimoji="1" lang="ja-JP" altLang="en-US"/>
          </a:p>
          <a:p>
            <a:pPr marL="0" indent="0">
              <a:buNone/>
            </a:pPr>
            <a:endParaRPr kumimoji="1" lang="ja-JP" altLang="en-US"/>
          </a:p>
          <a:p>
            <a:pPr marL="0" indent="0">
              <a:buNone/>
            </a:pPr>
            <a:r>
              <a:rPr kumimoji="1" lang="ja-JP" altLang="en-US">
                <a:latin typeface="AR P丸ゴシック体E"/>
                <a:ea typeface="AR P丸ゴシック体E"/>
              </a:rPr>
              <a:t>　①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自分の役割をイメージ</a:t>
            </a:r>
            <a:endParaRPr kumimoji="1"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marL="0" indent="0">
              <a:buNone/>
            </a:pPr>
            <a:endParaRPr kumimoji="1" lang="ja-JP" altLang="en-US"/>
          </a:p>
          <a:p>
            <a:pPr marL="0" indent="0">
              <a:buNone/>
            </a:pPr>
            <a:r>
              <a:rPr kumimoji="1" lang="ja-JP" altLang="en-US">
                <a:latin typeface="AR P丸ゴシック体E"/>
                <a:ea typeface="AR P丸ゴシック体E"/>
              </a:rPr>
              <a:t>　②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防災 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Yes or No 問題</a:t>
            </a:r>
            <a:r>
              <a:rPr kumimoji="1" lang="ja-JP" altLang="en-US">
                <a:latin typeface="AR P丸ゴシック体E"/>
                <a:ea typeface="AR P丸ゴシック体E"/>
              </a:rPr>
              <a:t>　３問</a:t>
            </a:r>
            <a:endParaRPr kumimoji="1" lang="ja-JP" altLang="en-US">
              <a:latin typeface="AR P丸ゴシック体E"/>
              <a:ea typeface="AR P丸ゴシック体E"/>
            </a:endParaRPr>
          </a:p>
          <a:p>
            <a:pPr marL="0" indent="0">
              <a:buNone/>
            </a:pPr>
            <a:endParaRPr kumimoji="1" lang="ja-JP" altLang="en-US"/>
          </a:p>
          <a:p>
            <a:pPr marL="0" indent="0">
              <a:buNone/>
            </a:pPr>
            <a:r>
              <a:rPr kumimoji="1" lang="ja-JP" altLang="en-US">
                <a:latin typeface="AR P丸ゴシック体E"/>
                <a:ea typeface="AR P丸ゴシック体E"/>
              </a:rPr>
              <a:t>　③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災害ミッションに挑戦！</a:t>
            </a:r>
            <a:r>
              <a:rPr kumimoji="1" lang="ja-JP" altLang="en-US">
                <a:latin typeface="AR P丸ゴシック体E"/>
                <a:ea typeface="AR P丸ゴシック体E"/>
              </a:rPr>
              <a:t>　２問</a:t>
            </a:r>
            <a:endParaRPr kumimoji="1" lang="ja-JP" altLang="en-US">
              <a:latin typeface="AR P丸ゴシック体E"/>
              <a:ea typeface="AR P丸ゴシック体E"/>
            </a:endParaRPr>
          </a:p>
        </p:txBody>
      </p:sp>
      <p:sp>
        <p:nvSpPr>
          <p:cNvPr id="1201" name="四角形 1981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ルール</a:t>
            </a:r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モダン">
  <a:themeElements>
    <a:clrScheme name="モダ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ユーザ定義">
      <a:majorFont>
        <a:latin typeface="Tahoma"/>
        <a:ea typeface="HG丸ｺﾞｼｯｸM-PRO"/>
        <a:cs typeface=""/>
      </a:majorFont>
      <a:minorFont>
        <a:latin typeface="Book Antiqua"/>
        <a:ea typeface="メイリオ"/>
        <a:cs typeface=""/>
      </a:minorFont>
    </a:fontScheme>
    <a:fmtScheme name="モダ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  <a:tileRect/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  <a:tileRect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/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Application>JUST Focus</Application>
  <AppVersion>4.1.6</AppVersion>
  <PresentationFormat>ユーザー設定</PresentationFormat>
  <Slides>16</Slides>
  <Notes>16</Note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森下　崇弘</dc:creator>
  <cp:lastModifiedBy>森下　崇弘</cp:lastModifiedBy>
  <dcterms:created xsi:type="dcterms:W3CDTF">2026-02-16T08:10:47Z</dcterms:created>
  <dcterms:modified xsi:type="dcterms:W3CDTF">2026-08-30T17:54:04Z</dcterms:modified>
  <cp:revision>42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