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Relationships xmlns="http://schemas.openxmlformats.org/package/2006/relationships"><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firstSlideNum="1" saveSubsetFonts="1">
  <p:sldMasterIdLst>
    <p:sldMasterId id="2147484284" r:id="rId2"/>
  </p:sldMasterIdLst>
  <p:notesMasterIdLst>
    <p:notesMasterId r:id="rId3"/>
  </p:notesMasterIdLst>
  <p:handoutMasterIdLst>
    <p:handoutMasterId r:id="rId4"/>
  </p:handoutMasterIdLst>
  <p:sldIdLst>
    <p:sldId id="295" r:id="rId5"/>
    <p:sldId id="270" r:id="rId6"/>
    <p:sldId id="282" r:id="rId7"/>
    <p:sldId id="300" r:id="rId8"/>
    <p:sldId id="301" r:id="rId9"/>
    <p:sldId id="297" r:id="rId10"/>
    <p:sldId id="299" r:id="rId11"/>
    <p:sldId id="302" r:id="rId12"/>
    <p:sldId id="304" r:id="rId13"/>
    <p:sldId id="306" r:id="rId14"/>
    <p:sldId id="305" r:id="rId15"/>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455"/>
    <p:restoredTop sz="94660"/>
  </p:normalViewPr>
  <p:slideViewPr>
    <p:cSldViewPr>
      <p:cViewPr varScale="0">
        <p:scale>
          <a:sx n="110" d="100"/>
          <a:sy n="110" d="100"/>
        </p:scale>
        <p:origin x="-72" y="-120"/>
      </p:cViewPr>
      <p:guideLst>
        <p:guide orient="horz" pos="1620"/>
        <p:guide pos="2880"/>
      </p:guideLst>
    </p:cSldViewPr>
  </p:slideViewPr>
  <p:notesTextViewPr>
    <p:cViewPr>
      <p:scale>
        <a:sx n="1" d="1"/>
        <a:sy n="1" d="1"/>
      </p:scale>
      <p:origin x="0" y="0"/>
    </p:cViewPr>
  </p:notesTextViewPr>
  <p:notesViewPr>
    <p:cSldViewPr>
      <p:cViewPr varScale="1">
        <p:scale>
          <a:sx n="86" d="100"/>
          <a:sy n="86" d="100"/>
        </p:scale>
        <p:origin x="-3900" y="-90"/>
      </p:cViewPr>
      <p:guideLst>
        <p:guide orient="horz" pos="2880"/>
        <p:guide pos="2160"/>
      </p:guideLst>
    </p:cSldViewPr>
  </p:notesViewPr>
  <p:gridSpacing cx="36004" cy="36004"/>
</p:viewPr>
</file>

<file path=ppt/_rels/presentation.xml.rels><?xml version="1.0" encoding="UTF-8"?><Relationships xmlns="http://schemas.openxmlformats.org/package/2006/relationships"><Relationship Id="rId1" Type="http://schemas.openxmlformats.org/officeDocument/2006/relationships/theme" Target="theme/theme1.xml" /><Relationship Id="rId2" Type="http://schemas.openxmlformats.org/officeDocument/2006/relationships/slideMaster" Target="slideMasters/slideMaster1.xml" /><Relationship Id="rId3" Type="http://schemas.openxmlformats.org/officeDocument/2006/relationships/notesMaster" Target="notesMasters/notesMaster1.xml" /><Relationship Id="rId4" Type="http://schemas.openxmlformats.org/officeDocument/2006/relationships/handoutMaster" Target="handoutMasters/handoutMaster1.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handoutMasters/_rels/handoutMaster1.xml.rels><?xml version="1.0" encoding="UTF-8"?><Relationships xmlns="http://schemas.openxmlformats.org/package/2006/relationships"><Relationship Id="rId1" Type="http://schemas.openxmlformats.org/officeDocument/2006/relationships/theme" Target="../theme/theme4.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12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1123"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115"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1116"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D06EA9-14B5-4F31-95CC-6AD91D20700D}" type="datetimeFigureOut">
              <a:rPr kumimoji="1" lang="ja-JP" altLang="en-US" smtClean="0"/>
              <a:t>2015/2/5</a:t>
            </a:fld>
            <a:endParaRPr kumimoji="1" lang="ja-JP" altLang="en-US"/>
          </a:p>
        </p:txBody>
      </p:sp>
      <p:sp>
        <p:nvSpPr>
          <p:cNvPr id="1117" name="スライド イメージ プレースホルダー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1118"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119"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1120"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56" name="四角形 0"/>
          <p:cNvSpPr>
            <a:spLocks noGrp="1" noRot="1" noChangeAspect="1"/>
          </p:cNvSpPr>
          <p:nvPr>
            <p:ph type="sldImg" idx="2"/>
          </p:nvPr>
        </p:nvSpPr>
        <p:spPr>
          <a:prstGeom prst="rect">
            <a:avLst/>
          </a:prstGeom>
        </p:spPr>
        <p:txBody>
          <a:bodyPr/>
          <a:p>
            <a:endParaRPr kumimoji="1" lang="ja-JP" altLang="en-US"/>
          </a:p>
        </p:txBody>
      </p:sp>
      <p:sp>
        <p:nvSpPr>
          <p:cNvPr id="1357" name="四角形 0"/>
          <p:cNvSpPr>
            <a:spLocks noGrp="1"/>
          </p:cNvSpPr>
          <p:nvPr>
            <p:ph type="body" sz="quarter" idx="3"/>
          </p:nvPr>
        </p:nvSpPr>
        <p:spPr>
          <a:prstGeom prst="rect">
            <a:avLst/>
          </a:prstGeom>
        </p:spPr>
        <p:txBody>
          <a:bodyPr/>
          <a:p>
            <a:endParaRPr kumimoji="1" lang="ja-JP" altLang="en-US"/>
          </a:p>
        </p:txBody>
      </p:sp>
      <p:sp>
        <p:nvSpPr>
          <p:cNvPr id="1358" name="四角形 0"/>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46" name="四角形 228"/>
          <p:cNvSpPr>
            <a:spLocks noGrp="1" noRot="1" noChangeAspect="1"/>
          </p:cNvSpPr>
          <p:nvPr>
            <p:ph type="sldImg" idx="2"/>
          </p:nvPr>
        </p:nvSpPr>
        <p:spPr>
          <a:prstGeom prst="rect">
            <a:avLst/>
          </a:prstGeom>
        </p:spPr>
        <p:txBody>
          <a:bodyPr/>
          <a:p>
            <a:endParaRPr kumimoji="1" lang="ja-JP" altLang="en-US"/>
          </a:p>
        </p:txBody>
      </p:sp>
      <p:sp>
        <p:nvSpPr>
          <p:cNvPr id="1447" name="四角形 229"/>
          <p:cNvSpPr>
            <a:spLocks noGrp="1"/>
          </p:cNvSpPr>
          <p:nvPr>
            <p:ph type="body" sz="quarter" idx="3"/>
          </p:nvPr>
        </p:nvSpPr>
        <p:spPr>
          <a:prstGeom prst="rect">
            <a:avLst/>
          </a:prstGeom>
        </p:spPr>
        <p:txBody>
          <a:bodyPr/>
          <a:p>
            <a:endParaRPr kumimoji="1" lang="ja-JP" altLang="en-US"/>
          </a:p>
        </p:txBody>
      </p:sp>
      <p:sp>
        <p:nvSpPr>
          <p:cNvPr id="1448" name="四角形 230"/>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55" name="四角形 243"/>
          <p:cNvSpPr>
            <a:spLocks noGrp="1" noRot="1" noChangeAspect="1"/>
          </p:cNvSpPr>
          <p:nvPr>
            <p:ph type="sldImg" idx="2"/>
          </p:nvPr>
        </p:nvSpPr>
        <p:spPr>
          <a:prstGeom prst="rect">
            <a:avLst/>
          </a:prstGeom>
        </p:spPr>
        <p:txBody>
          <a:bodyPr/>
          <a:p>
            <a:endParaRPr kumimoji="1" lang="ja-JP" altLang="en-US"/>
          </a:p>
        </p:txBody>
      </p:sp>
      <p:sp>
        <p:nvSpPr>
          <p:cNvPr id="1456" name="四角形 244"/>
          <p:cNvSpPr>
            <a:spLocks noGrp="1"/>
          </p:cNvSpPr>
          <p:nvPr>
            <p:ph type="body" sz="quarter" idx="3"/>
          </p:nvPr>
        </p:nvSpPr>
        <p:spPr>
          <a:prstGeom prst="rect">
            <a:avLst/>
          </a:prstGeom>
        </p:spPr>
        <p:txBody>
          <a:bodyPr/>
          <a:p>
            <a:endParaRPr kumimoji="1" lang="ja-JP" altLang="en-US"/>
          </a:p>
        </p:txBody>
      </p:sp>
      <p:sp>
        <p:nvSpPr>
          <p:cNvPr id="1457" name="四角形 245"/>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63" name="四角形 225"/>
          <p:cNvSpPr>
            <a:spLocks noGrp="1" noRot="1" noChangeAspect="1"/>
          </p:cNvSpPr>
          <p:nvPr>
            <p:ph type="sldImg" idx="2"/>
          </p:nvPr>
        </p:nvSpPr>
        <p:spPr>
          <a:prstGeom prst="rect">
            <a:avLst/>
          </a:prstGeom>
        </p:spPr>
        <p:txBody>
          <a:bodyPr/>
          <a:p>
            <a:endParaRPr kumimoji="1" lang="ja-JP" altLang="en-US"/>
          </a:p>
        </p:txBody>
      </p:sp>
      <p:sp>
        <p:nvSpPr>
          <p:cNvPr id="1364" name="四角形 226"/>
          <p:cNvSpPr>
            <a:spLocks noGrp="1"/>
          </p:cNvSpPr>
          <p:nvPr>
            <p:ph type="body" sz="quarter" idx="3"/>
          </p:nvPr>
        </p:nvSpPr>
        <p:spPr>
          <a:prstGeom prst="rect">
            <a:avLst/>
          </a:prstGeom>
        </p:spPr>
        <p:txBody>
          <a:bodyPr/>
          <a:p>
            <a:endParaRPr kumimoji="1" lang="ja-JP" altLang="en-US"/>
          </a:p>
        </p:txBody>
      </p:sp>
      <p:sp>
        <p:nvSpPr>
          <p:cNvPr id="1365" name="四角形 227"/>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72" name="四角形 228"/>
          <p:cNvSpPr>
            <a:spLocks noGrp="1" noRot="1" noChangeAspect="1"/>
          </p:cNvSpPr>
          <p:nvPr>
            <p:ph type="sldImg" idx="2"/>
          </p:nvPr>
        </p:nvSpPr>
        <p:spPr>
          <a:prstGeom prst="rect">
            <a:avLst/>
          </a:prstGeom>
        </p:spPr>
        <p:txBody>
          <a:bodyPr/>
          <a:p>
            <a:endParaRPr kumimoji="1" lang="ja-JP" altLang="en-US"/>
          </a:p>
        </p:txBody>
      </p:sp>
      <p:sp>
        <p:nvSpPr>
          <p:cNvPr id="1373" name="四角形 229"/>
          <p:cNvSpPr>
            <a:spLocks noGrp="1"/>
          </p:cNvSpPr>
          <p:nvPr>
            <p:ph type="body" sz="quarter" idx="3"/>
          </p:nvPr>
        </p:nvSpPr>
        <p:spPr>
          <a:prstGeom prst="rect">
            <a:avLst/>
          </a:prstGeom>
        </p:spPr>
        <p:txBody>
          <a:bodyPr/>
          <a:p>
            <a:endParaRPr kumimoji="1" lang="ja-JP" altLang="en-US"/>
          </a:p>
        </p:txBody>
      </p:sp>
      <p:sp>
        <p:nvSpPr>
          <p:cNvPr id="1374" name="四角形 230"/>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92" name="四角形 228"/>
          <p:cNvSpPr>
            <a:spLocks noGrp="1" noRot="1" noChangeAspect="1"/>
          </p:cNvSpPr>
          <p:nvPr>
            <p:ph type="sldImg" idx="2"/>
          </p:nvPr>
        </p:nvSpPr>
        <p:spPr>
          <a:prstGeom prst="rect">
            <a:avLst/>
          </a:prstGeom>
        </p:spPr>
        <p:txBody>
          <a:bodyPr/>
          <a:p>
            <a:endParaRPr kumimoji="1" lang="ja-JP" altLang="en-US"/>
          </a:p>
        </p:txBody>
      </p:sp>
      <p:sp>
        <p:nvSpPr>
          <p:cNvPr id="1393" name="四角形 229"/>
          <p:cNvSpPr>
            <a:spLocks noGrp="1"/>
          </p:cNvSpPr>
          <p:nvPr>
            <p:ph type="body" sz="quarter" idx="3"/>
          </p:nvPr>
        </p:nvSpPr>
        <p:spPr>
          <a:prstGeom prst="rect">
            <a:avLst/>
          </a:prstGeom>
        </p:spPr>
        <p:txBody>
          <a:bodyPr/>
          <a:p>
            <a:endParaRPr kumimoji="1" lang="ja-JP" altLang="en-US"/>
          </a:p>
        </p:txBody>
      </p:sp>
      <p:sp>
        <p:nvSpPr>
          <p:cNvPr id="1394" name="四角形 230"/>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01" name="四角形 243"/>
          <p:cNvSpPr>
            <a:spLocks noGrp="1" noRot="1" noChangeAspect="1"/>
          </p:cNvSpPr>
          <p:nvPr>
            <p:ph type="sldImg" idx="2"/>
          </p:nvPr>
        </p:nvSpPr>
        <p:spPr>
          <a:prstGeom prst="rect">
            <a:avLst/>
          </a:prstGeom>
        </p:spPr>
        <p:txBody>
          <a:bodyPr/>
          <a:p>
            <a:endParaRPr kumimoji="1" lang="ja-JP" altLang="en-US"/>
          </a:p>
        </p:txBody>
      </p:sp>
      <p:sp>
        <p:nvSpPr>
          <p:cNvPr id="1402" name="四角形 244"/>
          <p:cNvSpPr>
            <a:spLocks noGrp="1"/>
          </p:cNvSpPr>
          <p:nvPr>
            <p:ph type="body" sz="quarter" idx="3"/>
          </p:nvPr>
        </p:nvSpPr>
        <p:spPr>
          <a:prstGeom prst="rect">
            <a:avLst/>
          </a:prstGeom>
        </p:spPr>
        <p:txBody>
          <a:bodyPr/>
          <a:p>
            <a:endParaRPr kumimoji="1" lang="ja-JP" altLang="en-US"/>
          </a:p>
        </p:txBody>
      </p:sp>
      <p:sp>
        <p:nvSpPr>
          <p:cNvPr id="1403" name="四角形 245"/>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10" name="四角形 228"/>
          <p:cNvSpPr>
            <a:spLocks noGrp="1" noRot="1" noChangeAspect="1"/>
          </p:cNvSpPr>
          <p:nvPr>
            <p:ph type="sldImg" idx="2"/>
          </p:nvPr>
        </p:nvSpPr>
        <p:spPr>
          <a:prstGeom prst="rect">
            <a:avLst/>
          </a:prstGeom>
        </p:spPr>
        <p:txBody>
          <a:bodyPr/>
          <a:p>
            <a:endParaRPr kumimoji="1" lang="ja-JP" altLang="en-US"/>
          </a:p>
        </p:txBody>
      </p:sp>
      <p:sp>
        <p:nvSpPr>
          <p:cNvPr id="1411" name="四角形 229"/>
          <p:cNvSpPr>
            <a:spLocks noGrp="1"/>
          </p:cNvSpPr>
          <p:nvPr>
            <p:ph type="body" sz="quarter" idx="3"/>
          </p:nvPr>
        </p:nvSpPr>
        <p:spPr>
          <a:prstGeom prst="rect">
            <a:avLst/>
          </a:prstGeom>
        </p:spPr>
        <p:txBody>
          <a:bodyPr/>
          <a:p>
            <a:endParaRPr kumimoji="1" lang="ja-JP" altLang="en-US"/>
          </a:p>
        </p:txBody>
      </p:sp>
      <p:sp>
        <p:nvSpPr>
          <p:cNvPr id="1412" name="四角形 230"/>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19" name="四角形 243"/>
          <p:cNvSpPr>
            <a:spLocks noGrp="1" noRot="1" noChangeAspect="1"/>
          </p:cNvSpPr>
          <p:nvPr>
            <p:ph type="sldImg" idx="2"/>
          </p:nvPr>
        </p:nvSpPr>
        <p:spPr>
          <a:prstGeom prst="rect">
            <a:avLst/>
          </a:prstGeom>
        </p:spPr>
        <p:txBody>
          <a:bodyPr/>
          <a:p>
            <a:endParaRPr kumimoji="1" lang="ja-JP" altLang="en-US"/>
          </a:p>
        </p:txBody>
      </p:sp>
      <p:sp>
        <p:nvSpPr>
          <p:cNvPr id="1420" name="四角形 244"/>
          <p:cNvSpPr>
            <a:spLocks noGrp="1"/>
          </p:cNvSpPr>
          <p:nvPr>
            <p:ph type="body" sz="quarter" idx="3"/>
          </p:nvPr>
        </p:nvSpPr>
        <p:spPr>
          <a:prstGeom prst="rect">
            <a:avLst/>
          </a:prstGeom>
        </p:spPr>
        <p:txBody>
          <a:bodyPr/>
          <a:p>
            <a:endParaRPr kumimoji="1" lang="ja-JP" altLang="en-US"/>
          </a:p>
        </p:txBody>
      </p:sp>
      <p:sp>
        <p:nvSpPr>
          <p:cNvPr id="1421" name="四角形 245"/>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28" name="四角形 228"/>
          <p:cNvSpPr>
            <a:spLocks noGrp="1" noRot="1" noChangeAspect="1"/>
          </p:cNvSpPr>
          <p:nvPr>
            <p:ph type="sldImg" idx="2"/>
          </p:nvPr>
        </p:nvSpPr>
        <p:spPr>
          <a:prstGeom prst="rect">
            <a:avLst/>
          </a:prstGeom>
        </p:spPr>
        <p:txBody>
          <a:bodyPr/>
          <a:p>
            <a:endParaRPr kumimoji="1" lang="ja-JP" altLang="en-US"/>
          </a:p>
        </p:txBody>
      </p:sp>
      <p:sp>
        <p:nvSpPr>
          <p:cNvPr id="1429" name="四角形 229"/>
          <p:cNvSpPr>
            <a:spLocks noGrp="1"/>
          </p:cNvSpPr>
          <p:nvPr>
            <p:ph type="body" sz="quarter" idx="3"/>
          </p:nvPr>
        </p:nvSpPr>
        <p:spPr>
          <a:prstGeom prst="rect">
            <a:avLst/>
          </a:prstGeom>
        </p:spPr>
        <p:txBody>
          <a:bodyPr/>
          <a:p>
            <a:endParaRPr kumimoji="1" lang="ja-JP" altLang="en-US"/>
          </a:p>
        </p:txBody>
      </p:sp>
      <p:sp>
        <p:nvSpPr>
          <p:cNvPr id="1430" name="四角形 230"/>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37" name="四角形 243"/>
          <p:cNvSpPr>
            <a:spLocks noGrp="1" noRot="1" noChangeAspect="1"/>
          </p:cNvSpPr>
          <p:nvPr>
            <p:ph type="sldImg" idx="2"/>
          </p:nvPr>
        </p:nvSpPr>
        <p:spPr>
          <a:prstGeom prst="rect">
            <a:avLst/>
          </a:prstGeom>
        </p:spPr>
        <p:txBody>
          <a:bodyPr/>
          <a:p>
            <a:endParaRPr kumimoji="1" lang="ja-JP" altLang="en-US"/>
          </a:p>
        </p:txBody>
      </p:sp>
      <p:sp>
        <p:nvSpPr>
          <p:cNvPr id="1438" name="四角形 244"/>
          <p:cNvSpPr>
            <a:spLocks noGrp="1"/>
          </p:cNvSpPr>
          <p:nvPr>
            <p:ph type="body" sz="quarter" idx="3"/>
          </p:nvPr>
        </p:nvSpPr>
        <p:spPr>
          <a:prstGeom prst="rect">
            <a:avLst/>
          </a:prstGeom>
        </p:spPr>
        <p:txBody>
          <a:bodyPr/>
          <a:p>
            <a:endParaRPr kumimoji="1" lang="ja-JP" altLang="en-US"/>
          </a:p>
        </p:txBody>
      </p:sp>
      <p:sp>
        <p:nvSpPr>
          <p:cNvPr id="1439" name="四角形 245"/>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0.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1.xml.rels><?xml version="1.0" encoding="UTF-8"?><Relationships xmlns="http://schemas.openxmlformats.org/package/2006/relationships"><Relationship Id="rId1" Type="http://schemas.openxmlformats.org/officeDocument/2006/relationships/image" Target="../media/image2.png" /><Relationship Id="rId2" Type="http://schemas.openxmlformats.org/officeDocument/2006/relationships/slideMaster" Target="../slideMasters/slideMaster1.xml" /></Relationships>
</file>

<file path=ppt/slideLayouts/_rels/slideLayout2.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3.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4.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5.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6.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7.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9.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034" name="サブタイトル 2"/>
          <p:cNvSpPr>
            <a:spLocks noGrp="1"/>
          </p:cNvSpPr>
          <p:nvPr>
            <p:ph type="subTitle" idx="1"/>
          </p:nvPr>
        </p:nvSpPr>
        <p:spPr>
          <a:xfrm>
            <a:off x="389493" y="3380995"/>
            <a:ext cx="9127014" cy="816091"/>
          </a:xfrm>
        </p:spPr>
        <p:txBody>
          <a:bodyPr>
            <a:normAutofit/>
          </a:bodyPr>
          <a:lstStyle>
            <a:lvl1pPr marL="0" indent="0" algn="ctr">
              <a:buNone/>
              <a:defRPr sz="2400">
                <a:solidFill>
                  <a:schemeClr val="accent5">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dirty="0"/>
          </a:p>
        </p:txBody>
      </p:sp>
      <p:sp>
        <p:nvSpPr>
          <p:cNvPr id="1035" name="日付プレースホルダー 3"/>
          <p:cNvSpPr>
            <a:spLocks noGrp="1"/>
          </p:cNvSpPr>
          <p:nvPr>
            <p:ph type="dt" sz="half" idx="10"/>
          </p:nvPr>
        </p:nvSpPr>
        <p:spPr/>
        <p:txBody>
          <a:bodyPr/>
          <a:lstStyle>
            <a:lvl1pPr>
              <a:defRPr>
                <a:solidFill>
                  <a:schemeClr val="accent4">
                    <a:lumMod val="50000"/>
                  </a:schemeClr>
                </a:solidFill>
              </a:defRPr>
            </a:lvl1pPr>
          </a:lstStyle>
          <a:p>
            <a:fld id="{F0FC4DF1-505F-49AF-B4FD-3FC81D06006B}" type="datetime1">
              <a:rPr kumimoji="1" lang="ja-JP" altLang="en-US" smtClean="0"/>
              <a:t>2026/3/25</a:t>
            </a:fld>
            <a:endParaRPr kumimoji="1" lang="ja-JP" altLang="en-US"/>
          </a:p>
        </p:txBody>
      </p:sp>
      <p:sp>
        <p:nvSpPr>
          <p:cNvPr id="1036" name="フッター プレースホルダー 4"/>
          <p:cNvSpPr>
            <a:spLocks noGrp="1"/>
          </p:cNvSpPr>
          <p:nvPr>
            <p:ph type="ftr" sz="quarter" idx="11"/>
          </p:nvPr>
        </p:nvSpPr>
        <p:spPr/>
        <p:txBody>
          <a:bodyPr/>
          <a:lstStyle>
            <a:lvl1pPr>
              <a:defRPr>
                <a:solidFill>
                  <a:schemeClr val="accent4">
                    <a:lumMod val="50000"/>
                  </a:schemeClr>
                </a:solidFill>
              </a:defRPr>
            </a:lvl1pPr>
          </a:lstStyle>
          <a:p>
            <a:endParaRPr kumimoji="1" lang="ja-JP" altLang="en-US"/>
          </a:p>
        </p:txBody>
      </p:sp>
      <p:sp>
        <p:nvSpPr>
          <p:cNvPr id="1037" name="スライド番号プレースホルダー 5"/>
          <p:cNvSpPr>
            <a:spLocks noGrp="1"/>
          </p:cNvSpPr>
          <p:nvPr>
            <p:ph type="sldNum" sz="quarter" idx="12"/>
          </p:nvPr>
        </p:nvSpPr>
        <p:spPr/>
        <p:txBody>
          <a:bodyPr/>
          <a:lstStyle>
            <a:lvl1pPr>
              <a:defRPr>
                <a:solidFill>
                  <a:schemeClr val="accent4">
                    <a:lumMod val="50000"/>
                  </a:schemeClr>
                </a:solidFill>
              </a:defRPr>
            </a:lvl1pPr>
          </a:lstStyle>
          <a:p>
            <a:fld id="{8157768A-8F01-4F47-B1F2-864438411608}" type="slidenum">
              <a:rPr lang="ja-JP" altLang="en-US" smtClean="0"/>
              <a:pPr/>
              <a:t>‹#›</a:t>
            </a:fld>
            <a:endParaRPr lang="ja-JP" altLang="en-US" dirty="0"/>
          </a:p>
        </p:txBody>
      </p:sp>
      <p:sp>
        <p:nvSpPr>
          <p:cNvPr id="1038" name="タイトル 7"/>
          <p:cNvSpPr>
            <a:spLocks noGrp="1"/>
          </p:cNvSpPr>
          <p:nvPr>
            <p:ph type="title"/>
          </p:nvPr>
        </p:nvSpPr>
        <p:spPr>
          <a:xfrm>
            <a:off x="389493" y="2029648"/>
            <a:ext cx="9127014" cy="1351347"/>
          </a:xfrm>
        </p:spPr>
        <p:txBody>
          <a:bodyPr/>
          <a:lstStyle>
            <a:lvl1pPr>
              <a:defRPr sz="5400"/>
            </a:lvl1pPr>
          </a:lstStyle>
          <a:p>
            <a:r>
              <a:rPr kumimoji="1" lang="ja-JP" altLang="en-US" smtClean="0"/>
              <a:t>マスター タイトルの書式設定</a:t>
            </a:r>
            <a:endParaRPr kumimoji="1" lang="ja-JP" altLang="en-US" dirty="0"/>
          </a:p>
        </p:txBody>
      </p:sp>
      <p:pic>
        <p:nvPicPr>
          <p:cNvPr id="1039" name="図 8"/>
          <p:cNvPicPr>
            <a:picLocks noChangeAspect="1"/>
          </p:cNvPicPr>
          <p:nvPr/>
        </p:nvPicPr>
        <p:blipFill>
          <a:blip r:embed="rId1"/>
          <a:stretch>
            <a:fillRect/>
          </a:stretch>
        </p:blipFill>
        <p:spPr>
          <a:xfrm>
            <a:off x="272480" y="4293096"/>
            <a:ext cx="9361040" cy="616872"/>
          </a:xfrm>
          <a:prstGeom prst="rect">
            <a:avLst/>
          </a:prstGeom>
          <a:effectLst>
            <a:outerShdw blurRad="50800" dist="25400" dir="5400000" algn="t" rotWithShape="0">
              <a:schemeClr val="accent5">
                <a:lumMod val="50000"/>
                <a:alpha val="40000"/>
              </a:schemeClr>
            </a:outerShdw>
          </a:effectLst>
        </p:spPr>
      </p:pic>
      <p:pic>
        <p:nvPicPr>
          <p:cNvPr id="1040" name="図 9"/>
          <p:cNvPicPr>
            <a:picLocks noChangeAspect="1"/>
          </p:cNvPicPr>
          <p:nvPr/>
        </p:nvPicPr>
        <p:blipFill>
          <a:blip r:embed="rId1"/>
          <a:stretch>
            <a:fillRect/>
          </a:stretch>
        </p:blipFill>
        <p:spPr>
          <a:xfrm>
            <a:off x="272480" y="1412776"/>
            <a:ext cx="9361040" cy="616872"/>
          </a:xfrm>
          <a:prstGeom prst="rect">
            <a:avLst/>
          </a:prstGeom>
          <a:effectLst>
            <a:outerShdw blurRad="50800" dist="25400" dir="5400000" algn="t" rotWithShape="0">
              <a:schemeClr val="accent5">
                <a:lumMod val="50000"/>
                <a:alpha val="40000"/>
              </a:schemeClr>
            </a:outerShdw>
          </a:effectLst>
        </p:spPr>
      </p:pic>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1101" name="縦書きテキスト プレースホルダー 2"/>
          <p:cNvSpPr>
            <a:spLocks noGrp="1"/>
          </p:cNvSpPr>
          <p:nvPr>
            <p:ph type="body" orient="vert" idx="1"/>
          </p:nvPr>
        </p:nvSpPr>
        <p:spPr>
          <a:xfrm>
            <a:off x="389493" y="1844825"/>
            <a:ext cx="9127014" cy="4281339"/>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102" name="日付プレースホルダー 3"/>
          <p:cNvSpPr>
            <a:spLocks noGrp="1"/>
          </p:cNvSpPr>
          <p:nvPr>
            <p:ph type="dt" sz="half" idx="10"/>
          </p:nvPr>
        </p:nvSpPr>
        <p:spPr/>
        <p:txBody>
          <a:bodyPr/>
          <a:lstStyle/>
          <a:p>
            <a:fld id="{D67FA6F6-3408-43AF-8C2F-5C0B123EAF5F}" type="datetime1">
              <a:rPr kumimoji="1" lang="ja-JP" altLang="en-US" smtClean="0"/>
              <a:t>2026/3/25</a:t>
            </a:fld>
            <a:endParaRPr kumimoji="1" lang="ja-JP" altLang="en-US"/>
          </a:p>
        </p:txBody>
      </p:sp>
      <p:sp>
        <p:nvSpPr>
          <p:cNvPr id="1103" name="フッター プレースホルダー 4"/>
          <p:cNvSpPr>
            <a:spLocks noGrp="1"/>
          </p:cNvSpPr>
          <p:nvPr>
            <p:ph type="ftr" sz="quarter" idx="11"/>
          </p:nvPr>
        </p:nvSpPr>
        <p:spPr/>
        <p:txBody>
          <a:bodyPr/>
          <a:lstStyle/>
          <a:p>
            <a:endParaRPr kumimoji="1" lang="ja-JP" altLang="en-US"/>
          </a:p>
        </p:txBody>
      </p:sp>
      <p:sp>
        <p:nvSpPr>
          <p:cNvPr id="1104" name="スライド番号プレースホルダー 5"/>
          <p:cNvSpPr>
            <a:spLocks noGrp="1"/>
          </p:cNvSpPr>
          <p:nvPr>
            <p:ph type="sldNum" sz="quarter" idx="12"/>
          </p:nvPr>
        </p:nvSpPr>
        <p:spPr/>
        <p:txBody>
          <a:bodyPr/>
          <a:lstStyle/>
          <a:p>
            <a:fld id="{8157768A-8F01-4F47-B1F2-864438411608}" type="slidenum">
              <a:rPr kumimoji="1" lang="ja-JP" altLang="en-US" smtClean="0"/>
              <a:t>‹#›</a:t>
            </a:fld>
            <a:endParaRPr kumimoji="1" lang="ja-JP" altLang="en-US"/>
          </a:p>
        </p:txBody>
      </p:sp>
      <p:sp>
        <p:nvSpPr>
          <p:cNvPr id="1105" name="タイトル 1"/>
          <p:cNvSpPr>
            <a:spLocks noGrp="1"/>
          </p:cNvSpPr>
          <p:nvPr>
            <p:ph type="title"/>
          </p:nvPr>
        </p:nvSpPr>
        <p:spPr>
          <a:xfrm>
            <a:off x="389493" y="459520"/>
            <a:ext cx="9127014" cy="773236"/>
          </a:xfrm>
        </p:spPr>
        <p:txBody>
          <a:bodyPr/>
          <a:lstStyle>
            <a:lvl1pPr>
              <a:defRPr sz="3600" strike="noStrike" spc="0"/>
            </a:lvl1pPr>
          </a:lstStyle>
          <a:p>
            <a:r>
              <a:rPr kumimoji="1" lang="ja-JP" altLang="en-US" smtClean="0"/>
              <a:t>マスター タイトルの書式設定</a:t>
            </a:r>
            <a:endParaRPr kumimoji="1" lang="ja-JP" altLang="en-US" dirty="0"/>
          </a:p>
        </p:txBody>
      </p:sp>
      <p:pic>
        <p:nvPicPr>
          <p:cNvPr id="1106" name="図 7"/>
          <p:cNvPicPr>
            <a:picLocks noChangeAspect="1"/>
          </p:cNvPicPr>
          <p:nvPr/>
        </p:nvPicPr>
        <p:blipFill>
          <a:blip r:embed="rId1"/>
          <a:stretch>
            <a:fillRect/>
          </a:stretch>
        </p:blipFill>
        <p:spPr>
          <a:xfrm>
            <a:off x="272480" y="1268760"/>
            <a:ext cx="9361040" cy="616872"/>
          </a:xfrm>
          <a:prstGeom prst="rect">
            <a:avLst/>
          </a:prstGeom>
          <a:effectLst>
            <a:outerShdw blurRad="50800" dist="25400" dir="5400000" algn="t" rotWithShape="0">
              <a:schemeClr val="accent5">
                <a:lumMod val="50000"/>
                <a:alpha val="40000"/>
              </a:schemeClr>
            </a:outerShdw>
          </a:effectLst>
        </p:spPr>
      </p:pic>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1108" name="縦書きタイトル 1"/>
          <p:cNvSpPr>
            <a:spLocks noGrp="1"/>
          </p:cNvSpPr>
          <p:nvPr>
            <p:ph type="title" orient="vert" hasCustomPrompt="1"/>
          </p:nvPr>
        </p:nvSpPr>
        <p:spPr>
          <a:xfrm>
            <a:off x="7878325" y="274639"/>
            <a:ext cx="1638182" cy="5851525"/>
          </a:xfrm>
        </p:spPr>
        <p:txBody>
          <a:bodyPr vert="eaVert" anchor="ctr" anchorCtr="1"/>
          <a:lstStyle>
            <a:lvl1pPr algn="l">
              <a:defRPr sz="3600" spc="0"/>
            </a:lvl1pPr>
          </a:lstStyle>
          <a:p>
            <a:r>
              <a:rPr kumimoji="1" lang="ja-JP" altLang="en-US" dirty="0" smtClean="0"/>
              <a:t>マスター タイトルの</a:t>
            </a:r>
            <a:br>
              <a:rPr kumimoji="1" lang="en-US" altLang="ja-JP" dirty="0" smtClean="0"/>
            </a:br>
            <a:r>
              <a:rPr kumimoji="1" lang="ja-JP" altLang="en-US" dirty="0" smtClean="0"/>
              <a:t>書式設定</a:t>
            </a:r>
            <a:endParaRPr kumimoji="1" lang="ja-JP" altLang="en-US" dirty="0"/>
          </a:p>
        </p:txBody>
      </p:sp>
      <p:sp>
        <p:nvSpPr>
          <p:cNvPr id="1109" name="縦書きテキスト プレースホルダー 2"/>
          <p:cNvSpPr>
            <a:spLocks noGrp="1"/>
          </p:cNvSpPr>
          <p:nvPr>
            <p:ph type="body" orient="vert" idx="1"/>
          </p:nvPr>
        </p:nvSpPr>
        <p:spPr>
          <a:xfrm>
            <a:off x="389493" y="274639"/>
            <a:ext cx="7176797"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110" name="日付プレースホルダー 3"/>
          <p:cNvSpPr>
            <a:spLocks noGrp="1"/>
          </p:cNvSpPr>
          <p:nvPr>
            <p:ph type="dt" sz="half" idx="10"/>
          </p:nvPr>
        </p:nvSpPr>
        <p:spPr/>
        <p:txBody>
          <a:bodyPr/>
          <a:lstStyle/>
          <a:p>
            <a:fld id="{16E58F17-9321-480C-BACC-AF7621D6BAF7}" type="datetime1">
              <a:rPr kumimoji="1" lang="ja-JP" altLang="en-US" smtClean="0"/>
              <a:t>2026/3/25</a:t>
            </a:fld>
            <a:endParaRPr kumimoji="1" lang="ja-JP" altLang="en-US"/>
          </a:p>
        </p:txBody>
      </p:sp>
      <p:sp>
        <p:nvSpPr>
          <p:cNvPr id="1111" name="フッター プレースホルダー 4"/>
          <p:cNvSpPr>
            <a:spLocks noGrp="1"/>
          </p:cNvSpPr>
          <p:nvPr>
            <p:ph type="ftr" sz="quarter" idx="11"/>
          </p:nvPr>
        </p:nvSpPr>
        <p:spPr/>
        <p:txBody>
          <a:bodyPr/>
          <a:lstStyle/>
          <a:p>
            <a:endParaRPr kumimoji="1" lang="ja-JP" altLang="en-US"/>
          </a:p>
        </p:txBody>
      </p:sp>
      <p:sp>
        <p:nvSpPr>
          <p:cNvPr id="1112" name="スライド番号プレースホルダー 5"/>
          <p:cNvSpPr>
            <a:spLocks noGrp="1"/>
          </p:cNvSpPr>
          <p:nvPr>
            <p:ph type="sldNum" sz="quarter" idx="12"/>
          </p:nvPr>
        </p:nvSpPr>
        <p:spPr/>
        <p:txBody>
          <a:bodyPr/>
          <a:lstStyle/>
          <a:p>
            <a:fld id="{8157768A-8F01-4F47-B1F2-864438411608}" type="slidenum">
              <a:rPr kumimoji="1" lang="ja-JP" altLang="en-US" smtClean="0"/>
              <a:t>‹#›</a:t>
            </a:fld>
            <a:endParaRPr kumimoji="1" lang="ja-JP" altLang="en-US"/>
          </a:p>
        </p:txBody>
      </p:sp>
      <p:pic>
        <p:nvPicPr>
          <p:cNvPr id="1113" name="図 6"/>
          <p:cNvPicPr>
            <a:picLocks noChangeAspect="1"/>
          </p:cNvPicPr>
          <p:nvPr/>
        </p:nvPicPr>
        <p:blipFill>
          <a:blip r:embed="rId1"/>
          <a:stretch>
            <a:fillRect/>
          </a:stretch>
        </p:blipFill>
        <p:spPr>
          <a:xfrm rot="5400000">
            <a:off x="4722940" y="3076643"/>
            <a:ext cx="6000667" cy="272666"/>
          </a:xfrm>
          <a:prstGeom prst="rect">
            <a:avLst/>
          </a:prstGeom>
          <a:effectLst>
            <a:outerShdw blurRad="50800" dist="25400" algn="l" rotWithShape="0">
              <a:schemeClr val="accent5">
                <a:lumMod val="50000"/>
                <a:alpha val="40000"/>
              </a:schemeClr>
            </a:outerShdw>
          </a:effectLst>
        </p:spPr>
      </p:pic>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042" name="コンテンツ プレースホルダー 2"/>
          <p:cNvSpPr>
            <a:spLocks noGrp="1"/>
          </p:cNvSpPr>
          <p:nvPr>
            <p:ph idx="1"/>
          </p:nvPr>
        </p:nvSpPr>
        <p:spPr>
          <a:xfrm>
            <a:off x="389493" y="1789623"/>
            <a:ext cx="9127014" cy="4336541"/>
          </a:xfrm>
        </p:spPr>
        <p:txBody>
          <a:bodyPr vert="horz"/>
          <a:lstStyle>
            <a:lvl1pPr marL="342900" indent="-342900">
              <a:buFont typeface="Wingdings" panose="05000000000000000000" pitchFamily="2" charset="2"/>
              <a:buChar char="Ø"/>
              <a:defRPr sz="2800"/>
            </a:lvl1pPr>
            <a:lvl2pPr marL="742950" indent="-285750">
              <a:buFont typeface="Wingdings" panose="05000000000000000000" pitchFamily="2" charset="2"/>
              <a:buChar char="u"/>
              <a:defRPr sz="2400"/>
            </a:lvl2pPr>
            <a:lvl3pPr marL="1143000" indent="-228600">
              <a:buFont typeface="Wingdings" panose="05000000000000000000" pitchFamily="2" charset="2"/>
              <a:buChar char="u"/>
              <a:defRPr sz="2000"/>
            </a:lvl3pPr>
            <a:lvl4pPr marL="1600200" indent="-228600">
              <a:buFont typeface="Wingdings" panose="05000000000000000000" pitchFamily="2" charset="2"/>
              <a:buChar char="u"/>
              <a:defRPr sz="1800"/>
            </a:lvl4pPr>
            <a:lvl5pPr marL="2057400" indent="-228600">
              <a:buFont typeface="Wingdings" panose="05000000000000000000" pitchFamily="2" charset="2"/>
              <a:buChar char="u"/>
              <a:defRPr sz="1600"/>
            </a:lvl5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43" name="日付プレースホルダー 3"/>
          <p:cNvSpPr>
            <a:spLocks noGrp="1"/>
          </p:cNvSpPr>
          <p:nvPr>
            <p:ph type="dt" sz="half" idx="10"/>
          </p:nvPr>
        </p:nvSpPr>
        <p:spPr/>
        <p:txBody>
          <a:bodyPr/>
          <a:lstStyle/>
          <a:p>
            <a:fld id="{93E0AEE5-7ED7-4085-A9CA-1753656A0E59}" type="datetime1">
              <a:rPr kumimoji="1" lang="ja-JP" altLang="en-US" smtClean="0"/>
              <a:t>2026/3/25</a:t>
            </a:fld>
            <a:endParaRPr kumimoji="1" lang="ja-JP" altLang="en-US"/>
          </a:p>
        </p:txBody>
      </p:sp>
      <p:sp>
        <p:nvSpPr>
          <p:cNvPr id="1044" name="フッター プレースホルダー 4"/>
          <p:cNvSpPr>
            <a:spLocks noGrp="1"/>
          </p:cNvSpPr>
          <p:nvPr>
            <p:ph type="ftr" sz="quarter" idx="11"/>
          </p:nvPr>
        </p:nvSpPr>
        <p:spPr/>
        <p:txBody>
          <a:bodyPr/>
          <a:lstStyle/>
          <a:p>
            <a:endParaRPr kumimoji="1" lang="ja-JP" altLang="en-US"/>
          </a:p>
        </p:txBody>
      </p:sp>
      <p:sp>
        <p:nvSpPr>
          <p:cNvPr id="1045" name="スライド番号プレースホルダー 5"/>
          <p:cNvSpPr>
            <a:spLocks noGrp="1"/>
          </p:cNvSpPr>
          <p:nvPr>
            <p:ph type="sldNum" sz="quarter" idx="12"/>
          </p:nvPr>
        </p:nvSpPr>
        <p:spPr/>
        <p:txBody>
          <a:bodyPr/>
          <a:lstStyle/>
          <a:p>
            <a:fld id="{8157768A-8F01-4F47-B1F2-864438411608}" type="slidenum">
              <a:rPr kumimoji="1" lang="ja-JP" altLang="en-US" smtClean="0"/>
              <a:t>‹#›</a:t>
            </a:fld>
            <a:endParaRPr kumimoji="1" lang="ja-JP" altLang="en-US"/>
          </a:p>
        </p:txBody>
      </p:sp>
      <p:sp>
        <p:nvSpPr>
          <p:cNvPr id="1046" name="タイトル 7"/>
          <p:cNvSpPr>
            <a:spLocks noGrp="1"/>
          </p:cNvSpPr>
          <p:nvPr>
            <p:ph type="title"/>
          </p:nvPr>
        </p:nvSpPr>
        <p:spPr/>
        <p:txBody>
          <a:bodyPr/>
          <a:lstStyle>
            <a:lvl1pPr algn="ctr">
              <a:defRPr sz="3600" spc="0"/>
            </a:lvl1pPr>
          </a:lstStyle>
          <a:p>
            <a:r>
              <a:rPr kumimoji="1" lang="ja-JP" altLang="en-US" smtClean="0"/>
              <a:t>マスター タイトルの書式設定</a:t>
            </a:r>
            <a:endParaRPr kumimoji="1" lang="ja-JP" altLang="en-US" dirty="0"/>
          </a:p>
        </p:txBody>
      </p:sp>
      <p:pic>
        <p:nvPicPr>
          <p:cNvPr id="1047" name="図 8"/>
          <p:cNvPicPr>
            <a:picLocks noChangeAspect="1"/>
          </p:cNvPicPr>
          <p:nvPr/>
        </p:nvPicPr>
        <p:blipFill>
          <a:blip r:embed="rId1">
            <a:duotone>
              <a:prstClr val="black"/>
              <a:schemeClr val="accent3">
                <a:tint val="45000"/>
                <a:satMod val="400000"/>
              </a:schemeClr>
            </a:duotone>
          </a:blip>
          <a:stretch>
            <a:fillRect/>
          </a:stretch>
        </p:blipFill>
        <p:spPr>
          <a:xfrm>
            <a:off x="272480" y="1268760"/>
            <a:ext cx="9361040" cy="616872"/>
          </a:xfrm>
          <a:prstGeom prst="rect">
            <a:avLst/>
          </a:prstGeom>
          <a:effectLst>
            <a:outerShdw blurRad="50800" dist="25400" dir="5400000" algn="t" rotWithShape="0">
              <a:schemeClr val="accent5">
                <a:lumMod val="50000"/>
                <a:alpha val="40000"/>
              </a:schemeClr>
            </a:outerShdw>
          </a:effectLst>
        </p:spPr>
      </p:pic>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049" name="テキスト プレースホルダー 2"/>
          <p:cNvSpPr>
            <a:spLocks noGrp="1"/>
          </p:cNvSpPr>
          <p:nvPr>
            <p:ph type="body" idx="1"/>
          </p:nvPr>
        </p:nvSpPr>
        <p:spPr>
          <a:xfrm>
            <a:off x="389493" y="3044957"/>
            <a:ext cx="9206126" cy="3120347"/>
          </a:xfrm>
        </p:spPr>
        <p:txBody>
          <a:bodyPr anchor="t"/>
          <a:lstStyle>
            <a:lvl1pPr marL="0" indent="0" algn="ctr">
              <a:buNone/>
              <a:defRPr sz="2000">
                <a:solidFill>
                  <a:schemeClr val="accent5">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1050" name="日付プレースホルダー 3"/>
          <p:cNvSpPr>
            <a:spLocks noGrp="1"/>
          </p:cNvSpPr>
          <p:nvPr>
            <p:ph type="dt" sz="half" idx="10"/>
          </p:nvPr>
        </p:nvSpPr>
        <p:spPr/>
        <p:txBody>
          <a:bodyPr/>
          <a:lstStyle/>
          <a:p>
            <a:fld id="{3F9CC301-EC1A-47B2-813F-893BA7E49D18}" type="datetime1">
              <a:rPr kumimoji="1" lang="ja-JP" altLang="en-US" smtClean="0"/>
              <a:t>2026/3/25</a:t>
            </a:fld>
            <a:endParaRPr kumimoji="1" lang="ja-JP" altLang="en-US"/>
          </a:p>
        </p:txBody>
      </p:sp>
      <p:sp>
        <p:nvSpPr>
          <p:cNvPr id="1051" name="フッター プレースホルダー 4"/>
          <p:cNvSpPr>
            <a:spLocks noGrp="1"/>
          </p:cNvSpPr>
          <p:nvPr>
            <p:ph type="ftr" sz="quarter" idx="11"/>
          </p:nvPr>
        </p:nvSpPr>
        <p:spPr/>
        <p:txBody>
          <a:bodyPr/>
          <a:lstStyle/>
          <a:p>
            <a:endParaRPr kumimoji="1" lang="ja-JP" altLang="en-US"/>
          </a:p>
        </p:txBody>
      </p:sp>
      <p:sp>
        <p:nvSpPr>
          <p:cNvPr id="1052" name="スライド番号プレースホルダー 5"/>
          <p:cNvSpPr>
            <a:spLocks noGrp="1"/>
          </p:cNvSpPr>
          <p:nvPr>
            <p:ph type="sldNum" sz="quarter" idx="12"/>
          </p:nvPr>
        </p:nvSpPr>
        <p:spPr/>
        <p:txBody>
          <a:bodyPr/>
          <a:lstStyle/>
          <a:p>
            <a:fld id="{8157768A-8F01-4F47-B1F2-864438411608}" type="slidenum">
              <a:rPr kumimoji="1" lang="ja-JP" altLang="en-US" smtClean="0"/>
              <a:t>‹#›</a:t>
            </a:fld>
            <a:endParaRPr kumimoji="1" lang="ja-JP" altLang="en-US"/>
          </a:p>
        </p:txBody>
      </p:sp>
      <p:sp>
        <p:nvSpPr>
          <p:cNvPr id="1053" name="タイトル 1"/>
          <p:cNvSpPr>
            <a:spLocks noGrp="1"/>
          </p:cNvSpPr>
          <p:nvPr>
            <p:ph type="title"/>
          </p:nvPr>
        </p:nvSpPr>
        <p:spPr>
          <a:xfrm>
            <a:off x="389493" y="1556792"/>
            <a:ext cx="9127014" cy="857245"/>
          </a:xfrm>
        </p:spPr>
        <p:txBody>
          <a:bodyPr/>
          <a:lstStyle/>
          <a:p>
            <a:r>
              <a:rPr kumimoji="1" lang="ja-JP" altLang="en-US" dirty="0" smtClean="0"/>
              <a:t>マスター タイトルの書式設定</a:t>
            </a:r>
            <a:endParaRPr kumimoji="1" lang="ja-JP" altLang="en-US" dirty="0"/>
          </a:p>
        </p:txBody>
      </p:sp>
      <p:pic>
        <p:nvPicPr>
          <p:cNvPr id="1054" name="図 9"/>
          <p:cNvPicPr>
            <a:picLocks noChangeAspect="1"/>
          </p:cNvPicPr>
          <p:nvPr/>
        </p:nvPicPr>
        <p:blipFill>
          <a:blip r:embed="rId1"/>
          <a:stretch>
            <a:fillRect/>
          </a:stretch>
        </p:blipFill>
        <p:spPr>
          <a:xfrm>
            <a:off x="272480" y="2468893"/>
            <a:ext cx="9361040" cy="616872"/>
          </a:xfrm>
          <a:prstGeom prst="rect">
            <a:avLst/>
          </a:prstGeom>
          <a:effectLst>
            <a:outerShdw blurRad="50800" dist="25400" dir="5400000" algn="t" rotWithShape="0">
              <a:schemeClr val="accent5">
                <a:lumMod val="50000"/>
                <a:alpha val="40000"/>
              </a:schemeClr>
            </a:outerShdw>
          </a:effectLst>
        </p:spPr>
      </p:pic>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056" name="コンテンツ プレースホルダー 2"/>
          <p:cNvSpPr>
            <a:spLocks noGrp="1"/>
          </p:cNvSpPr>
          <p:nvPr>
            <p:ph sz="half" idx="1"/>
          </p:nvPr>
        </p:nvSpPr>
        <p:spPr>
          <a:xfrm>
            <a:off x="389493" y="1844823"/>
            <a:ext cx="4480957" cy="4281340"/>
          </a:xfr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57" name="コンテンツ プレースホルダー 3"/>
          <p:cNvSpPr>
            <a:spLocks noGrp="1"/>
          </p:cNvSpPr>
          <p:nvPr>
            <p:ph sz="half" idx="2"/>
          </p:nvPr>
        </p:nvSpPr>
        <p:spPr>
          <a:xfrm>
            <a:off x="5035550" y="1844823"/>
            <a:ext cx="4480957" cy="4281340"/>
          </a:xfr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58" name="日付プレースホルダー 4"/>
          <p:cNvSpPr>
            <a:spLocks noGrp="1"/>
          </p:cNvSpPr>
          <p:nvPr>
            <p:ph type="dt" sz="half" idx="10"/>
          </p:nvPr>
        </p:nvSpPr>
        <p:spPr/>
        <p:txBody>
          <a:bodyPr/>
          <a:lstStyle/>
          <a:p>
            <a:fld id="{E2F86E2E-FCC6-4D07-86A0-0197A6231486}" type="datetime1">
              <a:rPr kumimoji="1" lang="ja-JP" altLang="en-US" smtClean="0"/>
              <a:t>2026/3/25</a:t>
            </a:fld>
            <a:endParaRPr kumimoji="1" lang="ja-JP" altLang="en-US"/>
          </a:p>
        </p:txBody>
      </p:sp>
      <p:sp>
        <p:nvSpPr>
          <p:cNvPr id="1059" name="フッター プレースホルダー 5"/>
          <p:cNvSpPr>
            <a:spLocks noGrp="1"/>
          </p:cNvSpPr>
          <p:nvPr>
            <p:ph type="ftr" sz="quarter" idx="11"/>
          </p:nvPr>
        </p:nvSpPr>
        <p:spPr/>
        <p:txBody>
          <a:bodyPr/>
          <a:lstStyle/>
          <a:p>
            <a:endParaRPr kumimoji="1" lang="ja-JP" altLang="en-US"/>
          </a:p>
        </p:txBody>
      </p:sp>
      <p:sp>
        <p:nvSpPr>
          <p:cNvPr id="1060" name="スライド番号プレースホルダー 6"/>
          <p:cNvSpPr>
            <a:spLocks noGrp="1"/>
          </p:cNvSpPr>
          <p:nvPr>
            <p:ph type="sldNum" sz="quarter" idx="12"/>
          </p:nvPr>
        </p:nvSpPr>
        <p:spPr/>
        <p:txBody>
          <a:bodyPr/>
          <a:lstStyle/>
          <a:p>
            <a:fld id="{8157768A-8F01-4F47-B1F2-864438411608}" type="slidenum">
              <a:rPr kumimoji="1" lang="ja-JP" altLang="en-US" smtClean="0"/>
              <a:t>‹#›</a:t>
            </a:fld>
            <a:endParaRPr kumimoji="1" lang="ja-JP" altLang="en-US"/>
          </a:p>
        </p:txBody>
      </p:sp>
      <p:sp>
        <p:nvSpPr>
          <p:cNvPr id="1061" name="タイトル 1"/>
          <p:cNvSpPr>
            <a:spLocks noGrp="1"/>
          </p:cNvSpPr>
          <p:nvPr>
            <p:ph type="title"/>
          </p:nvPr>
        </p:nvSpPr>
        <p:spPr/>
        <p:txBody>
          <a:bodyPr/>
          <a:lstStyle>
            <a:lvl1pPr>
              <a:defRPr sz="3600" spc="0"/>
            </a:lvl1pPr>
          </a:lstStyle>
          <a:p>
            <a:r>
              <a:rPr kumimoji="1" lang="ja-JP" altLang="en-US" smtClean="0"/>
              <a:t>マスター タイトルの書式設定</a:t>
            </a:r>
            <a:endParaRPr kumimoji="1" lang="ja-JP" altLang="en-US" dirty="0"/>
          </a:p>
        </p:txBody>
      </p:sp>
      <p:pic>
        <p:nvPicPr>
          <p:cNvPr id="1062" name="図 9"/>
          <p:cNvPicPr>
            <a:picLocks noChangeAspect="1"/>
          </p:cNvPicPr>
          <p:nvPr/>
        </p:nvPicPr>
        <p:blipFill>
          <a:blip r:embed="rId1"/>
          <a:stretch>
            <a:fillRect/>
          </a:stretch>
        </p:blipFill>
        <p:spPr>
          <a:xfrm>
            <a:off x="272480" y="1268760"/>
            <a:ext cx="9361040" cy="616872"/>
          </a:xfrm>
          <a:prstGeom prst="rect">
            <a:avLst/>
          </a:prstGeom>
          <a:effectLst>
            <a:outerShdw blurRad="50800" dist="25400" dir="5400000" algn="t" rotWithShape="0">
              <a:schemeClr val="accent5">
                <a:lumMod val="50000"/>
                <a:alpha val="40000"/>
              </a:schemeClr>
            </a:outerShdw>
          </a:effectLst>
        </p:spPr>
      </p:pic>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064" name="テキスト プレースホルダー 2"/>
          <p:cNvSpPr>
            <a:spLocks noGrp="1"/>
          </p:cNvSpPr>
          <p:nvPr>
            <p:ph type="body" idx="1"/>
          </p:nvPr>
        </p:nvSpPr>
        <p:spPr>
          <a:xfrm>
            <a:off x="389493" y="1772179"/>
            <a:ext cx="4482677" cy="639763"/>
          </a:xfrm>
        </p:spPr>
        <p:txBody>
          <a:bodyPr anchor="ctr">
            <a:norm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1065" name="コンテンツ プレースホルダー 3"/>
          <p:cNvSpPr>
            <a:spLocks noGrp="1"/>
          </p:cNvSpPr>
          <p:nvPr>
            <p:ph sz="half" idx="2"/>
          </p:nvPr>
        </p:nvSpPr>
        <p:spPr>
          <a:xfrm>
            <a:off x="389493" y="2612909"/>
            <a:ext cx="4482677" cy="3513253"/>
          </a:xfrm>
        </p:spPr>
        <p:txBody>
          <a:bodyPr vert="horz"/>
          <a:lstStyle>
            <a:lvl1pPr>
              <a:defRPr sz="21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66" name="テキスト プレースホルダー 4"/>
          <p:cNvSpPr>
            <a:spLocks noGrp="1"/>
          </p:cNvSpPr>
          <p:nvPr>
            <p:ph type="body" sz="quarter" idx="3"/>
          </p:nvPr>
        </p:nvSpPr>
        <p:spPr>
          <a:xfrm>
            <a:off x="5032112" y="1772179"/>
            <a:ext cx="4484396" cy="639763"/>
          </a:xfrm>
        </p:spPr>
        <p:txBody>
          <a:bodyPr anchor="ctr">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1067" name="コンテンツ プレースホルダー 5"/>
          <p:cNvSpPr>
            <a:spLocks noGrp="1"/>
          </p:cNvSpPr>
          <p:nvPr>
            <p:ph sz="quarter" idx="4"/>
          </p:nvPr>
        </p:nvSpPr>
        <p:spPr>
          <a:xfrm>
            <a:off x="5032112" y="2612909"/>
            <a:ext cx="4484396" cy="3513253"/>
          </a:xfrm>
        </p:spPr>
        <p:txBody>
          <a:bodyPr vert="horz"/>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68" name="日付プレースホルダー 6"/>
          <p:cNvSpPr>
            <a:spLocks noGrp="1"/>
          </p:cNvSpPr>
          <p:nvPr>
            <p:ph type="dt" sz="half" idx="10"/>
          </p:nvPr>
        </p:nvSpPr>
        <p:spPr/>
        <p:txBody>
          <a:bodyPr/>
          <a:lstStyle/>
          <a:p>
            <a:fld id="{25ECF4AE-1C96-4648-B8FF-9B7474D97A2E}" type="datetime1">
              <a:rPr kumimoji="1" lang="ja-JP" altLang="en-US" smtClean="0"/>
              <a:t>2026/3/25</a:t>
            </a:fld>
            <a:endParaRPr kumimoji="1" lang="ja-JP" altLang="en-US"/>
          </a:p>
        </p:txBody>
      </p:sp>
      <p:sp>
        <p:nvSpPr>
          <p:cNvPr id="1069" name="フッター プレースホルダー 7"/>
          <p:cNvSpPr>
            <a:spLocks noGrp="1"/>
          </p:cNvSpPr>
          <p:nvPr>
            <p:ph type="ftr" sz="quarter" idx="11"/>
          </p:nvPr>
        </p:nvSpPr>
        <p:spPr/>
        <p:txBody>
          <a:bodyPr/>
          <a:lstStyle/>
          <a:p>
            <a:endParaRPr kumimoji="1" lang="ja-JP" altLang="en-US"/>
          </a:p>
        </p:txBody>
      </p:sp>
      <p:sp>
        <p:nvSpPr>
          <p:cNvPr id="1070" name="スライド番号プレースホルダー 8"/>
          <p:cNvSpPr>
            <a:spLocks noGrp="1"/>
          </p:cNvSpPr>
          <p:nvPr>
            <p:ph type="sldNum" sz="quarter" idx="12"/>
          </p:nvPr>
        </p:nvSpPr>
        <p:spPr/>
        <p:txBody>
          <a:bodyPr/>
          <a:lstStyle/>
          <a:p>
            <a:fld id="{8157768A-8F01-4F47-B1F2-864438411608}" type="slidenum">
              <a:rPr kumimoji="1" lang="ja-JP" altLang="en-US" smtClean="0"/>
              <a:t>‹#›</a:t>
            </a:fld>
            <a:endParaRPr kumimoji="1" lang="ja-JP" altLang="en-US"/>
          </a:p>
        </p:txBody>
      </p:sp>
      <p:sp>
        <p:nvSpPr>
          <p:cNvPr id="1071" name="タイトル 1"/>
          <p:cNvSpPr>
            <a:spLocks noGrp="1"/>
          </p:cNvSpPr>
          <p:nvPr>
            <p:ph type="title"/>
          </p:nvPr>
        </p:nvSpPr>
        <p:spPr>
          <a:xfrm>
            <a:off x="389493" y="351508"/>
            <a:ext cx="9127014" cy="869247"/>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defRPr sz="3600" b="1" cap="none" spc="0">
                <a:ln w="11430"/>
                <a:gradFill>
                  <a:gsLst>
                    <a:gs pos="25000">
                      <a:schemeClr val="accent5">
                        <a:lumMod val="90000"/>
                      </a:schemeClr>
                    </a:gs>
                    <a:gs pos="100000">
                      <a:schemeClr val="accent5">
                        <a:lumMod val="50000"/>
                      </a:schemeClr>
                    </a:gs>
                  </a:gsLst>
                  <a:lin ang="5400000" scaled="0"/>
                  <a:tileRect/>
                </a:gradFill>
                <a:effectLst>
                  <a:outerShdw blurRad="76200" dist="50800" dir="5400000" algn="tl" rotWithShape="0">
                    <a:srgbClr val="000000">
                      <a:alpha val="65000"/>
                    </a:srgbClr>
                  </a:outerShdw>
                </a:effectLst>
              </a:defRPr>
            </a:lvl1pPr>
          </a:lstStyle>
          <a:p>
            <a:r>
              <a:rPr kumimoji="1" lang="ja-JP" altLang="en-US" smtClean="0"/>
              <a:t>マスター タイトルの書式設定</a:t>
            </a:r>
            <a:endParaRPr kumimoji="1" lang="ja-JP" altLang="en-US" dirty="0"/>
          </a:p>
        </p:txBody>
      </p:sp>
      <p:pic>
        <p:nvPicPr>
          <p:cNvPr id="1072" name="図 12"/>
          <p:cNvPicPr>
            <a:picLocks noChangeAspect="1"/>
          </p:cNvPicPr>
          <p:nvPr/>
        </p:nvPicPr>
        <p:blipFill>
          <a:blip r:embed="rId1"/>
          <a:stretch>
            <a:fillRect/>
          </a:stretch>
        </p:blipFill>
        <p:spPr>
          <a:xfrm>
            <a:off x="272480" y="1268760"/>
            <a:ext cx="9361040" cy="616872"/>
          </a:xfrm>
          <a:prstGeom prst="rect">
            <a:avLst/>
          </a:prstGeom>
          <a:effectLst>
            <a:outerShdw blurRad="50800" dist="25400" dir="5400000" algn="t" rotWithShape="0">
              <a:schemeClr val="accent5">
                <a:lumMod val="50000"/>
                <a:alpha val="40000"/>
              </a:schemeClr>
            </a:outerShdw>
          </a:effectLst>
        </p:spPr>
      </p:pic>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074" name="日付プレースホルダー 2"/>
          <p:cNvSpPr>
            <a:spLocks noGrp="1"/>
          </p:cNvSpPr>
          <p:nvPr>
            <p:ph type="dt" sz="half" idx="10"/>
          </p:nvPr>
        </p:nvSpPr>
        <p:spPr>
          <a:xfrm>
            <a:off x="379349" y="6376243"/>
            <a:ext cx="2311400" cy="365125"/>
          </a:xfrm>
        </p:spPr>
        <p:txBody>
          <a:bodyPr/>
          <a:lstStyle>
            <a:lvl1pPr>
              <a:defRPr>
                <a:solidFill>
                  <a:schemeClr val="accent4">
                    <a:lumMod val="50000"/>
                  </a:schemeClr>
                </a:solidFill>
              </a:defRPr>
            </a:lvl1pPr>
          </a:lstStyle>
          <a:p>
            <a:fld id="{07C2587C-9B05-4045-A8A5-B693039F3779}" type="datetime1">
              <a:rPr kumimoji="1" lang="ja-JP" altLang="en-US" smtClean="0"/>
              <a:t>2026/3/25</a:t>
            </a:fld>
            <a:endParaRPr kumimoji="1" lang="ja-JP" altLang="en-US"/>
          </a:p>
        </p:txBody>
      </p:sp>
      <p:sp>
        <p:nvSpPr>
          <p:cNvPr id="1075" name="フッター プレースホルダー 3"/>
          <p:cNvSpPr>
            <a:spLocks noGrp="1"/>
          </p:cNvSpPr>
          <p:nvPr>
            <p:ph type="ftr" sz="quarter" idx="11"/>
          </p:nvPr>
        </p:nvSpPr>
        <p:spPr>
          <a:xfrm>
            <a:off x="3384550" y="6376243"/>
            <a:ext cx="3136900" cy="365125"/>
          </a:xfrm>
        </p:spPr>
        <p:txBody>
          <a:bodyPr/>
          <a:lstStyle>
            <a:lvl1pPr>
              <a:defRPr>
                <a:solidFill>
                  <a:schemeClr val="accent4">
                    <a:lumMod val="50000"/>
                  </a:schemeClr>
                </a:solidFill>
              </a:defRPr>
            </a:lvl1pPr>
          </a:lstStyle>
          <a:p>
            <a:endParaRPr kumimoji="1" lang="ja-JP" altLang="en-US"/>
          </a:p>
        </p:txBody>
      </p:sp>
      <p:sp>
        <p:nvSpPr>
          <p:cNvPr id="1076" name="スライド番号プレースホルダー 4"/>
          <p:cNvSpPr>
            <a:spLocks noGrp="1"/>
          </p:cNvSpPr>
          <p:nvPr>
            <p:ph type="sldNum" sz="quarter" idx="12"/>
          </p:nvPr>
        </p:nvSpPr>
        <p:spPr>
          <a:xfrm>
            <a:off x="7205107" y="6376243"/>
            <a:ext cx="2311400" cy="365125"/>
          </a:xfrm>
        </p:spPr>
        <p:txBody>
          <a:bodyPr/>
          <a:lstStyle>
            <a:lvl1pPr>
              <a:defRPr>
                <a:solidFill>
                  <a:schemeClr val="accent4">
                    <a:lumMod val="50000"/>
                  </a:schemeClr>
                </a:solidFill>
              </a:defRPr>
            </a:lvl1pPr>
          </a:lstStyle>
          <a:p>
            <a:fld id="{8157768A-8F01-4F47-B1F2-864438411608}" type="slidenum">
              <a:rPr lang="ja-JP" altLang="en-US" smtClean="0"/>
              <a:pPr/>
              <a:t>‹#›</a:t>
            </a:fld>
            <a:endParaRPr lang="ja-JP" altLang="en-US" dirty="0"/>
          </a:p>
        </p:txBody>
      </p:sp>
      <p:sp>
        <p:nvSpPr>
          <p:cNvPr id="1077" name="タイトル 1"/>
          <p:cNvSpPr>
            <a:spLocks noGrp="1"/>
          </p:cNvSpPr>
          <p:nvPr>
            <p:ph type="ctrTitle"/>
          </p:nvPr>
        </p:nvSpPr>
        <p:spPr>
          <a:xfrm>
            <a:off x="389493" y="1988840"/>
            <a:ext cx="9127014" cy="2263448"/>
          </a:xfrm>
        </p:spPr>
        <p:txBody>
          <a:bodyPr/>
          <a:lstStyle>
            <a:lvl1pPr>
              <a:defRPr sz="5400"/>
            </a:lvl1pPr>
          </a:lstStyle>
          <a:p>
            <a:r>
              <a:rPr kumimoji="1" lang="ja-JP" altLang="en-US" smtClean="0"/>
              <a:t>マスター タイトルの書式設定</a:t>
            </a:r>
            <a:endParaRPr kumimoji="1" lang="ja-JP" altLang="en-US" dirty="0"/>
          </a:p>
        </p:txBody>
      </p:sp>
      <p:pic>
        <p:nvPicPr>
          <p:cNvPr id="1078" name="図 8"/>
          <p:cNvPicPr>
            <a:picLocks noChangeAspect="1"/>
          </p:cNvPicPr>
          <p:nvPr/>
        </p:nvPicPr>
        <p:blipFill>
          <a:blip r:embed="rId1"/>
          <a:stretch>
            <a:fillRect/>
          </a:stretch>
        </p:blipFill>
        <p:spPr>
          <a:xfrm>
            <a:off x="272480" y="4293096"/>
            <a:ext cx="9361040" cy="616872"/>
          </a:xfrm>
          <a:prstGeom prst="rect">
            <a:avLst/>
          </a:prstGeom>
          <a:effectLst>
            <a:outerShdw blurRad="50800" dist="25400" dir="5400000" algn="t" rotWithShape="0">
              <a:schemeClr val="accent5">
                <a:lumMod val="50000"/>
                <a:alpha val="40000"/>
              </a:schemeClr>
            </a:outerShdw>
          </a:effectLst>
        </p:spPr>
      </p:pic>
      <p:pic>
        <p:nvPicPr>
          <p:cNvPr id="1079" name="図 9"/>
          <p:cNvPicPr>
            <a:picLocks noChangeAspect="1"/>
          </p:cNvPicPr>
          <p:nvPr/>
        </p:nvPicPr>
        <p:blipFill>
          <a:blip r:embed="rId1"/>
          <a:stretch>
            <a:fillRect/>
          </a:stretch>
        </p:blipFill>
        <p:spPr>
          <a:xfrm>
            <a:off x="272480" y="1412776"/>
            <a:ext cx="9361040" cy="616872"/>
          </a:xfrm>
          <a:prstGeom prst="rect">
            <a:avLst/>
          </a:prstGeom>
          <a:effectLst>
            <a:outerShdw blurRad="50800" dist="25400" dir="5400000" algn="t" rotWithShape="0">
              <a:schemeClr val="accent5">
                <a:lumMod val="50000"/>
                <a:alpha val="40000"/>
              </a:schemeClr>
            </a:outerShdw>
          </a:effectLst>
        </p:spPr>
      </p:pic>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081" name="日付プレースホルダー 1"/>
          <p:cNvSpPr>
            <a:spLocks noGrp="1"/>
          </p:cNvSpPr>
          <p:nvPr>
            <p:ph type="dt" sz="half" idx="10"/>
          </p:nvPr>
        </p:nvSpPr>
        <p:spPr/>
        <p:txBody>
          <a:bodyPr/>
          <a:lstStyle/>
          <a:p>
            <a:fld id="{F6EF515E-B216-45AE-AD87-EA39F3FC0AF1}" type="datetime1">
              <a:rPr kumimoji="1" lang="ja-JP" altLang="en-US" smtClean="0"/>
              <a:t>2026/3/25</a:t>
            </a:fld>
            <a:endParaRPr kumimoji="1" lang="ja-JP" altLang="en-US"/>
          </a:p>
        </p:txBody>
      </p:sp>
      <p:sp>
        <p:nvSpPr>
          <p:cNvPr id="1082" name="フッター プレースホルダー 2"/>
          <p:cNvSpPr>
            <a:spLocks noGrp="1"/>
          </p:cNvSpPr>
          <p:nvPr>
            <p:ph type="ftr" sz="quarter" idx="11"/>
          </p:nvPr>
        </p:nvSpPr>
        <p:spPr/>
        <p:txBody>
          <a:bodyPr/>
          <a:lstStyle/>
          <a:p>
            <a:endParaRPr kumimoji="1" lang="ja-JP" altLang="en-US"/>
          </a:p>
        </p:txBody>
      </p:sp>
      <p:sp>
        <p:nvSpPr>
          <p:cNvPr id="1083" name="スライド番号プレースホルダー 3"/>
          <p:cNvSpPr>
            <a:spLocks noGrp="1"/>
          </p:cNvSpPr>
          <p:nvPr>
            <p:ph type="sldNum" sz="quarter" idx="12"/>
          </p:nvPr>
        </p:nvSpPr>
        <p:spPr/>
        <p:txBody>
          <a:bodyPr/>
          <a:lstStyle/>
          <a:p>
            <a:fld id="{8157768A-8F01-4F47-B1F2-864438411608}" type="slidenum">
              <a:rPr kumimoji="1" lang="ja-JP" altLang="en-US" smtClean="0"/>
              <a:t>‹#›</a:t>
            </a:fld>
            <a:endParaRPr kumimoji="1" lang="ja-JP" alt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1085" name="コンテンツ プレースホルダー 2"/>
          <p:cNvSpPr>
            <a:spLocks noGrp="1"/>
          </p:cNvSpPr>
          <p:nvPr>
            <p:ph idx="1"/>
          </p:nvPr>
        </p:nvSpPr>
        <p:spPr>
          <a:xfrm>
            <a:off x="1832653" y="1748813"/>
            <a:ext cx="7683854" cy="4377351"/>
          </a:xfr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86" name="テキスト プレースホルダー 3"/>
          <p:cNvSpPr>
            <a:spLocks noGrp="1"/>
          </p:cNvSpPr>
          <p:nvPr>
            <p:ph type="body" sz="half" idx="2"/>
          </p:nvPr>
        </p:nvSpPr>
        <p:spPr>
          <a:xfrm>
            <a:off x="389493" y="1748813"/>
            <a:ext cx="1209134" cy="4377351"/>
          </a:xfrm>
        </p:spPr>
        <p:txBody>
          <a:bodyPr vert="eaVert" anchor="ct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1087" name="日付プレースホルダー 4"/>
          <p:cNvSpPr>
            <a:spLocks noGrp="1"/>
          </p:cNvSpPr>
          <p:nvPr>
            <p:ph type="dt" sz="half" idx="10"/>
          </p:nvPr>
        </p:nvSpPr>
        <p:spPr/>
        <p:txBody>
          <a:bodyPr/>
          <a:lstStyle/>
          <a:p>
            <a:fld id="{E3166FF8-0C33-42EB-A0BA-E00ED2D13AD1}" type="datetime1">
              <a:rPr kumimoji="1" lang="ja-JP" altLang="en-US" smtClean="0"/>
              <a:t>2026/3/25</a:t>
            </a:fld>
            <a:endParaRPr kumimoji="1" lang="ja-JP" altLang="en-US"/>
          </a:p>
        </p:txBody>
      </p:sp>
      <p:sp>
        <p:nvSpPr>
          <p:cNvPr id="1088" name="フッター プレースホルダー 5"/>
          <p:cNvSpPr>
            <a:spLocks noGrp="1"/>
          </p:cNvSpPr>
          <p:nvPr>
            <p:ph type="ftr" sz="quarter" idx="11"/>
          </p:nvPr>
        </p:nvSpPr>
        <p:spPr/>
        <p:txBody>
          <a:bodyPr/>
          <a:lstStyle/>
          <a:p>
            <a:endParaRPr kumimoji="1" lang="ja-JP" altLang="en-US"/>
          </a:p>
        </p:txBody>
      </p:sp>
      <p:sp>
        <p:nvSpPr>
          <p:cNvPr id="1089" name="スライド番号プレースホルダー 6"/>
          <p:cNvSpPr>
            <a:spLocks noGrp="1"/>
          </p:cNvSpPr>
          <p:nvPr>
            <p:ph type="sldNum" sz="quarter" idx="12"/>
          </p:nvPr>
        </p:nvSpPr>
        <p:spPr/>
        <p:txBody>
          <a:bodyPr/>
          <a:lstStyle/>
          <a:p>
            <a:fld id="{8157768A-8F01-4F47-B1F2-864438411608}" type="slidenum">
              <a:rPr kumimoji="1" lang="ja-JP" altLang="en-US" smtClean="0"/>
              <a:t>‹#›</a:t>
            </a:fld>
            <a:endParaRPr kumimoji="1" lang="ja-JP" altLang="en-US"/>
          </a:p>
        </p:txBody>
      </p:sp>
      <p:sp>
        <p:nvSpPr>
          <p:cNvPr id="1090" name="タイトル 1"/>
          <p:cNvSpPr>
            <a:spLocks noGrp="1"/>
          </p:cNvSpPr>
          <p:nvPr>
            <p:ph type="title"/>
          </p:nvPr>
        </p:nvSpPr>
        <p:spPr>
          <a:xfrm>
            <a:off x="389493" y="459520"/>
            <a:ext cx="9127014" cy="773236"/>
          </a:xfrm>
        </p:spPr>
        <p:txBody>
          <a:bodyPr/>
          <a:lstStyle>
            <a:lvl1pPr>
              <a:defRPr sz="3600" spc="0"/>
            </a:lvl1pPr>
          </a:lstStyle>
          <a:p>
            <a:r>
              <a:rPr kumimoji="1" lang="ja-JP" altLang="en-US" smtClean="0"/>
              <a:t>マスター タイトルの書式設定</a:t>
            </a:r>
            <a:endParaRPr kumimoji="1" lang="ja-JP" altLang="en-US" dirty="0"/>
          </a:p>
        </p:txBody>
      </p:sp>
      <p:pic>
        <p:nvPicPr>
          <p:cNvPr id="1091" name="図 9"/>
          <p:cNvPicPr>
            <a:picLocks noChangeAspect="1"/>
          </p:cNvPicPr>
          <p:nvPr/>
        </p:nvPicPr>
        <p:blipFill>
          <a:blip r:embed="rId1"/>
          <a:stretch>
            <a:fillRect/>
          </a:stretch>
        </p:blipFill>
        <p:spPr>
          <a:xfrm>
            <a:off x="272480" y="1268760"/>
            <a:ext cx="9361040" cy="616872"/>
          </a:xfrm>
          <a:prstGeom prst="rect">
            <a:avLst/>
          </a:prstGeom>
          <a:effectLst>
            <a:outerShdw blurRad="50800" dist="25400" dir="5400000" algn="t" rotWithShape="0">
              <a:schemeClr val="accent5">
                <a:lumMod val="50000"/>
                <a:alpha val="40000"/>
              </a:schemeClr>
            </a:outerShdw>
          </a:effectLst>
        </p:spPr>
      </p:pic>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093" name="図プレースホルダー 2"/>
          <p:cNvSpPr>
            <a:spLocks noGrp="1"/>
          </p:cNvSpPr>
          <p:nvPr>
            <p:ph type="pic" idx="1"/>
          </p:nvPr>
        </p:nvSpPr>
        <p:spPr>
          <a:xfrm>
            <a:off x="1832653" y="1748813"/>
            <a:ext cx="7582588" cy="4320480"/>
          </a:xfrm>
        </p:spPr>
        <p:txBody>
          <a:bodyPr vert="horz">
            <a:normAutofit/>
          </a:bodyPr>
          <a:lstStyle>
            <a:lvl1pPr marL="0" indent="0" algn="l">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smtClean="0"/>
              <a:t>アイコンをクリックして図を追加</a:t>
            </a:r>
            <a:endParaRPr kumimoji="1" lang="ja-JP" altLang="en-US" dirty="0"/>
          </a:p>
        </p:txBody>
      </p:sp>
      <p:sp>
        <p:nvSpPr>
          <p:cNvPr id="1094" name="テキスト プレースホルダー 3"/>
          <p:cNvSpPr>
            <a:spLocks noGrp="1"/>
          </p:cNvSpPr>
          <p:nvPr>
            <p:ph type="body" sz="half" idx="2"/>
          </p:nvPr>
        </p:nvSpPr>
        <p:spPr>
          <a:xfrm>
            <a:off x="389493" y="1748813"/>
            <a:ext cx="1209134" cy="4320480"/>
          </a:xfrm>
        </p:spPr>
        <p:txBody>
          <a:bodyPr vert="eaVert" anchor="ct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1095" name="日付プレースホルダー 4"/>
          <p:cNvSpPr>
            <a:spLocks noGrp="1"/>
          </p:cNvSpPr>
          <p:nvPr>
            <p:ph type="dt" sz="half" idx="10"/>
          </p:nvPr>
        </p:nvSpPr>
        <p:spPr/>
        <p:txBody>
          <a:bodyPr/>
          <a:lstStyle/>
          <a:p>
            <a:fld id="{51605281-B54E-468B-B9AA-8099FC9D193F}" type="datetime1">
              <a:rPr kumimoji="1" lang="ja-JP" altLang="en-US" smtClean="0"/>
              <a:t>2026/3/25</a:t>
            </a:fld>
            <a:endParaRPr kumimoji="1" lang="ja-JP" altLang="en-US"/>
          </a:p>
        </p:txBody>
      </p:sp>
      <p:sp>
        <p:nvSpPr>
          <p:cNvPr id="1096" name="フッター プレースホルダー 5"/>
          <p:cNvSpPr>
            <a:spLocks noGrp="1"/>
          </p:cNvSpPr>
          <p:nvPr>
            <p:ph type="ftr" sz="quarter" idx="11"/>
          </p:nvPr>
        </p:nvSpPr>
        <p:spPr/>
        <p:txBody>
          <a:bodyPr/>
          <a:lstStyle/>
          <a:p>
            <a:endParaRPr kumimoji="1" lang="ja-JP" altLang="en-US"/>
          </a:p>
        </p:txBody>
      </p:sp>
      <p:sp>
        <p:nvSpPr>
          <p:cNvPr id="1097" name="スライド番号プレースホルダー 6"/>
          <p:cNvSpPr>
            <a:spLocks noGrp="1"/>
          </p:cNvSpPr>
          <p:nvPr>
            <p:ph type="sldNum" sz="quarter" idx="12"/>
          </p:nvPr>
        </p:nvSpPr>
        <p:spPr/>
        <p:txBody>
          <a:bodyPr/>
          <a:lstStyle/>
          <a:p>
            <a:fld id="{8157768A-8F01-4F47-B1F2-864438411608}" type="slidenum">
              <a:rPr kumimoji="1" lang="ja-JP" altLang="en-US" smtClean="0"/>
              <a:t>‹#›</a:t>
            </a:fld>
            <a:endParaRPr kumimoji="1" lang="ja-JP" altLang="en-US"/>
          </a:p>
        </p:txBody>
      </p:sp>
      <p:sp>
        <p:nvSpPr>
          <p:cNvPr id="1098" name="タイトル 1"/>
          <p:cNvSpPr>
            <a:spLocks noGrp="1"/>
          </p:cNvSpPr>
          <p:nvPr>
            <p:ph type="title"/>
          </p:nvPr>
        </p:nvSpPr>
        <p:spPr>
          <a:xfrm>
            <a:off x="389493" y="459520"/>
            <a:ext cx="9127014" cy="773236"/>
          </a:xfrm>
        </p:spPr>
        <p:txBody>
          <a:bodyPr/>
          <a:lstStyle>
            <a:lvl1pPr>
              <a:defRPr sz="3600" spc="0"/>
            </a:lvl1pPr>
          </a:lstStyle>
          <a:p>
            <a:r>
              <a:rPr kumimoji="1" lang="ja-JP" altLang="en-US" smtClean="0"/>
              <a:t>マスター タイトルの書式設定</a:t>
            </a:r>
            <a:endParaRPr kumimoji="1" lang="ja-JP" altLang="en-US" dirty="0"/>
          </a:p>
        </p:txBody>
      </p:sp>
      <p:pic>
        <p:nvPicPr>
          <p:cNvPr id="1099" name="図 10"/>
          <p:cNvPicPr>
            <a:picLocks noChangeAspect="1"/>
          </p:cNvPicPr>
          <p:nvPr/>
        </p:nvPicPr>
        <p:blipFill>
          <a:blip r:embed="rId1"/>
          <a:stretch>
            <a:fillRect/>
          </a:stretch>
        </p:blipFill>
        <p:spPr>
          <a:xfrm>
            <a:off x="272480" y="1268760"/>
            <a:ext cx="9361040" cy="616872"/>
          </a:xfrm>
          <a:prstGeom prst="rect">
            <a:avLst/>
          </a:prstGeom>
          <a:effectLst>
            <a:outerShdw blurRad="50800" dist="25400" dir="5400000" algn="t" rotWithShape="0">
              <a:schemeClr val="accent5">
                <a:lumMod val="50000"/>
                <a:alpha val="40000"/>
              </a:schemeClr>
            </a:outerShdw>
          </a:effectLst>
        </p:spPr>
      </p:pic>
    </p:spTree>
  </p:cSld>
  <p:clrMapOvr>
    <a:masterClrMapping/>
  </p:clrMapOvr>
  <p:hf sldNum="0" hdr="0" ftr="0" dt="0"/>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image" Target="../media/image3.png" /><Relationship Id="rId13" Type="http://schemas.microsoft.com/office/2007/relationships/hdphoto" Target="../media/hdphoto1.wdp" /><Relationship Id="rId14" Type="http://schemas.openxmlformats.org/officeDocument/2006/relationships/theme" Target="../theme/theme2.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alpha val="20000"/>
          </a:schemeClr>
        </a:solidFill>
        <a:effectLst/>
      </p:bgPr>
    </p:bg>
    <p:spTree>
      <p:nvGrpSpPr>
        <p:cNvPr id="0" name=""/>
        <p:cNvGrpSpPr/>
        <p:nvPr/>
      </p:nvGrpSpPr>
      <p:grpSpPr>
        <a:xfrm>
          <a:off x="0" y="0"/>
          <a:ext cx="0" cy="0"/>
          <a:chOff x="0" y="0"/>
          <a:chExt cx="0" cy="0"/>
        </a:xfrm>
      </p:grpSpPr>
      <p:sp>
        <p:nvSpPr>
          <p:cNvPr id="1025" name="正方形/長方形 11"/>
          <p:cNvSpPr/>
          <p:nvPr/>
        </p:nvSpPr>
        <p:spPr>
          <a:xfrm>
            <a:off x="0" y="0"/>
            <a:ext cx="9906000" cy="6858000"/>
          </a:xfrm>
          <a:prstGeom prst="rect">
            <a:avLst/>
          </a:prstGeom>
          <a:blipFill>
            <a:blip r:embed="rId12">
              <a:alphaModFix amt="8000"/>
              <a:extLst>
                <a:ext uri="{BEBA8EAE-BF5A-486C-A8C5-ECC9F3942E4B}">
                  <a14:imgProps xmlns:a14="http://schemas.microsoft.com/office/drawing/2010/main">
                    <a14:imgLayer r:embed="rId13">
                      <a14:imgEffect>
                        <a14:brightnessContrast bright="-100000"/>
                      </a14:imgEffect>
                    </a14:imgLayer>
                  </a14:imgProps>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6" name="タイトル プレースホルダー 1"/>
          <p:cNvSpPr>
            <a:spLocks noGrp="1"/>
          </p:cNvSpPr>
          <p:nvPr>
            <p:ph type="title"/>
          </p:nvPr>
        </p:nvSpPr>
        <p:spPr>
          <a:xfrm>
            <a:off x="389493" y="356659"/>
            <a:ext cx="9127014" cy="857245"/>
          </a:xfrm>
          <a:prstGeom prst="rect">
            <a:avLst/>
          </a:prstGeom>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kumimoji="1" lang="ja-JP" altLang="en-US" dirty="0" smtClean="0"/>
              <a:t>マスター タイトルの書式設定</a:t>
            </a:r>
            <a:endParaRPr kumimoji="1" lang="ja-JP" altLang="en-US" dirty="0"/>
          </a:p>
        </p:txBody>
      </p:sp>
      <p:sp>
        <p:nvSpPr>
          <p:cNvPr id="1027" name="テキスト プレースホルダー 2"/>
          <p:cNvSpPr>
            <a:spLocks noGrp="1"/>
          </p:cNvSpPr>
          <p:nvPr>
            <p:ph type="body" idx="1"/>
          </p:nvPr>
        </p:nvSpPr>
        <p:spPr>
          <a:xfrm>
            <a:off x="389493" y="1988839"/>
            <a:ext cx="9127014" cy="4137324"/>
          </a:xfrm>
          <a:prstGeom prst="rect">
            <a:avLst/>
          </a:prstGeom>
        </p:spPr>
        <p:txBody>
          <a:bodyPr vert="horz" lIns="91440" tIns="45720" rIns="91440" bIns="45720" rtlCol="0">
            <a:normAutofit/>
          </a:body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en-US" altLang="ja-JP" dirty="0" smtClean="0"/>
          </a:p>
          <a:p>
            <a:pPr lvl="5"/>
            <a:r>
              <a:rPr kumimoji="1" lang="ja-JP" altLang="en-US" dirty="0" smtClean="0"/>
              <a:t>第 </a:t>
            </a:r>
            <a:r>
              <a:rPr kumimoji="1" lang="en-US" altLang="ja-JP" dirty="0" smtClean="0"/>
              <a:t>6 </a:t>
            </a:r>
            <a:r>
              <a:rPr kumimoji="1" lang="ja-JP" altLang="en-US" dirty="0" smtClean="0"/>
              <a:t>レベル</a:t>
            </a:r>
          </a:p>
          <a:p>
            <a:pPr lvl="6"/>
            <a:r>
              <a:rPr kumimoji="1" lang="ja-JP" altLang="en-US" dirty="0" smtClean="0"/>
              <a:t>第 </a:t>
            </a:r>
            <a:r>
              <a:rPr kumimoji="1" lang="en-US" altLang="ja-JP" dirty="0" smtClean="0"/>
              <a:t>7 </a:t>
            </a:r>
            <a:r>
              <a:rPr kumimoji="1" lang="ja-JP" altLang="en-US" dirty="0" smtClean="0"/>
              <a:t>レベル</a:t>
            </a:r>
          </a:p>
          <a:p>
            <a:pPr lvl="7"/>
            <a:r>
              <a:rPr kumimoji="1" lang="ja-JP" altLang="en-US" dirty="0" smtClean="0"/>
              <a:t>第 </a:t>
            </a:r>
            <a:r>
              <a:rPr kumimoji="1" lang="en-US" altLang="ja-JP" dirty="0" smtClean="0"/>
              <a:t>8 </a:t>
            </a:r>
            <a:r>
              <a:rPr kumimoji="1" lang="ja-JP" altLang="en-US" dirty="0" smtClean="0"/>
              <a:t>レベル</a:t>
            </a:r>
          </a:p>
          <a:p>
            <a:pPr lvl="8"/>
            <a:r>
              <a:rPr kumimoji="1" lang="ja-JP" altLang="en-US" dirty="0" smtClean="0"/>
              <a:t>第 </a:t>
            </a:r>
            <a:r>
              <a:rPr kumimoji="1" lang="en-US" altLang="ja-JP" dirty="0" smtClean="0"/>
              <a:t>9 </a:t>
            </a:r>
            <a:r>
              <a:rPr kumimoji="1" lang="ja-JP" altLang="en-US" dirty="0" smtClean="0"/>
              <a:t>レベル</a:t>
            </a:r>
            <a:endParaRPr kumimoji="1" lang="ja-JP" altLang="en-US" dirty="0"/>
          </a:p>
        </p:txBody>
      </p:sp>
      <p:sp>
        <p:nvSpPr>
          <p:cNvPr id="1028" name="日付プレースホルダー 3"/>
          <p:cNvSpPr>
            <a:spLocks noGrp="1"/>
          </p:cNvSpPr>
          <p:nvPr>
            <p:ph type="dt" sz="half" idx="2"/>
          </p:nvPr>
        </p:nvSpPr>
        <p:spPr>
          <a:xfrm>
            <a:off x="389493" y="6376243"/>
            <a:ext cx="2311400" cy="365125"/>
          </a:xfrm>
          <a:prstGeom prst="rect">
            <a:avLst/>
          </a:prstGeom>
        </p:spPr>
        <p:txBody>
          <a:bodyPr vert="horz" lIns="91440" tIns="45720" rIns="91440" bIns="45720" rtlCol="0" anchor="ctr"/>
          <a:lstStyle>
            <a:lvl1pPr algn="l">
              <a:defRPr sz="1200">
                <a:solidFill>
                  <a:schemeClr val="accent4">
                    <a:lumMod val="50000"/>
                  </a:schemeClr>
                </a:solidFill>
                <a:latin typeface="+mn-ea"/>
                <a:ea typeface="+mn-ea"/>
              </a:defRPr>
            </a:lvl1pPr>
          </a:lstStyle>
          <a:p>
            <a:fld id="{B4D3E093-8576-4F1C-AD1A-E86E5582DB9F}" type="datetime1">
              <a:rPr kumimoji="1" lang="ja-JP" altLang="en-US" smtClean="0"/>
              <a:t>2026/3/25</a:t>
            </a:fld>
            <a:endParaRPr kumimoji="1" lang="ja-JP" altLang="en-US"/>
          </a:p>
        </p:txBody>
      </p:sp>
      <p:sp>
        <p:nvSpPr>
          <p:cNvPr id="1029" name="フッター プレースホルダー 4"/>
          <p:cNvSpPr>
            <a:spLocks noGrp="1"/>
          </p:cNvSpPr>
          <p:nvPr>
            <p:ph type="ftr" sz="quarter" idx="3"/>
          </p:nvPr>
        </p:nvSpPr>
        <p:spPr>
          <a:xfrm>
            <a:off x="3384550" y="6376243"/>
            <a:ext cx="3136900" cy="365125"/>
          </a:xfrm>
          <a:prstGeom prst="rect">
            <a:avLst/>
          </a:prstGeom>
        </p:spPr>
        <p:txBody>
          <a:bodyPr vert="horz" lIns="91440" tIns="45720" rIns="91440" bIns="45720" rtlCol="0" anchor="ctr"/>
          <a:lstStyle>
            <a:lvl1pPr algn="ctr">
              <a:defRPr sz="1200">
                <a:solidFill>
                  <a:schemeClr val="accent4">
                    <a:lumMod val="50000"/>
                  </a:schemeClr>
                </a:solidFill>
                <a:latin typeface="+mn-ea"/>
                <a:ea typeface="+mn-ea"/>
              </a:defRPr>
            </a:lvl1pPr>
          </a:lstStyle>
          <a:p>
            <a:endParaRPr kumimoji="1" lang="ja-JP" altLang="en-US"/>
          </a:p>
        </p:txBody>
      </p:sp>
      <p:sp>
        <p:nvSpPr>
          <p:cNvPr id="1030" name="スライド番号プレースホルダー 5"/>
          <p:cNvSpPr>
            <a:spLocks noGrp="1"/>
          </p:cNvSpPr>
          <p:nvPr>
            <p:ph type="sldNum" sz="quarter" idx="4"/>
          </p:nvPr>
        </p:nvSpPr>
        <p:spPr>
          <a:xfrm>
            <a:off x="7205107" y="6376243"/>
            <a:ext cx="2311400" cy="365125"/>
          </a:xfrm>
          <a:prstGeom prst="rect">
            <a:avLst/>
          </a:prstGeom>
        </p:spPr>
        <p:txBody>
          <a:bodyPr vert="horz" lIns="91440" tIns="45720" rIns="91440" bIns="45720" rtlCol="0" anchor="ctr"/>
          <a:lstStyle>
            <a:lvl1pPr algn="r">
              <a:defRPr sz="1200">
                <a:solidFill>
                  <a:schemeClr val="accent4">
                    <a:lumMod val="50000"/>
                  </a:schemeClr>
                </a:solidFill>
                <a:latin typeface="+mn-ea"/>
                <a:ea typeface="+mn-ea"/>
              </a:defRPr>
            </a:lvl1pPr>
          </a:lstStyle>
          <a:p>
            <a:fld id="{8157768A-8F01-4F47-B1F2-864438411608}" type="slidenum">
              <a:rPr lang="ja-JP" altLang="en-US" smtClean="0"/>
              <a:pPr/>
              <a:t>‹#›</a:t>
            </a:fld>
            <a:endParaRPr lang="ja-JP" altLang="en-US" dirty="0"/>
          </a:p>
        </p:txBody>
      </p:sp>
      <p:sp>
        <p:nvSpPr>
          <p:cNvPr id="1031" name="正方形/長方形 8"/>
          <p:cNvSpPr/>
          <p:nvPr/>
        </p:nvSpPr>
        <p:spPr>
          <a:xfrm>
            <a:off x="0" y="0"/>
            <a:ext cx="9906000" cy="60959"/>
          </a:xfrm>
          <a:prstGeom prst="rect">
            <a:avLst/>
          </a:prstGeom>
          <a:solidFill>
            <a:schemeClr val="accent5">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2" name="正方形/長方形 9"/>
          <p:cNvSpPr/>
          <p:nvPr/>
        </p:nvSpPr>
        <p:spPr>
          <a:xfrm>
            <a:off x="-18259" y="6806588"/>
            <a:ext cx="9906000" cy="60959"/>
          </a:xfrm>
          <a:prstGeom prst="rect">
            <a:avLst/>
          </a:prstGeom>
          <a:solidFill>
            <a:schemeClr val="accent5">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293" r:id="rId9"/>
    <p:sldLayoutId id="2147484294" r:id="rId10"/>
    <p:sldLayoutId id="2147484295" r:id="rId11"/>
  </p:sldLayoutIdLst>
  <p:hf sldNum="0" hdr="0" ftr="0" dt="0"/>
  <p:txStyles>
    <p:titleStyle>
      <a:lvl1pPr algn="ctr" defTabSz="914400" rtl="0" eaLnBrk="1" latinLnBrk="0" hangingPunct="1">
        <a:spcBef>
          <a:spcPct val="0"/>
        </a:spcBef>
        <a:buNone/>
        <a:defRPr kumimoji="1" lang="ja-JP" altLang="en-US" sz="4800" b="1" kern="1200" cap="none" spc="-300" dirty="0">
          <a:ln w="11430"/>
          <a:gradFill>
            <a:gsLst>
              <a:gs pos="25000">
                <a:schemeClr val="accent4">
                  <a:lumMod val="75000"/>
                </a:schemeClr>
              </a:gs>
              <a:gs pos="100000">
                <a:schemeClr val="accent5">
                  <a:lumMod val="50000"/>
                </a:schemeClr>
              </a:gs>
            </a:gsLst>
            <a:lin ang="5400000" scaled="0"/>
            <a:tileRect/>
          </a:gradFill>
          <a:effectLst>
            <a:outerShdw blurRad="76200" dist="50800" dir="5400000" algn="tl" rotWithShape="0">
              <a:srgbClr val="000000">
                <a:alpha val="65000"/>
              </a:srgbClr>
            </a:outerShdw>
          </a:effectLst>
          <a:latin typeface="+mj-ea"/>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914400" rtl="0" eaLnBrk="1" latinLnBrk="0" hangingPunct="1">
        <a:spcBef>
          <a:spcPct val="20000"/>
        </a:spcBef>
        <a:buFont typeface="Wingdings" panose="05000000000000000000" pitchFamily="2" charset="2"/>
        <a:buChar char="Ø"/>
        <a:defRPr kumimoji="1" sz="3200" kern="1200">
          <a:solidFill>
            <a:schemeClr val="accent4">
              <a:lumMod val="50000"/>
            </a:schemeClr>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accent4">
              <a:lumMod val="50000"/>
            </a:schemeClr>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accent4">
              <a:lumMod val="50000"/>
            </a:schemeClr>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accent4">
              <a:lumMod val="50000"/>
            </a:schemeClr>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accent4">
              <a:lumMod val="50000"/>
            </a:schemeClr>
          </a:solidFill>
          <a:latin typeface="+mn-ea"/>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accent4">
              <a:lumMod val="50000"/>
            </a:schemeClr>
          </a:solidFill>
          <a:latin typeface="+mn-ea"/>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accent4">
              <a:lumMod val="50000"/>
            </a:schemeClr>
          </a:solidFill>
          <a:latin typeface="+mn-ea"/>
          <a:ea typeface="+mn-ea"/>
          <a:cs typeface="+mn-cs"/>
        </a:defRPr>
      </a:lvl7pPr>
      <a:lvl8pPr marL="3486150" indent="-285750" algn="l" defTabSz="914400" rtl="0" eaLnBrk="1" latinLnBrk="0" hangingPunct="1">
        <a:spcBef>
          <a:spcPct val="20000"/>
        </a:spcBef>
        <a:buFont typeface="Arial" panose="020B0604020202020204" pitchFamily="34" charset="0"/>
        <a:buChar char="•"/>
        <a:defRPr kumimoji="1" sz="1400" kern="1200">
          <a:solidFill>
            <a:schemeClr val="accent4">
              <a:lumMod val="50000"/>
            </a:schemeClr>
          </a:solidFill>
          <a:latin typeface="+mn-ea"/>
          <a:ea typeface="+mn-ea"/>
          <a:cs typeface="+mn-cs"/>
        </a:defRPr>
      </a:lvl8pPr>
      <a:lvl9pPr marL="3829050" indent="-171450" algn="l" defTabSz="914400" rtl="0" eaLnBrk="1" latinLnBrk="0" hangingPunct="1">
        <a:spcBef>
          <a:spcPct val="20000"/>
        </a:spcBef>
        <a:buFont typeface="Arial" panose="020B0604020202020204" pitchFamily="34" charset="0"/>
        <a:buChar char="•"/>
        <a:defRPr kumimoji="1" sz="1200" kern="1200">
          <a:solidFill>
            <a:schemeClr val="accent4">
              <a:lumMod val="50000"/>
            </a:schemeClr>
          </a:solidFill>
          <a:latin typeface="+mn-ea"/>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10.xml.rels><?xml version="1.0" encoding="UTF-8"?><Relationships xmlns="http://schemas.openxmlformats.org/package/2006/relationships"><Relationship Id="rId1" Type="http://schemas.openxmlformats.org/officeDocument/2006/relationships/image" Target="../media/image4.emf" /><Relationship Id="rId2" Type="http://schemas.openxmlformats.org/officeDocument/2006/relationships/slideLayout" Target="../slideLayouts/slideLayout2.xml" /><Relationship Id="rId3" Type="http://schemas.openxmlformats.org/officeDocument/2006/relationships/notesSlide" Target="../notesSlides/notesSlide10.xml" /></Relationships>
</file>

<file path=ppt/slides/_rels/slide11.xml.rels><?xml version="1.0" encoding="UTF-8"?><Relationships xmlns="http://schemas.openxmlformats.org/package/2006/relationships"><Relationship Id="rId1" Type="http://schemas.openxmlformats.org/officeDocument/2006/relationships/image" Target="../media/image8.emf" /><Relationship Id="rId2" Type="http://schemas.openxmlformats.org/officeDocument/2006/relationships/slideLayout" Target="../slideLayouts/slideLayout2.xml" /><Relationship Id="rId3" Type="http://schemas.openxmlformats.org/officeDocument/2006/relationships/notesSlide" Target="../notesSlides/notesSlide11.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3.xml.rels><?xml version="1.0" encoding="UTF-8"?><Relationships xmlns="http://schemas.openxmlformats.org/package/2006/relationships"><Relationship Id="rId1" Type="http://schemas.openxmlformats.org/officeDocument/2006/relationships/image" Target="../media/image4.emf" /><Relationship Id="rId2" Type="http://schemas.openxmlformats.org/officeDocument/2006/relationships/slideLayout" Target="../slideLayouts/slideLayout2.xml" /><Relationship Id="rId3" Type="http://schemas.openxmlformats.org/officeDocument/2006/relationships/notesSlide" Target="../notesSlides/notesSlide3.xml" /></Relationships>
</file>

<file path=ppt/slides/_rels/slide4.xml.rels><?xml version="1.0" encoding="UTF-8"?><Relationships xmlns="http://schemas.openxmlformats.org/package/2006/relationships"><Relationship Id="rId1" Type="http://schemas.openxmlformats.org/officeDocument/2006/relationships/image" Target="../media/image4.emf" /><Relationship Id="rId2" Type="http://schemas.openxmlformats.org/officeDocument/2006/relationships/slideLayout" Target="../slideLayouts/slideLayout2.xml" /><Relationship Id="rId3" Type="http://schemas.openxmlformats.org/officeDocument/2006/relationships/notesSlide" Target="../notesSlides/notesSlide4.xml" /></Relationships>
</file>

<file path=ppt/slides/_rels/slide5.xml.rels><?xml version="1.0" encoding="UTF-8"?><Relationships xmlns="http://schemas.openxmlformats.org/package/2006/relationships"><Relationship Id="rId1" Type="http://schemas.openxmlformats.org/officeDocument/2006/relationships/image" Target="../media/image5.emf" /><Relationship Id="rId2" Type="http://schemas.openxmlformats.org/officeDocument/2006/relationships/slideLayout" Target="../slideLayouts/slideLayout2.xml" /><Relationship Id="rId3" Type="http://schemas.openxmlformats.org/officeDocument/2006/relationships/notesSlide" Target="../notesSlides/notesSlide5.xml" /></Relationships>
</file>

<file path=ppt/slides/_rels/slide6.xml.rels><?xml version="1.0" encoding="UTF-8"?><Relationships xmlns="http://schemas.openxmlformats.org/package/2006/relationships"><Relationship Id="rId1" Type="http://schemas.openxmlformats.org/officeDocument/2006/relationships/image" Target="../media/image4.emf" /><Relationship Id="rId2" Type="http://schemas.openxmlformats.org/officeDocument/2006/relationships/slideLayout" Target="../slideLayouts/slideLayout2.xml" /><Relationship Id="rId3" Type="http://schemas.openxmlformats.org/officeDocument/2006/relationships/notesSlide" Target="../notesSlides/notesSlide6.xml" /></Relationships>
</file>

<file path=ppt/slides/_rels/slide7.xml.rels><?xml version="1.0" encoding="UTF-8"?><Relationships xmlns="http://schemas.openxmlformats.org/package/2006/relationships"><Relationship Id="rId1" Type="http://schemas.openxmlformats.org/officeDocument/2006/relationships/image" Target="../media/image6.emf" /><Relationship Id="rId2" Type="http://schemas.openxmlformats.org/officeDocument/2006/relationships/slideLayout" Target="../slideLayouts/slideLayout2.xml" /><Relationship Id="rId3" Type="http://schemas.openxmlformats.org/officeDocument/2006/relationships/notesSlide" Target="../notesSlides/notesSlide7.xml" /></Relationships>
</file>

<file path=ppt/slides/_rels/slide8.xml.rels><?xml version="1.0" encoding="UTF-8"?><Relationships xmlns="http://schemas.openxmlformats.org/package/2006/relationships"><Relationship Id="rId1" Type="http://schemas.openxmlformats.org/officeDocument/2006/relationships/image" Target="../media/image4.emf" /><Relationship Id="rId2" Type="http://schemas.openxmlformats.org/officeDocument/2006/relationships/slideLayout" Target="../slideLayouts/slideLayout2.xml" /><Relationship Id="rId3" Type="http://schemas.openxmlformats.org/officeDocument/2006/relationships/notesSlide" Target="../notesSlides/notesSlide8.xml" /></Relationships>
</file>

<file path=ppt/slides/_rels/slide9.xml.rels><?xml version="1.0" encoding="UTF-8"?><Relationships xmlns="http://schemas.openxmlformats.org/package/2006/relationships"><Relationship Id="rId1" Type="http://schemas.openxmlformats.org/officeDocument/2006/relationships/image" Target="../media/image7.emf" /><Relationship Id="rId2" Type="http://schemas.openxmlformats.org/officeDocument/2006/relationships/slideLayout" Target="../slideLayouts/slideLayout2.xml" /><Relationship Id="rId3"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0" name=""/>
        <p:cNvGrpSpPr/>
        <p:nvPr/>
      </p:nvGrpSpPr>
      <p:grpSpPr/>
      <p:sp>
        <p:nvSpPr>
          <p:cNvPr id="1354" name="四角形 1980"/>
          <p:cNvSpPr>
            <a:spLocks noGrp="1"/>
          </p:cNvSpPr>
          <p:nvPr>
            <p:ph idx="1"/>
          </p:nvPr>
        </p:nvSpPr>
        <p:spPr>
          <a:prstGeom prst="rect">
            <a:avLst/>
          </a:prstGeom>
        </p:spPr>
        <p:txBody>
          <a:bodyPr>
            <a:normAutofit/>
          </a:bodyPr>
          <a:p>
            <a:pPr marL="0" indent="0" algn="ctr">
              <a:buNone/>
            </a:pPr>
            <a:r>
              <a:rPr kumimoji="1" lang="ja-JP" altLang="en-US" sz="5400">
                <a:latin typeface="AR P丸ゴシック体E"/>
                <a:ea typeface="AR P丸ゴシック体E"/>
              </a:rPr>
              <a:t>②</a:t>
            </a:r>
            <a:endParaRPr kumimoji="1" lang="ja-JP" altLang="en-US" sz="5400">
              <a:latin typeface="AR P丸ゴシック体E"/>
              <a:ea typeface="AR P丸ゴシック体E"/>
            </a:endParaRPr>
          </a:p>
          <a:p>
            <a:pPr marL="0" indent="0" algn="ctr">
              <a:buNone/>
            </a:pPr>
            <a:r>
              <a:rPr kumimoji="1" lang="ja-JP" altLang="en-US" sz="5400">
                <a:latin typeface="AR P丸ゴシック体E"/>
                <a:ea typeface="AR P丸ゴシック体E"/>
              </a:rPr>
              <a:t>防災 Yes or No 問題</a:t>
            </a:r>
            <a:endParaRPr kumimoji="1" lang="ja-JP" altLang="en-US" sz="5400">
              <a:latin typeface="AR P丸ゴシック体E"/>
              <a:ea typeface="AR P丸ゴシック体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0" name=""/>
        <p:cNvGrpSpPr/>
        <p:nvPr/>
      </p:nvGrpSpPr>
      <p:grpSpPr/>
      <p:sp>
        <p:nvSpPr>
          <p:cNvPr id="1441" name="四角形 4892"/>
          <p:cNvSpPr>
            <a:spLocks noGrp="1"/>
          </p:cNvSpPr>
          <p:nvPr>
            <p:ph idx="1"/>
          </p:nvPr>
        </p:nvSpPr>
        <p:spPr>
          <a:xfrm>
            <a:off x="389493" y="1788454"/>
            <a:ext cx="9127014" cy="995287"/>
          </a:xfrm>
          <a:prstGeom prst="rect">
            <a:avLst/>
          </a:prstGeom>
        </p:spPr>
        <p:txBody>
          <a:bodyPr>
            <a:normAutofit/>
          </a:bodyPr>
          <a:p>
            <a:r>
              <a:rPr kumimoji="1" lang="ja-JP" altLang="en-US"/>
              <a:t>津波警報が発令された場合、港にいる人は、</a:t>
            </a:r>
            <a:r>
              <a:rPr kumimoji="1" lang="ja-JP" altLang="en-US"/>
              <a:t>船で沖合に避難（沖出し）することが正しいですか？</a:t>
            </a:r>
            <a:endParaRPr kumimoji="1" lang="ja-JP" altLang="en-US"/>
          </a:p>
        </p:txBody>
      </p:sp>
      <p:sp>
        <p:nvSpPr>
          <p:cNvPr id="1442" name="四角形 4893"/>
          <p:cNvSpPr>
            <a:spLocks noGrp="1"/>
          </p:cNvSpPr>
          <p:nvPr>
            <p:ph type="title"/>
          </p:nvPr>
        </p:nvSpPr>
        <p:spPr>
          <a:prstGeom prst="rect">
            <a:avLst/>
          </a:prstGeom>
        </p:spPr>
        <p:txBody>
          <a:bodyPr/>
          <a:p>
            <a:r>
              <a:rPr kumimoji="1" lang="ja-JP" altLang="en-US"/>
              <a:t>第</a:t>
            </a:r>
            <a:r>
              <a:rPr kumimoji="1" lang="ja-JP" altLang="en-US"/>
              <a:t>○</a:t>
            </a:r>
            <a:r>
              <a:rPr kumimoji="1" lang="ja-JP" altLang="en-US"/>
              <a:t>問</a:t>
            </a:r>
            <a:endParaRPr kumimoji="1" lang="ja-JP" altLang="en-US"/>
          </a:p>
        </p:txBody>
      </p:sp>
      <p:sp>
        <p:nvSpPr>
          <p:cNvPr id="1443" name="四角形 4896"/>
          <p:cNvSpPr/>
          <p:nvPr/>
        </p:nvSpPr>
        <p:spPr>
          <a:xfrm>
            <a:off x="389494" y="3646591"/>
            <a:ext cx="9127014" cy="2158409"/>
          </a:xfrm>
          <a:prstGeom prst="rect">
            <a:avLst/>
          </a:prstGeom>
        </p:spPr>
        <p:txBody>
          <a:bodyPr>
            <a:normAutofit/>
          </a:bodyPr>
          <a:lstStyle>
            <a:lvl1pPr marL="342900" indent="-342900" algn="l" defTabSz="914400" rtl="0" eaLnBrk="1" latinLnBrk="0" hangingPunct="1">
              <a:spcBef>
                <a:spcPct val="20000"/>
              </a:spcBef>
              <a:buFont typeface="Wingdings" panose="05000000000000000000" pitchFamily="2" charset="2"/>
              <a:buChar char="Ø"/>
              <a:defRPr kumimoji="1" sz="2800" kern="1200">
                <a:solidFill>
                  <a:schemeClr val="accent4">
                    <a:lumMod val="50000"/>
                  </a:schemeClr>
                </a:solidFill>
                <a:latin typeface="+mn-ea"/>
                <a:ea typeface="+mn-ea"/>
                <a:cs typeface="+mn-cs"/>
              </a:defRPr>
            </a:lvl1pPr>
            <a:lvl2pPr marL="742950" indent="-285750" algn="l" defTabSz="914400" rtl="0" eaLnBrk="1" latinLnBrk="0" hangingPunct="1">
              <a:spcBef>
                <a:spcPct val="20000"/>
              </a:spcBef>
              <a:buFont typeface="Wingdings" panose="05000000000000000000" pitchFamily="2" charset="2"/>
              <a:buChar char="u"/>
              <a:defRPr kumimoji="1" sz="2400" kern="1200">
                <a:solidFill>
                  <a:schemeClr val="accent4">
                    <a:lumMod val="50000"/>
                  </a:schemeClr>
                </a:solidFill>
                <a:latin typeface="+mn-ea"/>
                <a:ea typeface="+mn-ea"/>
                <a:cs typeface="+mn-cs"/>
              </a:defRPr>
            </a:lvl2pPr>
            <a:lvl3pPr marL="1143000" indent="-228600" algn="l" defTabSz="914400" rtl="0" eaLnBrk="1" latinLnBrk="0" hangingPunct="1">
              <a:spcBef>
                <a:spcPct val="20000"/>
              </a:spcBef>
              <a:buFont typeface="Wingdings" panose="05000000000000000000" pitchFamily="2" charset="2"/>
              <a:buChar char="u"/>
              <a:defRPr kumimoji="1" sz="2000" kern="1200">
                <a:solidFill>
                  <a:schemeClr val="accent4">
                    <a:lumMod val="50000"/>
                  </a:schemeClr>
                </a:solidFill>
                <a:latin typeface="+mn-ea"/>
                <a:ea typeface="+mn-ea"/>
                <a:cs typeface="+mn-cs"/>
              </a:defRPr>
            </a:lvl3pPr>
            <a:lvl4pPr marL="1600200" indent="-228600" algn="l" defTabSz="914400" rtl="0" eaLnBrk="1" latinLnBrk="0" hangingPunct="1">
              <a:spcBef>
                <a:spcPct val="20000"/>
              </a:spcBef>
              <a:buFont typeface="Wingdings" panose="05000000000000000000" pitchFamily="2" charset="2"/>
              <a:buChar char="u"/>
              <a:defRPr kumimoji="1" sz="1800" kern="1200">
                <a:solidFill>
                  <a:schemeClr val="accent4">
                    <a:lumMod val="50000"/>
                  </a:schemeClr>
                </a:solidFill>
                <a:latin typeface="+mn-ea"/>
                <a:ea typeface="+mn-ea"/>
                <a:cs typeface="+mn-cs"/>
              </a:defRPr>
            </a:lvl4pPr>
            <a:lvl5pPr marL="2057400" indent="-228600" algn="l" defTabSz="914400" rtl="0" eaLnBrk="1" latinLnBrk="0" hangingPunct="1">
              <a:spcBef>
                <a:spcPct val="20000"/>
              </a:spcBef>
              <a:buFont typeface="Wingdings" panose="05000000000000000000" pitchFamily="2" charset="2"/>
              <a:buChar char="u"/>
              <a:defRPr kumimoji="1" sz="1600" kern="1200">
                <a:solidFill>
                  <a:schemeClr val="accent4">
                    <a:lumMod val="50000"/>
                  </a:schemeClr>
                </a:solidFill>
                <a:latin typeface="+mn-ea"/>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accent4">
                    <a:lumMod val="50000"/>
                  </a:schemeClr>
                </a:solidFill>
                <a:latin typeface="+mn-ea"/>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accent4">
                    <a:lumMod val="50000"/>
                  </a:schemeClr>
                </a:solidFill>
                <a:latin typeface="+mn-ea"/>
                <a:ea typeface="+mn-ea"/>
                <a:cs typeface="+mn-cs"/>
              </a:defRPr>
            </a:lvl7pPr>
            <a:lvl8pPr marL="3486150" indent="-285750" algn="l" defTabSz="914400" rtl="0" eaLnBrk="1" latinLnBrk="0" hangingPunct="1">
              <a:spcBef>
                <a:spcPct val="20000"/>
              </a:spcBef>
              <a:buFont typeface="Arial" panose="020B0604020202020204" pitchFamily="34" charset="0"/>
              <a:buChar char="•"/>
              <a:defRPr kumimoji="1" sz="1400" kern="1200">
                <a:solidFill>
                  <a:schemeClr val="accent4">
                    <a:lumMod val="50000"/>
                  </a:schemeClr>
                </a:solidFill>
                <a:latin typeface="+mn-ea"/>
                <a:ea typeface="+mn-ea"/>
                <a:cs typeface="+mn-cs"/>
              </a:defRPr>
            </a:lvl8pPr>
            <a:lvl9pPr marL="3829050" indent="-171450" algn="l" defTabSz="914400" rtl="0" eaLnBrk="1" latinLnBrk="0" hangingPunct="1">
              <a:spcBef>
                <a:spcPct val="20000"/>
              </a:spcBef>
              <a:buFont typeface="Arial" panose="020B0604020202020204" pitchFamily="34" charset="0"/>
              <a:buChar char="•"/>
              <a:defRPr kumimoji="1" sz="1200" kern="1200">
                <a:solidFill>
                  <a:schemeClr val="accent4">
                    <a:lumMod val="50000"/>
                  </a:schemeClr>
                </a:solidFill>
                <a:latin typeface="+mn-ea"/>
                <a:ea typeface="+mn-ea"/>
                <a:cs typeface="+mn-cs"/>
              </a:defRPr>
            </a:lvl9pPr>
          </a:lstStyle>
          <a:p>
            <a:pPr marL="0" indent="0" algn="ctr">
              <a:buNone/>
            </a:pPr>
            <a:r>
              <a:rPr kumimoji="1" lang="ja-JP" altLang="en-US" sz="6000">
                <a:solidFill>
                  <a:srgbClr val="FF0000"/>
                </a:solidFill>
                <a:latin typeface="AR P丸ゴシック体E"/>
                <a:ea typeface="AR P丸ゴシック体E"/>
              </a:rPr>
              <a:t>Yes </a:t>
            </a:r>
            <a:r>
              <a:rPr kumimoji="1" lang="ja-JP" altLang="en-US" sz="6000">
                <a:solidFill>
                  <a:schemeClr val="accent5"/>
                </a:solidFill>
                <a:latin typeface="AR P丸ゴシック体E"/>
                <a:ea typeface="AR P丸ゴシック体E"/>
              </a:rPr>
              <a:t>or</a:t>
            </a:r>
            <a:r>
              <a:rPr kumimoji="1" lang="ja-JP" altLang="en-US" sz="6000">
                <a:solidFill>
                  <a:srgbClr val="FF0000"/>
                </a:solidFill>
                <a:latin typeface="AR P丸ゴシック体E"/>
                <a:ea typeface="AR P丸ゴシック体E"/>
              </a:rPr>
              <a:t> No</a:t>
            </a:r>
            <a:endParaRPr kumimoji="1" lang="ja-JP" altLang="en-US">
              <a:solidFill>
                <a:srgbClr val="FF0000"/>
              </a:solidFill>
              <a:latin typeface="AR P丸ゴシック体E"/>
              <a:ea typeface="AR P丸ゴシック体E"/>
            </a:endParaRPr>
          </a:p>
        </p:txBody>
      </p:sp>
      <p:pic>
        <p:nvPicPr>
          <p:cNvPr id="1444" name="図 355"/>
          <p:cNvPicPr>
            <a:picLocks noChangeAspect="1"/>
          </p:cNvPicPr>
          <p:nvPr/>
        </p:nvPicPr>
        <p:blipFill>
          <a:blip r:embed="rId1"/>
          <a:stretch>
            <a:fillRect/>
          </a:stretch>
        </p:blipFill>
        <p:spPr>
          <a:xfrm rot="16200000">
            <a:off x="6944446" y="4243917"/>
            <a:ext cx="2151534" cy="2390425"/>
          </a:xfrm>
          <a:prstGeom prst="rect">
            <a:avLst/>
          </a:prstGeom>
          <a:effectLst>
            <a:softEdge rad="317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0" name=""/>
        <p:cNvGrpSpPr/>
        <p:nvPr/>
      </p:nvGrpSpPr>
      <p:grpSpPr/>
      <p:sp>
        <p:nvSpPr>
          <p:cNvPr id="1450" name="四角形 4932"/>
          <p:cNvSpPr>
            <a:spLocks noGrp="1"/>
          </p:cNvSpPr>
          <p:nvPr>
            <p:ph idx="1"/>
          </p:nvPr>
        </p:nvSpPr>
        <p:spPr>
          <a:xfrm>
            <a:off x="389493" y="1782242"/>
            <a:ext cx="9127014" cy="1643190"/>
          </a:xfrm>
          <a:prstGeom prst="rect">
            <a:avLst/>
          </a:prstGeom>
        </p:spPr>
        <p:txBody>
          <a:bodyPr>
            <a:normAutofit/>
          </a:bodyPr>
          <a:p>
            <a:r>
              <a:rPr kumimoji="1" lang="ja-JP" altLang="en-US"/>
              <a:t>津波警報が発令された場合、港にいる人は、船で沖合に避難（沖出し）することが正しいですか？</a:t>
            </a:r>
            <a:endParaRPr kumimoji="1" lang="ja-JP" altLang="en-US"/>
          </a:p>
        </p:txBody>
      </p:sp>
      <p:sp>
        <p:nvSpPr>
          <p:cNvPr id="1451" name="四角形 4933"/>
          <p:cNvSpPr>
            <a:spLocks noGrp="1"/>
          </p:cNvSpPr>
          <p:nvPr>
            <p:ph type="title"/>
          </p:nvPr>
        </p:nvSpPr>
        <p:spPr>
          <a:prstGeom prst="rect">
            <a:avLst/>
          </a:prstGeom>
        </p:spPr>
        <p:txBody>
          <a:bodyPr/>
          <a:p>
            <a:r>
              <a:rPr kumimoji="1" lang="ja-JP" altLang="en-US"/>
              <a:t>解 説</a:t>
            </a:r>
            <a:endParaRPr kumimoji="1" lang="ja-JP" altLang="en-US"/>
          </a:p>
        </p:txBody>
      </p:sp>
      <p:sp>
        <p:nvSpPr>
          <p:cNvPr id="1452" name="四角形 4934"/>
          <p:cNvSpPr/>
          <p:nvPr/>
        </p:nvSpPr>
        <p:spPr>
          <a:xfrm>
            <a:off x="389494" y="4332022"/>
            <a:ext cx="9127014" cy="2262184"/>
          </a:xfrm>
          <a:prstGeom prst="rect">
            <a:avLst/>
          </a:prstGeom>
        </p:spPr>
        <p:txBody>
          <a:bodyPr>
            <a:normAutofit lnSpcReduction="10000"/>
          </a:bodyPr>
          <a:lstStyle>
            <a:lvl1pPr marL="342900" indent="-342900" algn="l" defTabSz="914400" rtl="0" eaLnBrk="1" latinLnBrk="0" hangingPunct="1">
              <a:spcBef>
                <a:spcPct val="20000"/>
              </a:spcBef>
              <a:buFont typeface="Wingdings" panose="05000000000000000000" pitchFamily="2" charset="2"/>
              <a:buChar char="Ø"/>
              <a:defRPr kumimoji="1" sz="2800" kern="1200">
                <a:solidFill>
                  <a:schemeClr val="accent4">
                    <a:lumMod val="50000"/>
                  </a:schemeClr>
                </a:solidFill>
                <a:latin typeface="+mn-ea"/>
                <a:ea typeface="+mn-ea"/>
                <a:cs typeface="+mn-cs"/>
              </a:defRPr>
            </a:lvl1pPr>
            <a:lvl2pPr marL="742950" indent="-285750" algn="l" defTabSz="914400" rtl="0" eaLnBrk="1" latinLnBrk="0" hangingPunct="1">
              <a:spcBef>
                <a:spcPct val="20000"/>
              </a:spcBef>
              <a:buFont typeface="Wingdings" panose="05000000000000000000" pitchFamily="2" charset="2"/>
              <a:buChar char="u"/>
              <a:defRPr kumimoji="1" sz="2400" kern="1200">
                <a:solidFill>
                  <a:schemeClr val="accent4">
                    <a:lumMod val="50000"/>
                  </a:schemeClr>
                </a:solidFill>
                <a:latin typeface="+mn-ea"/>
                <a:ea typeface="+mn-ea"/>
                <a:cs typeface="+mn-cs"/>
              </a:defRPr>
            </a:lvl2pPr>
            <a:lvl3pPr marL="1143000" indent="-228600" algn="l" defTabSz="914400" rtl="0" eaLnBrk="1" latinLnBrk="0" hangingPunct="1">
              <a:spcBef>
                <a:spcPct val="20000"/>
              </a:spcBef>
              <a:buFont typeface="Wingdings" panose="05000000000000000000" pitchFamily="2" charset="2"/>
              <a:buChar char="u"/>
              <a:defRPr kumimoji="1" sz="2000" kern="1200">
                <a:solidFill>
                  <a:schemeClr val="accent4">
                    <a:lumMod val="50000"/>
                  </a:schemeClr>
                </a:solidFill>
                <a:latin typeface="+mn-ea"/>
                <a:ea typeface="+mn-ea"/>
                <a:cs typeface="+mn-cs"/>
              </a:defRPr>
            </a:lvl3pPr>
            <a:lvl4pPr marL="1600200" indent="-228600" algn="l" defTabSz="914400" rtl="0" eaLnBrk="1" latinLnBrk="0" hangingPunct="1">
              <a:spcBef>
                <a:spcPct val="20000"/>
              </a:spcBef>
              <a:buFont typeface="Wingdings" panose="05000000000000000000" pitchFamily="2" charset="2"/>
              <a:buChar char="u"/>
              <a:defRPr kumimoji="1" sz="1800" kern="1200">
                <a:solidFill>
                  <a:schemeClr val="accent4">
                    <a:lumMod val="50000"/>
                  </a:schemeClr>
                </a:solidFill>
                <a:latin typeface="+mn-ea"/>
                <a:ea typeface="+mn-ea"/>
                <a:cs typeface="+mn-cs"/>
              </a:defRPr>
            </a:lvl4pPr>
            <a:lvl5pPr marL="2057400" indent="-228600" algn="l" defTabSz="914400" rtl="0" eaLnBrk="1" latinLnBrk="0" hangingPunct="1">
              <a:spcBef>
                <a:spcPct val="20000"/>
              </a:spcBef>
              <a:buFont typeface="Wingdings" panose="05000000000000000000" pitchFamily="2" charset="2"/>
              <a:buChar char="u"/>
              <a:defRPr kumimoji="1" sz="1600" kern="1200">
                <a:solidFill>
                  <a:schemeClr val="accent4">
                    <a:lumMod val="50000"/>
                  </a:schemeClr>
                </a:solidFill>
                <a:latin typeface="+mn-ea"/>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accent4">
                    <a:lumMod val="50000"/>
                  </a:schemeClr>
                </a:solidFill>
                <a:latin typeface="+mn-ea"/>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accent4">
                    <a:lumMod val="50000"/>
                  </a:schemeClr>
                </a:solidFill>
                <a:latin typeface="+mn-ea"/>
                <a:ea typeface="+mn-ea"/>
                <a:cs typeface="+mn-cs"/>
              </a:defRPr>
            </a:lvl7pPr>
            <a:lvl8pPr marL="3486150" indent="-285750" algn="l" defTabSz="914400" rtl="0" eaLnBrk="1" latinLnBrk="0" hangingPunct="1">
              <a:spcBef>
                <a:spcPct val="20000"/>
              </a:spcBef>
              <a:buFont typeface="Arial" panose="020B0604020202020204" pitchFamily="34" charset="0"/>
              <a:buChar char="•"/>
              <a:defRPr kumimoji="1" sz="1400" kern="1200">
                <a:solidFill>
                  <a:schemeClr val="accent4">
                    <a:lumMod val="50000"/>
                  </a:schemeClr>
                </a:solidFill>
                <a:latin typeface="+mn-ea"/>
                <a:ea typeface="+mn-ea"/>
                <a:cs typeface="+mn-cs"/>
              </a:defRPr>
            </a:lvl8pPr>
            <a:lvl9pPr marL="3829050" indent="-171450" algn="l" defTabSz="914400" rtl="0" eaLnBrk="1" latinLnBrk="0" hangingPunct="1">
              <a:spcBef>
                <a:spcPct val="20000"/>
              </a:spcBef>
              <a:buFont typeface="Arial" panose="020B0604020202020204" pitchFamily="34" charset="0"/>
              <a:buChar char="•"/>
              <a:defRPr kumimoji="1" sz="1200" kern="1200">
                <a:solidFill>
                  <a:schemeClr val="accent4">
                    <a:lumMod val="50000"/>
                  </a:schemeClr>
                </a:solidFill>
                <a:latin typeface="+mn-ea"/>
                <a:ea typeface="+mn-ea"/>
                <a:cs typeface="+mn-cs"/>
              </a:defRPr>
            </a:lvl9pPr>
          </a:lstStyle>
          <a:p>
            <a:pPr marL="0" indent="0">
              <a:buNone/>
            </a:pPr>
            <a:r>
              <a:rPr kumimoji="1" lang="ja-JP" altLang="en-US" sz="2000">
                <a:solidFill>
                  <a:srgbClr val="633316"/>
                </a:solidFill>
              </a:rPr>
              <a:t>　船で海上にいる時に津波に遭遇した場合、ただちに水深の深い沖合に出て避難し、</a:t>
            </a:r>
            <a:r>
              <a:rPr kumimoji="1" lang="ja-JP" altLang="en-US" sz="2000">
                <a:solidFill>
                  <a:srgbClr val="633316"/>
                </a:solidFill>
              </a:rPr>
              <a:t>津波の進行方向</a:t>
            </a:r>
            <a:r>
              <a:rPr kumimoji="1" lang="ja-JP" altLang="en-US" sz="2000">
                <a:solidFill>
                  <a:srgbClr val="633316"/>
                </a:solidFill>
              </a:rPr>
              <a:t>に対して垂直に逃げることが良いとされています</a:t>
            </a:r>
            <a:r>
              <a:rPr kumimoji="1" lang="ja-JP" altLang="en-US" sz="2000">
                <a:solidFill>
                  <a:srgbClr val="633316"/>
                </a:solidFill>
              </a:rPr>
              <a:t>。</a:t>
            </a:r>
            <a:endParaRPr kumimoji="1" lang="ja-JP" altLang="en-US" sz="2000">
              <a:solidFill>
                <a:srgbClr val="633316"/>
              </a:solidFill>
            </a:endParaRPr>
          </a:p>
          <a:p>
            <a:pPr marL="0" indent="0">
              <a:buNone/>
            </a:pPr>
            <a:r>
              <a:rPr kumimoji="1" lang="ja-JP" altLang="en-US" sz="2000">
                <a:solidFill>
                  <a:srgbClr val="633316"/>
                </a:solidFill>
              </a:rPr>
              <a:t>　</a:t>
            </a:r>
            <a:r>
              <a:rPr kumimoji="1" lang="ja-JP" altLang="en-US" sz="2000">
                <a:solidFill>
                  <a:srgbClr val="633316"/>
                </a:solidFill>
              </a:rPr>
              <a:t>ただし、</a:t>
            </a:r>
            <a:r>
              <a:rPr kumimoji="1" lang="ja-JP" altLang="en-US" sz="2000">
                <a:solidFill>
                  <a:srgbClr val="633316"/>
                </a:solidFill>
              </a:rPr>
              <a:t>陸上にいる人については、</a:t>
            </a:r>
            <a:r>
              <a:rPr kumimoji="1" lang="ja-JP" altLang="en-US" sz="2000">
                <a:solidFill>
                  <a:srgbClr val="633316"/>
                </a:solidFill>
              </a:rPr>
              <a:t>水産庁のガイドラインでは、人命第一のため、津波警報発令時に、港から船で沖に出ることは原則禁止にしており、陸上避難が望ましいです。</a:t>
            </a:r>
            <a:endParaRPr kumimoji="1" lang="ja-JP" altLang="en-US" sz="2000">
              <a:solidFill>
                <a:srgbClr val="633316"/>
              </a:solidFill>
            </a:endParaRPr>
          </a:p>
          <a:p>
            <a:pPr marL="0" indent="0">
              <a:buNone/>
            </a:pPr>
            <a:r>
              <a:rPr kumimoji="1" lang="ja-JP" altLang="en-US" sz="2000">
                <a:solidFill>
                  <a:srgbClr val="633316"/>
                </a:solidFill>
              </a:rPr>
              <a:t>　</a:t>
            </a:r>
            <a:r>
              <a:rPr kumimoji="1" lang="ja-JP" altLang="en-US" sz="2000">
                <a:solidFill>
                  <a:srgbClr val="633316"/>
                </a:solidFill>
              </a:rPr>
              <a:t>また、港で避難のルールを定めている箇所も多いので、</a:t>
            </a:r>
            <a:r>
              <a:rPr kumimoji="1" lang="ja-JP" altLang="en-US" sz="2000">
                <a:solidFill>
                  <a:srgbClr val="633316"/>
                </a:solidFill>
              </a:rPr>
              <a:t>事前に確認しておきましょう。</a:t>
            </a:r>
            <a:endParaRPr kumimoji="1" lang="ja-JP" altLang="en-US" sz="2000">
              <a:solidFill>
                <a:srgbClr val="633316"/>
              </a:solidFill>
            </a:endParaRPr>
          </a:p>
        </p:txBody>
      </p:sp>
      <p:pic>
        <p:nvPicPr>
          <p:cNvPr id="1453" name="図 361"/>
          <p:cNvPicPr>
            <a:picLocks noChangeAspect="1"/>
          </p:cNvPicPr>
          <p:nvPr/>
        </p:nvPicPr>
        <p:blipFill>
          <a:blip r:embed="rId1"/>
          <a:stretch>
            <a:fillRect/>
          </a:stretch>
        </p:blipFill>
        <p:spPr>
          <a:xfrm rot="16200000">
            <a:off x="6580585" y="1822719"/>
            <a:ext cx="1822254" cy="3205424"/>
          </a:xfrm>
          <a:prstGeom prst="rect">
            <a:avLst/>
          </a:prstGeom>
          <a:effectLst>
            <a:softEdge rad="317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0" name=""/>
        <p:cNvGrpSpPr/>
        <p:nvPr/>
      </p:nvGrpSpPr>
      <p:grpSpPr/>
      <p:sp>
        <p:nvSpPr>
          <p:cNvPr id="1360" name="四角形 4790"/>
          <p:cNvSpPr>
            <a:spLocks noGrp="1"/>
          </p:cNvSpPr>
          <p:nvPr>
            <p:ph idx="1"/>
          </p:nvPr>
        </p:nvSpPr>
        <p:spPr>
          <a:prstGeom prst="rect">
            <a:avLst/>
          </a:prstGeom>
        </p:spPr>
        <p:txBody>
          <a:bodyPr>
            <a:normAutofit/>
          </a:bodyPr>
          <a:p>
            <a:r>
              <a:rPr kumimoji="1" lang="ja-JP" altLang="en-US"/>
              <a:t> 今から防災に関する問題を〇題出題します。</a:t>
            </a:r>
            <a:endParaRPr kumimoji="1" lang="ja-JP" altLang="en-US"/>
          </a:p>
          <a:p>
            <a:endParaRPr kumimoji="1" lang="ja-JP" altLang="en-US"/>
          </a:p>
          <a:p>
            <a:r>
              <a:rPr kumimoji="1" lang="ja-JP" altLang="en-US"/>
              <a:t>　</a:t>
            </a:r>
            <a:r>
              <a:rPr kumimoji="1" lang="ja-JP" altLang="en-US" sz="4800">
                <a:solidFill>
                  <a:srgbClr val="FF0000"/>
                </a:solidFill>
                <a:latin typeface="AR P丸ゴシック体E"/>
                <a:ea typeface="AR P丸ゴシック体E"/>
              </a:rPr>
              <a:t>Yes </a:t>
            </a:r>
            <a:r>
              <a:rPr kumimoji="1" lang="ja-JP" altLang="en-US" sz="4800">
                <a:solidFill>
                  <a:srgbClr val="FF0000"/>
                </a:solidFill>
                <a:latin typeface="AR P丸ゴシック体E"/>
                <a:ea typeface="AR P丸ゴシック体E"/>
              </a:rPr>
              <a:t> </a:t>
            </a:r>
            <a:r>
              <a:rPr kumimoji="1" lang="ja-JP" altLang="en-US" sz="4800">
                <a:solidFill>
                  <a:schemeClr val="accent5"/>
                </a:solidFill>
                <a:latin typeface="AR P丸ゴシック体E"/>
                <a:ea typeface="AR P丸ゴシック体E"/>
              </a:rPr>
              <a:t>or</a:t>
            </a:r>
            <a:r>
              <a:rPr kumimoji="1" lang="ja-JP" altLang="en-US" sz="4800">
                <a:solidFill>
                  <a:srgbClr val="FF0000"/>
                </a:solidFill>
                <a:latin typeface="AR P丸ゴシック体E"/>
                <a:ea typeface="AR P丸ゴシック体E"/>
              </a:rPr>
              <a:t> </a:t>
            </a:r>
            <a:r>
              <a:rPr kumimoji="1" lang="ja-JP" altLang="en-US" sz="4800">
                <a:solidFill>
                  <a:srgbClr val="FF0000"/>
                </a:solidFill>
                <a:latin typeface="AR P丸ゴシック体E"/>
                <a:ea typeface="AR P丸ゴシック体E"/>
              </a:rPr>
              <a:t> </a:t>
            </a:r>
            <a:r>
              <a:rPr kumimoji="1" lang="ja-JP" altLang="en-US" sz="4800">
                <a:solidFill>
                  <a:srgbClr val="FF0000"/>
                </a:solidFill>
                <a:latin typeface="AR P丸ゴシック体E"/>
                <a:ea typeface="AR P丸ゴシック体E"/>
              </a:rPr>
              <a:t>No</a:t>
            </a:r>
            <a:r>
              <a:rPr kumimoji="1" lang="ja-JP" altLang="en-US"/>
              <a:t>　でお答えください。</a:t>
            </a:r>
            <a:endParaRPr kumimoji="1" lang="ja-JP" altLang="en-US"/>
          </a:p>
          <a:p>
            <a:endParaRPr kumimoji="1" lang="ja-JP" altLang="en-US"/>
          </a:p>
        </p:txBody>
      </p:sp>
      <p:sp>
        <p:nvSpPr>
          <p:cNvPr id="1361" name="四角形 4791"/>
          <p:cNvSpPr>
            <a:spLocks noGrp="1"/>
          </p:cNvSpPr>
          <p:nvPr>
            <p:ph type="title" idx="0"/>
          </p:nvPr>
        </p:nvSpPr>
        <p:spPr>
          <a:prstGeom prst="rect">
            <a:avLst/>
          </a:prstGeom>
        </p:spPr>
        <p:txBody>
          <a:bodyPr>
            <a:normAutofit/>
          </a:bodyPr>
          <a:p>
            <a:r>
              <a:rPr kumimoji="1" lang="ja-JP" altLang="en-US"/>
              <a:t>防災　</a:t>
            </a:r>
            <a:r>
              <a:rPr kumimoji="1" lang="ja-JP" altLang="en-US"/>
              <a:t>Yes or No　問題</a:t>
            </a:r>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0" name=""/>
        <p:cNvGrpSpPr/>
        <p:nvPr/>
      </p:nvGrpSpPr>
      <p:grpSpPr/>
      <p:sp>
        <p:nvSpPr>
          <p:cNvPr id="1367" name="四角形 4892"/>
          <p:cNvSpPr>
            <a:spLocks noGrp="1"/>
          </p:cNvSpPr>
          <p:nvPr>
            <p:ph idx="1"/>
          </p:nvPr>
        </p:nvSpPr>
        <p:spPr>
          <a:xfrm>
            <a:off x="389493" y="1786415"/>
            <a:ext cx="9127014" cy="561746"/>
          </a:xfrm>
          <a:prstGeom prst="rect">
            <a:avLst/>
          </a:prstGeom>
        </p:spPr>
        <p:txBody>
          <a:bodyPr>
            <a:normAutofit/>
          </a:bodyPr>
          <a:p>
            <a:r>
              <a:rPr kumimoji="1" lang="ja-JP" altLang="en-US"/>
              <a:t> 自主防災組織の役割を知っていますか？</a:t>
            </a:r>
            <a:endParaRPr kumimoji="1" lang="ja-JP" altLang="en-US"/>
          </a:p>
        </p:txBody>
      </p:sp>
      <p:sp>
        <p:nvSpPr>
          <p:cNvPr id="1368" name="四角形 4893"/>
          <p:cNvSpPr>
            <a:spLocks noGrp="1"/>
          </p:cNvSpPr>
          <p:nvPr>
            <p:ph type="title"/>
          </p:nvPr>
        </p:nvSpPr>
        <p:spPr>
          <a:prstGeom prst="rect">
            <a:avLst/>
          </a:prstGeom>
        </p:spPr>
        <p:txBody>
          <a:bodyPr/>
          <a:p>
            <a:r>
              <a:rPr kumimoji="1" lang="ja-JP" altLang="en-US"/>
              <a:t>第</a:t>
            </a:r>
            <a:r>
              <a:rPr kumimoji="1" lang="ja-JP" altLang="en-US"/>
              <a:t>○</a:t>
            </a:r>
            <a:r>
              <a:rPr kumimoji="1" lang="ja-JP" altLang="en-US"/>
              <a:t>問</a:t>
            </a:r>
            <a:endParaRPr kumimoji="1" lang="ja-JP" altLang="en-US"/>
          </a:p>
        </p:txBody>
      </p:sp>
      <p:sp>
        <p:nvSpPr>
          <p:cNvPr id="1369" name="四角形 4896"/>
          <p:cNvSpPr/>
          <p:nvPr/>
        </p:nvSpPr>
        <p:spPr>
          <a:xfrm>
            <a:off x="389494" y="3646591"/>
            <a:ext cx="9127014" cy="2158409"/>
          </a:xfrm>
          <a:prstGeom prst="rect">
            <a:avLst/>
          </a:prstGeom>
        </p:spPr>
        <p:txBody>
          <a:bodyPr>
            <a:normAutofit/>
          </a:bodyPr>
          <a:lstStyle>
            <a:lvl1pPr marL="342900" indent="-342900" algn="l" defTabSz="914400" rtl="0" eaLnBrk="1" latinLnBrk="0" hangingPunct="1">
              <a:spcBef>
                <a:spcPct val="20000"/>
              </a:spcBef>
              <a:buFont typeface="Wingdings" panose="05000000000000000000" pitchFamily="2" charset="2"/>
              <a:buChar char="Ø"/>
              <a:defRPr kumimoji="1" sz="2800" kern="1200">
                <a:solidFill>
                  <a:schemeClr val="accent4">
                    <a:lumMod val="50000"/>
                  </a:schemeClr>
                </a:solidFill>
                <a:latin typeface="+mn-ea"/>
                <a:ea typeface="+mn-ea"/>
                <a:cs typeface="+mn-cs"/>
              </a:defRPr>
            </a:lvl1pPr>
            <a:lvl2pPr marL="742950" indent="-285750" algn="l" defTabSz="914400" rtl="0" eaLnBrk="1" latinLnBrk="0" hangingPunct="1">
              <a:spcBef>
                <a:spcPct val="20000"/>
              </a:spcBef>
              <a:buFont typeface="Wingdings" panose="05000000000000000000" pitchFamily="2" charset="2"/>
              <a:buChar char="u"/>
              <a:defRPr kumimoji="1" sz="2400" kern="1200">
                <a:solidFill>
                  <a:schemeClr val="accent4">
                    <a:lumMod val="50000"/>
                  </a:schemeClr>
                </a:solidFill>
                <a:latin typeface="+mn-ea"/>
                <a:ea typeface="+mn-ea"/>
                <a:cs typeface="+mn-cs"/>
              </a:defRPr>
            </a:lvl2pPr>
            <a:lvl3pPr marL="1143000" indent="-228600" algn="l" defTabSz="914400" rtl="0" eaLnBrk="1" latinLnBrk="0" hangingPunct="1">
              <a:spcBef>
                <a:spcPct val="20000"/>
              </a:spcBef>
              <a:buFont typeface="Wingdings" panose="05000000000000000000" pitchFamily="2" charset="2"/>
              <a:buChar char="u"/>
              <a:defRPr kumimoji="1" sz="2000" kern="1200">
                <a:solidFill>
                  <a:schemeClr val="accent4">
                    <a:lumMod val="50000"/>
                  </a:schemeClr>
                </a:solidFill>
                <a:latin typeface="+mn-ea"/>
                <a:ea typeface="+mn-ea"/>
                <a:cs typeface="+mn-cs"/>
              </a:defRPr>
            </a:lvl3pPr>
            <a:lvl4pPr marL="1600200" indent="-228600" algn="l" defTabSz="914400" rtl="0" eaLnBrk="1" latinLnBrk="0" hangingPunct="1">
              <a:spcBef>
                <a:spcPct val="20000"/>
              </a:spcBef>
              <a:buFont typeface="Wingdings" panose="05000000000000000000" pitchFamily="2" charset="2"/>
              <a:buChar char="u"/>
              <a:defRPr kumimoji="1" sz="1800" kern="1200">
                <a:solidFill>
                  <a:schemeClr val="accent4">
                    <a:lumMod val="50000"/>
                  </a:schemeClr>
                </a:solidFill>
                <a:latin typeface="+mn-ea"/>
                <a:ea typeface="+mn-ea"/>
                <a:cs typeface="+mn-cs"/>
              </a:defRPr>
            </a:lvl4pPr>
            <a:lvl5pPr marL="2057400" indent="-228600" algn="l" defTabSz="914400" rtl="0" eaLnBrk="1" latinLnBrk="0" hangingPunct="1">
              <a:spcBef>
                <a:spcPct val="20000"/>
              </a:spcBef>
              <a:buFont typeface="Wingdings" panose="05000000000000000000" pitchFamily="2" charset="2"/>
              <a:buChar char="u"/>
              <a:defRPr kumimoji="1" sz="1600" kern="1200">
                <a:solidFill>
                  <a:schemeClr val="accent4">
                    <a:lumMod val="50000"/>
                  </a:schemeClr>
                </a:solidFill>
                <a:latin typeface="+mn-ea"/>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accent4">
                    <a:lumMod val="50000"/>
                  </a:schemeClr>
                </a:solidFill>
                <a:latin typeface="+mn-ea"/>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accent4">
                    <a:lumMod val="50000"/>
                  </a:schemeClr>
                </a:solidFill>
                <a:latin typeface="+mn-ea"/>
                <a:ea typeface="+mn-ea"/>
                <a:cs typeface="+mn-cs"/>
              </a:defRPr>
            </a:lvl7pPr>
            <a:lvl8pPr marL="3486150" indent="-285750" algn="l" defTabSz="914400" rtl="0" eaLnBrk="1" latinLnBrk="0" hangingPunct="1">
              <a:spcBef>
                <a:spcPct val="20000"/>
              </a:spcBef>
              <a:buFont typeface="Arial" panose="020B0604020202020204" pitchFamily="34" charset="0"/>
              <a:buChar char="•"/>
              <a:defRPr kumimoji="1" sz="1400" kern="1200">
                <a:solidFill>
                  <a:schemeClr val="accent4">
                    <a:lumMod val="50000"/>
                  </a:schemeClr>
                </a:solidFill>
                <a:latin typeface="+mn-ea"/>
                <a:ea typeface="+mn-ea"/>
                <a:cs typeface="+mn-cs"/>
              </a:defRPr>
            </a:lvl8pPr>
            <a:lvl9pPr marL="3829050" indent="-171450" algn="l" defTabSz="914400" rtl="0" eaLnBrk="1" latinLnBrk="0" hangingPunct="1">
              <a:spcBef>
                <a:spcPct val="20000"/>
              </a:spcBef>
              <a:buFont typeface="Arial" panose="020B0604020202020204" pitchFamily="34" charset="0"/>
              <a:buChar char="•"/>
              <a:defRPr kumimoji="1" sz="1200" kern="1200">
                <a:solidFill>
                  <a:schemeClr val="accent4">
                    <a:lumMod val="50000"/>
                  </a:schemeClr>
                </a:solidFill>
                <a:latin typeface="+mn-ea"/>
                <a:ea typeface="+mn-ea"/>
                <a:cs typeface="+mn-cs"/>
              </a:defRPr>
            </a:lvl9pPr>
          </a:lstStyle>
          <a:p>
            <a:pPr marL="0" indent="0" algn="ctr">
              <a:buNone/>
            </a:pPr>
            <a:r>
              <a:rPr kumimoji="1" lang="ja-JP" altLang="en-US" sz="6000">
                <a:solidFill>
                  <a:srgbClr val="FF0000"/>
                </a:solidFill>
                <a:latin typeface="AR P丸ゴシック体E"/>
                <a:ea typeface="AR P丸ゴシック体E"/>
              </a:rPr>
              <a:t>Yes </a:t>
            </a:r>
            <a:r>
              <a:rPr kumimoji="1" lang="ja-JP" altLang="en-US" sz="6000">
                <a:solidFill>
                  <a:schemeClr val="accent5"/>
                </a:solidFill>
                <a:latin typeface="AR P丸ゴシック体E"/>
                <a:ea typeface="AR P丸ゴシック体E"/>
              </a:rPr>
              <a:t>or</a:t>
            </a:r>
            <a:r>
              <a:rPr kumimoji="1" lang="ja-JP" altLang="en-US" sz="6000">
                <a:solidFill>
                  <a:srgbClr val="FF0000"/>
                </a:solidFill>
                <a:latin typeface="AR P丸ゴシック体E"/>
                <a:ea typeface="AR P丸ゴシック体E"/>
              </a:rPr>
              <a:t> No</a:t>
            </a:r>
            <a:endParaRPr kumimoji="1" lang="ja-JP" altLang="en-US">
              <a:solidFill>
                <a:srgbClr val="FF0000"/>
              </a:solidFill>
              <a:latin typeface="AR P丸ゴシック体E"/>
              <a:ea typeface="AR P丸ゴシック体E"/>
            </a:endParaRPr>
          </a:p>
        </p:txBody>
      </p:sp>
      <p:pic>
        <p:nvPicPr>
          <p:cNvPr id="1370" name="図 350"/>
          <p:cNvPicPr>
            <a:picLocks noChangeAspect="1"/>
          </p:cNvPicPr>
          <p:nvPr/>
        </p:nvPicPr>
        <p:blipFill>
          <a:blip r:embed="rId1"/>
          <a:stretch>
            <a:fillRect/>
          </a:stretch>
        </p:blipFill>
        <p:spPr>
          <a:xfrm rot="16200000">
            <a:off x="6944446" y="4243917"/>
            <a:ext cx="2151534" cy="2390425"/>
          </a:xfrm>
          <a:prstGeom prst="rect">
            <a:avLst/>
          </a:prstGeom>
          <a:ln/>
          <a:effectLst>
            <a:softEdge rad="317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0" name=""/>
        <p:cNvGrpSpPr/>
        <p:nvPr/>
      </p:nvGrpSpPr>
      <p:grpSpPr/>
      <p:sp>
        <p:nvSpPr>
          <p:cNvPr id="1387" name="四角形 4892"/>
          <p:cNvSpPr>
            <a:spLocks noGrp="1"/>
          </p:cNvSpPr>
          <p:nvPr>
            <p:ph idx="1"/>
          </p:nvPr>
        </p:nvSpPr>
        <p:spPr>
          <a:xfrm>
            <a:off x="389493" y="1786415"/>
            <a:ext cx="9127014" cy="561746"/>
          </a:xfrm>
          <a:prstGeom prst="rect">
            <a:avLst/>
          </a:prstGeom>
        </p:spPr>
        <p:txBody>
          <a:bodyPr>
            <a:normAutofit/>
          </a:bodyPr>
          <a:p>
            <a:r>
              <a:rPr kumimoji="1" lang="ja-JP" altLang="en-US"/>
              <a:t>近所の人の名前を知っていますか？</a:t>
            </a:r>
            <a:endParaRPr kumimoji="1" lang="ja-JP" altLang="en-US"/>
          </a:p>
        </p:txBody>
      </p:sp>
      <p:sp>
        <p:nvSpPr>
          <p:cNvPr id="1388" name="四角形 4893"/>
          <p:cNvSpPr>
            <a:spLocks noGrp="1"/>
          </p:cNvSpPr>
          <p:nvPr>
            <p:ph type="title"/>
          </p:nvPr>
        </p:nvSpPr>
        <p:spPr>
          <a:prstGeom prst="rect">
            <a:avLst/>
          </a:prstGeom>
        </p:spPr>
        <p:txBody>
          <a:bodyPr/>
          <a:p>
            <a:r>
              <a:rPr kumimoji="1" lang="ja-JP" altLang="en-US"/>
              <a:t>第</a:t>
            </a:r>
            <a:r>
              <a:rPr kumimoji="1" lang="ja-JP" altLang="en-US"/>
              <a:t>○</a:t>
            </a:r>
            <a:r>
              <a:rPr kumimoji="1" lang="ja-JP" altLang="en-US"/>
              <a:t>問</a:t>
            </a:r>
            <a:endParaRPr kumimoji="1" lang="ja-JP" altLang="en-US"/>
          </a:p>
        </p:txBody>
      </p:sp>
      <p:sp>
        <p:nvSpPr>
          <p:cNvPr id="1389" name="四角形 4896"/>
          <p:cNvSpPr/>
          <p:nvPr/>
        </p:nvSpPr>
        <p:spPr>
          <a:xfrm>
            <a:off x="389494" y="3646591"/>
            <a:ext cx="9127014" cy="2158409"/>
          </a:xfrm>
          <a:prstGeom prst="rect">
            <a:avLst/>
          </a:prstGeom>
        </p:spPr>
        <p:txBody>
          <a:bodyPr>
            <a:normAutofit/>
          </a:bodyPr>
          <a:lstStyle>
            <a:lvl1pPr marL="342900" indent="-342900" algn="l" defTabSz="914400" rtl="0" eaLnBrk="1" latinLnBrk="0" hangingPunct="1">
              <a:spcBef>
                <a:spcPct val="20000"/>
              </a:spcBef>
              <a:buFont typeface="Wingdings" panose="05000000000000000000" pitchFamily="2" charset="2"/>
              <a:buChar char="Ø"/>
              <a:defRPr kumimoji="1" sz="2800" kern="1200">
                <a:solidFill>
                  <a:schemeClr val="accent4">
                    <a:lumMod val="50000"/>
                  </a:schemeClr>
                </a:solidFill>
                <a:latin typeface="+mn-ea"/>
                <a:ea typeface="+mn-ea"/>
                <a:cs typeface="+mn-cs"/>
              </a:defRPr>
            </a:lvl1pPr>
            <a:lvl2pPr marL="742950" indent="-285750" algn="l" defTabSz="914400" rtl="0" eaLnBrk="1" latinLnBrk="0" hangingPunct="1">
              <a:spcBef>
                <a:spcPct val="20000"/>
              </a:spcBef>
              <a:buFont typeface="Wingdings" panose="05000000000000000000" pitchFamily="2" charset="2"/>
              <a:buChar char="u"/>
              <a:defRPr kumimoji="1" sz="2400" kern="1200">
                <a:solidFill>
                  <a:schemeClr val="accent4">
                    <a:lumMod val="50000"/>
                  </a:schemeClr>
                </a:solidFill>
                <a:latin typeface="+mn-ea"/>
                <a:ea typeface="+mn-ea"/>
                <a:cs typeface="+mn-cs"/>
              </a:defRPr>
            </a:lvl2pPr>
            <a:lvl3pPr marL="1143000" indent="-228600" algn="l" defTabSz="914400" rtl="0" eaLnBrk="1" latinLnBrk="0" hangingPunct="1">
              <a:spcBef>
                <a:spcPct val="20000"/>
              </a:spcBef>
              <a:buFont typeface="Wingdings" panose="05000000000000000000" pitchFamily="2" charset="2"/>
              <a:buChar char="u"/>
              <a:defRPr kumimoji="1" sz="2000" kern="1200">
                <a:solidFill>
                  <a:schemeClr val="accent4">
                    <a:lumMod val="50000"/>
                  </a:schemeClr>
                </a:solidFill>
                <a:latin typeface="+mn-ea"/>
                <a:ea typeface="+mn-ea"/>
                <a:cs typeface="+mn-cs"/>
              </a:defRPr>
            </a:lvl3pPr>
            <a:lvl4pPr marL="1600200" indent="-228600" algn="l" defTabSz="914400" rtl="0" eaLnBrk="1" latinLnBrk="0" hangingPunct="1">
              <a:spcBef>
                <a:spcPct val="20000"/>
              </a:spcBef>
              <a:buFont typeface="Wingdings" panose="05000000000000000000" pitchFamily="2" charset="2"/>
              <a:buChar char="u"/>
              <a:defRPr kumimoji="1" sz="1800" kern="1200">
                <a:solidFill>
                  <a:schemeClr val="accent4">
                    <a:lumMod val="50000"/>
                  </a:schemeClr>
                </a:solidFill>
                <a:latin typeface="+mn-ea"/>
                <a:ea typeface="+mn-ea"/>
                <a:cs typeface="+mn-cs"/>
              </a:defRPr>
            </a:lvl4pPr>
            <a:lvl5pPr marL="2057400" indent="-228600" algn="l" defTabSz="914400" rtl="0" eaLnBrk="1" latinLnBrk="0" hangingPunct="1">
              <a:spcBef>
                <a:spcPct val="20000"/>
              </a:spcBef>
              <a:buFont typeface="Wingdings" panose="05000000000000000000" pitchFamily="2" charset="2"/>
              <a:buChar char="u"/>
              <a:defRPr kumimoji="1" sz="1600" kern="1200">
                <a:solidFill>
                  <a:schemeClr val="accent4">
                    <a:lumMod val="50000"/>
                  </a:schemeClr>
                </a:solidFill>
                <a:latin typeface="+mn-ea"/>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accent4">
                    <a:lumMod val="50000"/>
                  </a:schemeClr>
                </a:solidFill>
                <a:latin typeface="+mn-ea"/>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accent4">
                    <a:lumMod val="50000"/>
                  </a:schemeClr>
                </a:solidFill>
                <a:latin typeface="+mn-ea"/>
                <a:ea typeface="+mn-ea"/>
                <a:cs typeface="+mn-cs"/>
              </a:defRPr>
            </a:lvl7pPr>
            <a:lvl8pPr marL="3486150" indent="-285750" algn="l" defTabSz="914400" rtl="0" eaLnBrk="1" latinLnBrk="0" hangingPunct="1">
              <a:spcBef>
                <a:spcPct val="20000"/>
              </a:spcBef>
              <a:buFont typeface="Arial" panose="020B0604020202020204" pitchFamily="34" charset="0"/>
              <a:buChar char="•"/>
              <a:defRPr kumimoji="1" sz="1400" kern="1200">
                <a:solidFill>
                  <a:schemeClr val="accent4">
                    <a:lumMod val="50000"/>
                  </a:schemeClr>
                </a:solidFill>
                <a:latin typeface="+mn-ea"/>
                <a:ea typeface="+mn-ea"/>
                <a:cs typeface="+mn-cs"/>
              </a:defRPr>
            </a:lvl8pPr>
            <a:lvl9pPr marL="3829050" indent="-171450" algn="l" defTabSz="914400" rtl="0" eaLnBrk="1" latinLnBrk="0" hangingPunct="1">
              <a:spcBef>
                <a:spcPct val="20000"/>
              </a:spcBef>
              <a:buFont typeface="Arial" panose="020B0604020202020204" pitchFamily="34" charset="0"/>
              <a:buChar char="•"/>
              <a:defRPr kumimoji="1" sz="1200" kern="1200">
                <a:solidFill>
                  <a:schemeClr val="accent4">
                    <a:lumMod val="50000"/>
                  </a:schemeClr>
                </a:solidFill>
                <a:latin typeface="+mn-ea"/>
                <a:ea typeface="+mn-ea"/>
                <a:cs typeface="+mn-cs"/>
              </a:defRPr>
            </a:lvl9pPr>
          </a:lstStyle>
          <a:p>
            <a:pPr marL="0" indent="0" algn="ctr">
              <a:buNone/>
            </a:pPr>
            <a:r>
              <a:rPr kumimoji="1" lang="ja-JP" altLang="en-US" sz="6000">
                <a:solidFill>
                  <a:srgbClr val="FF0000"/>
                </a:solidFill>
                <a:latin typeface="AR P丸ゴシック体E"/>
                <a:ea typeface="AR P丸ゴシック体E"/>
              </a:rPr>
              <a:t>Yes </a:t>
            </a:r>
            <a:r>
              <a:rPr kumimoji="1" lang="ja-JP" altLang="en-US" sz="6000">
                <a:solidFill>
                  <a:schemeClr val="accent5"/>
                </a:solidFill>
                <a:latin typeface="AR P丸ゴシック体E"/>
                <a:ea typeface="AR P丸ゴシック体E"/>
              </a:rPr>
              <a:t>or</a:t>
            </a:r>
            <a:r>
              <a:rPr kumimoji="1" lang="ja-JP" altLang="en-US" sz="6000">
                <a:solidFill>
                  <a:srgbClr val="FF0000"/>
                </a:solidFill>
                <a:latin typeface="AR P丸ゴシック体E"/>
                <a:ea typeface="AR P丸ゴシック体E"/>
              </a:rPr>
              <a:t> No</a:t>
            </a:r>
            <a:endParaRPr kumimoji="1" lang="ja-JP" altLang="en-US">
              <a:solidFill>
                <a:srgbClr val="FF0000"/>
              </a:solidFill>
              <a:latin typeface="AR P丸ゴシック体E"/>
              <a:ea typeface="AR P丸ゴシック体E"/>
            </a:endParaRPr>
          </a:p>
        </p:txBody>
      </p:sp>
      <p:pic>
        <p:nvPicPr>
          <p:cNvPr id="1390" name="図 352"/>
          <p:cNvPicPr>
            <a:picLocks noChangeAspect="1"/>
          </p:cNvPicPr>
          <p:nvPr/>
        </p:nvPicPr>
        <p:blipFill>
          <a:blip r:embed="rId1"/>
          <a:stretch>
            <a:fillRect/>
          </a:stretch>
        </p:blipFill>
        <p:spPr>
          <a:xfrm rot="16200000">
            <a:off x="6944446" y="4243917"/>
            <a:ext cx="2151534" cy="2390425"/>
          </a:xfrm>
          <a:prstGeom prst="rect">
            <a:avLst/>
          </a:prstGeom>
          <a:effectLst>
            <a:softEdge rad="317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0" name=""/>
        <p:cNvGrpSpPr/>
        <p:nvPr/>
      </p:nvGrpSpPr>
      <p:grpSpPr/>
      <p:sp>
        <p:nvSpPr>
          <p:cNvPr id="1396" name="四角形 4932"/>
          <p:cNvSpPr>
            <a:spLocks noGrp="1"/>
          </p:cNvSpPr>
          <p:nvPr>
            <p:ph idx="1"/>
          </p:nvPr>
        </p:nvSpPr>
        <p:spPr>
          <a:xfrm>
            <a:off x="389493" y="1782242"/>
            <a:ext cx="9127014" cy="1643190"/>
          </a:xfrm>
          <a:prstGeom prst="rect">
            <a:avLst/>
          </a:prstGeom>
        </p:spPr>
        <p:txBody>
          <a:bodyPr>
            <a:normAutofit/>
          </a:bodyPr>
          <a:p>
            <a:r>
              <a:rPr kumimoji="1" lang="ja-JP" altLang="en-US"/>
              <a:t> </a:t>
            </a:r>
            <a:r>
              <a:rPr kumimoji="1" lang="ja-JP" altLang="en-US"/>
              <a:t>近所の人の名前を知っていますか？</a:t>
            </a:r>
            <a:endParaRPr kumimoji="1" lang="ja-JP" altLang="en-US"/>
          </a:p>
        </p:txBody>
      </p:sp>
      <p:sp>
        <p:nvSpPr>
          <p:cNvPr id="1397" name="四角形 4933"/>
          <p:cNvSpPr>
            <a:spLocks noGrp="1"/>
          </p:cNvSpPr>
          <p:nvPr>
            <p:ph type="title"/>
          </p:nvPr>
        </p:nvSpPr>
        <p:spPr>
          <a:prstGeom prst="rect">
            <a:avLst/>
          </a:prstGeom>
        </p:spPr>
        <p:txBody>
          <a:bodyPr/>
          <a:p>
            <a:r>
              <a:rPr kumimoji="1" lang="ja-JP" altLang="en-US"/>
              <a:t>解 説</a:t>
            </a:r>
            <a:endParaRPr kumimoji="1" lang="ja-JP" altLang="en-US"/>
          </a:p>
        </p:txBody>
      </p:sp>
      <p:sp>
        <p:nvSpPr>
          <p:cNvPr id="1398" name="四角形 4934"/>
          <p:cNvSpPr/>
          <p:nvPr/>
        </p:nvSpPr>
        <p:spPr>
          <a:xfrm>
            <a:off x="389494" y="4006391"/>
            <a:ext cx="9127014" cy="2587928"/>
          </a:xfrm>
          <a:prstGeom prst="rect">
            <a:avLst/>
          </a:prstGeom>
        </p:spPr>
        <p:txBody>
          <a:bodyPr>
            <a:normAutofit lnSpcReduction="10000"/>
          </a:bodyPr>
          <a:lstStyle>
            <a:lvl1pPr marL="342900" indent="-342900" algn="l" defTabSz="914400" rtl="0" eaLnBrk="1" latinLnBrk="0" hangingPunct="1">
              <a:spcBef>
                <a:spcPct val="20000"/>
              </a:spcBef>
              <a:buFont typeface="Wingdings" panose="05000000000000000000" pitchFamily="2" charset="2"/>
              <a:buChar char="Ø"/>
              <a:defRPr kumimoji="1" sz="2800" kern="1200">
                <a:solidFill>
                  <a:schemeClr val="accent4">
                    <a:lumMod val="50000"/>
                  </a:schemeClr>
                </a:solidFill>
                <a:latin typeface="+mn-ea"/>
                <a:ea typeface="+mn-ea"/>
                <a:cs typeface="+mn-cs"/>
              </a:defRPr>
            </a:lvl1pPr>
            <a:lvl2pPr marL="742950" indent="-285750" algn="l" defTabSz="914400" rtl="0" eaLnBrk="1" latinLnBrk="0" hangingPunct="1">
              <a:spcBef>
                <a:spcPct val="20000"/>
              </a:spcBef>
              <a:buFont typeface="Wingdings" panose="05000000000000000000" pitchFamily="2" charset="2"/>
              <a:buChar char="u"/>
              <a:defRPr kumimoji="1" sz="2400" kern="1200">
                <a:solidFill>
                  <a:schemeClr val="accent4">
                    <a:lumMod val="50000"/>
                  </a:schemeClr>
                </a:solidFill>
                <a:latin typeface="+mn-ea"/>
                <a:ea typeface="+mn-ea"/>
                <a:cs typeface="+mn-cs"/>
              </a:defRPr>
            </a:lvl2pPr>
            <a:lvl3pPr marL="1143000" indent="-228600" algn="l" defTabSz="914400" rtl="0" eaLnBrk="1" latinLnBrk="0" hangingPunct="1">
              <a:spcBef>
                <a:spcPct val="20000"/>
              </a:spcBef>
              <a:buFont typeface="Wingdings" panose="05000000000000000000" pitchFamily="2" charset="2"/>
              <a:buChar char="u"/>
              <a:defRPr kumimoji="1" sz="2000" kern="1200">
                <a:solidFill>
                  <a:schemeClr val="accent4">
                    <a:lumMod val="50000"/>
                  </a:schemeClr>
                </a:solidFill>
                <a:latin typeface="+mn-ea"/>
                <a:ea typeface="+mn-ea"/>
                <a:cs typeface="+mn-cs"/>
              </a:defRPr>
            </a:lvl3pPr>
            <a:lvl4pPr marL="1600200" indent="-228600" algn="l" defTabSz="914400" rtl="0" eaLnBrk="1" latinLnBrk="0" hangingPunct="1">
              <a:spcBef>
                <a:spcPct val="20000"/>
              </a:spcBef>
              <a:buFont typeface="Wingdings" panose="05000000000000000000" pitchFamily="2" charset="2"/>
              <a:buChar char="u"/>
              <a:defRPr kumimoji="1" sz="1800" kern="1200">
                <a:solidFill>
                  <a:schemeClr val="accent4">
                    <a:lumMod val="50000"/>
                  </a:schemeClr>
                </a:solidFill>
                <a:latin typeface="+mn-ea"/>
                <a:ea typeface="+mn-ea"/>
                <a:cs typeface="+mn-cs"/>
              </a:defRPr>
            </a:lvl4pPr>
            <a:lvl5pPr marL="2057400" indent="-228600" algn="l" defTabSz="914400" rtl="0" eaLnBrk="1" latinLnBrk="0" hangingPunct="1">
              <a:spcBef>
                <a:spcPct val="20000"/>
              </a:spcBef>
              <a:buFont typeface="Wingdings" panose="05000000000000000000" pitchFamily="2" charset="2"/>
              <a:buChar char="u"/>
              <a:defRPr kumimoji="1" sz="1600" kern="1200">
                <a:solidFill>
                  <a:schemeClr val="accent4">
                    <a:lumMod val="50000"/>
                  </a:schemeClr>
                </a:solidFill>
                <a:latin typeface="+mn-ea"/>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accent4">
                    <a:lumMod val="50000"/>
                  </a:schemeClr>
                </a:solidFill>
                <a:latin typeface="+mn-ea"/>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accent4">
                    <a:lumMod val="50000"/>
                  </a:schemeClr>
                </a:solidFill>
                <a:latin typeface="+mn-ea"/>
                <a:ea typeface="+mn-ea"/>
                <a:cs typeface="+mn-cs"/>
              </a:defRPr>
            </a:lvl7pPr>
            <a:lvl8pPr marL="3486150" indent="-285750" algn="l" defTabSz="914400" rtl="0" eaLnBrk="1" latinLnBrk="0" hangingPunct="1">
              <a:spcBef>
                <a:spcPct val="20000"/>
              </a:spcBef>
              <a:buFont typeface="Arial" panose="020B0604020202020204" pitchFamily="34" charset="0"/>
              <a:buChar char="•"/>
              <a:defRPr kumimoji="1" sz="1400" kern="1200">
                <a:solidFill>
                  <a:schemeClr val="accent4">
                    <a:lumMod val="50000"/>
                  </a:schemeClr>
                </a:solidFill>
                <a:latin typeface="+mn-ea"/>
                <a:ea typeface="+mn-ea"/>
                <a:cs typeface="+mn-cs"/>
              </a:defRPr>
            </a:lvl8pPr>
            <a:lvl9pPr marL="3829050" indent="-171450" algn="l" defTabSz="914400" rtl="0" eaLnBrk="1" latinLnBrk="0" hangingPunct="1">
              <a:spcBef>
                <a:spcPct val="20000"/>
              </a:spcBef>
              <a:buFont typeface="Arial" panose="020B0604020202020204" pitchFamily="34" charset="0"/>
              <a:buChar char="•"/>
              <a:defRPr kumimoji="1" sz="1200" kern="1200">
                <a:solidFill>
                  <a:schemeClr val="accent4">
                    <a:lumMod val="50000"/>
                  </a:schemeClr>
                </a:solidFill>
                <a:latin typeface="+mn-ea"/>
                <a:ea typeface="+mn-ea"/>
                <a:cs typeface="+mn-cs"/>
              </a:defRPr>
            </a:lvl9pPr>
          </a:lstStyle>
          <a:p>
            <a:pPr marL="0" indent="0">
              <a:buNone/>
            </a:pPr>
            <a:r>
              <a:rPr kumimoji="1" lang="ja-JP" altLang="en-US" sz="2000"/>
              <a:t>　平時は、近所の方と顔が見える関係である方が、いざという時に助け合ったり、安否状況を迅速に行えたり、結果として命を助けることに繋がる可能性が高まります。</a:t>
            </a:r>
            <a:endParaRPr kumimoji="1" lang="ja-JP" altLang="en-US" sz="2000"/>
          </a:p>
          <a:p>
            <a:pPr marL="0" indent="0">
              <a:buNone/>
            </a:pPr>
            <a:r>
              <a:rPr kumimoji="1" lang="ja-JP" altLang="en-US" sz="2000"/>
              <a:t>　</a:t>
            </a:r>
            <a:r>
              <a:rPr kumimoji="1" lang="ja-JP" altLang="en-US" sz="2000"/>
              <a:t>防災のことでなくて良いので、普段から笑顔で近所の方と挨拶や話ができる関係であることが望ましいです。</a:t>
            </a:r>
            <a:endParaRPr kumimoji="1" lang="ja-JP" altLang="en-US" sz="2000"/>
          </a:p>
          <a:p>
            <a:pPr marL="0" indent="0">
              <a:buNone/>
            </a:pPr>
            <a:endParaRPr kumimoji="1" lang="ja-JP" altLang="en-US" sz="2000"/>
          </a:p>
          <a:p>
            <a:pPr marL="0" indent="0">
              <a:buNone/>
            </a:pPr>
            <a:r>
              <a:rPr kumimoji="1" lang="ja-JP" altLang="en-US" sz="2000"/>
              <a:t>　また、近所の人の名前を知らない場合であっても、困ったときには抱え込まず、まずは周りと声を掛け合うことが重要です</a:t>
            </a:r>
            <a:r>
              <a:rPr kumimoji="1" lang="ja-JP" altLang="en-US" sz="2000"/>
              <a:t>。</a:t>
            </a:r>
            <a:endParaRPr kumimoji="1" lang="ja-JP" altLang="en-US" sz="2000"/>
          </a:p>
        </p:txBody>
      </p:sp>
      <p:pic>
        <p:nvPicPr>
          <p:cNvPr id="1399" name="図 351"/>
          <p:cNvPicPr>
            <a:picLocks noChangeAspect="1"/>
          </p:cNvPicPr>
          <p:nvPr/>
        </p:nvPicPr>
        <p:blipFill>
          <a:blip r:embed="rId1"/>
          <a:stretch>
            <a:fillRect/>
          </a:stretch>
        </p:blipFill>
        <p:spPr>
          <a:xfrm rot="16200000">
            <a:off x="6897558" y="1387441"/>
            <a:ext cx="1802100" cy="3435800"/>
          </a:xfrm>
          <a:prstGeom prst="rect">
            <a:avLst/>
          </a:prstGeom>
          <a:effectLst>
            <a:softEdge rad="2540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0" name=""/>
        <p:cNvGrpSpPr/>
        <p:nvPr/>
      </p:nvGrpSpPr>
      <p:grpSpPr/>
      <p:sp>
        <p:nvSpPr>
          <p:cNvPr id="1405" name="四角形 4892"/>
          <p:cNvSpPr>
            <a:spLocks noGrp="1"/>
          </p:cNvSpPr>
          <p:nvPr>
            <p:ph idx="1"/>
          </p:nvPr>
        </p:nvSpPr>
        <p:spPr>
          <a:xfrm>
            <a:off x="389493" y="1781401"/>
            <a:ext cx="9127014" cy="1860755"/>
          </a:xfrm>
          <a:prstGeom prst="rect">
            <a:avLst/>
          </a:prstGeom>
        </p:spPr>
        <p:txBody>
          <a:bodyPr>
            <a:normAutofit/>
          </a:bodyPr>
          <a:p>
            <a:r>
              <a:rPr kumimoji="1" lang="ja-JP" altLang="en-US"/>
              <a:t> 洪水が発生し集落が広く浸水している中、あなたは安全な避難所にいます。近所の方や家族から</a:t>
            </a:r>
            <a:r>
              <a:rPr kumimoji="1" lang="ja-JP" altLang="en-US"/>
              <a:t>「家が浸水して家から出られない」と電話がありました。</a:t>
            </a:r>
            <a:r>
              <a:rPr kumimoji="1" lang="ja-JP" altLang="en-US"/>
              <a:t>あなたは助けに行きますか？</a:t>
            </a:r>
            <a:endParaRPr kumimoji="1" lang="ja-JP" altLang="en-US"/>
          </a:p>
        </p:txBody>
      </p:sp>
      <p:sp>
        <p:nvSpPr>
          <p:cNvPr id="1406" name="四角形 4893"/>
          <p:cNvSpPr>
            <a:spLocks noGrp="1"/>
          </p:cNvSpPr>
          <p:nvPr>
            <p:ph type="title"/>
          </p:nvPr>
        </p:nvSpPr>
        <p:spPr>
          <a:prstGeom prst="rect">
            <a:avLst/>
          </a:prstGeom>
        </p:spPr>
        <p:txBody>
          <a:bodyPr/>
          <a:p>
            <a:r>
              <a:rPr kumimoji="1" lang="ja-JP" altLang="en-US"/>
              <a:t>第○問</a:t>
            </a:r>
            <a:endParaRPr kumimoji="1" lang="ja-JP" altLang="en-US"/>
          </a:p>
        </p:txBody>
      </p:sp>
      <p:sp>
        <p:nvSpPr>
          <p:cNvPr id="1407" name="四角形 4896"/>
          <p:cNvSpPr/>
          <p:nvPr/>
        </p:nvSpPr>
        <p:spPr>
          <a:xfrm>
            <a:off x="389494" y="3646591"/>
            <a:ext cx="9127014" cy="2158409"/>
          </a:xfrm>
          <a:prstGeom prst="rect">
            <a:avLst/>
          </a:prstGeom>
        </p:spPr>
        <p:txBody>
          <a:bodyPr>
            <a:normAutofit/>
          </a:bodyPr>
          <a:lstStyle>
            <a:lvl1pPr marL="342900" indent="-342900" algn="l" defTabSz="914400" rtl="0" eaLnBrk="1" latinLnBrk="0" hangingPunct="1">
              <a:spcBef>
                <a:spcPct val="20000"/>
              </a:spcBef>
              <a:buFont typeface="Wingdings" panose="05000000000000000000" pitchFamily="2" charset="2"/>
              <a:buChar char="Ø"/>
              <a:defRPr kumimoji="1" sz="2800" kern="1200">
                <a:solidFill>
                  <a:schemeClr val="accent4">
                    <a:lumMod val="50000"/>
                  </a:schemeClr>
                </a:solidFill>
                <a:latin typeface="+mn-ea"/>
                <a:ea typeface="+mn-ea"/>
                <a:cs typeface="+mn-cs"/>
              </a:defRPr>
            </a:lvl1pPr>
            <a:lvl2pPr marL="742950" indent="-285750" algn="l" defTabSz="914400" rtl="0" eaLnBrk="1" latinLnBrk="0" hangingPunct="1">
              <a:spcBef>
                <a:spcPct val="20000"/>
              </a:spcBef>
              <a:buFont typeface="Wingdings" panose="05000000000000000000" pitchFamily="2" charset="2"/>
              <a:buChar char="u"/>
              <a:defRPr kumimoji="1" sz="2400" kern="1200">
                <a:solidFill>
                  <a:schemeClr val="accent4">
                    <a:lumMod val="50000"/>
                  </a:schemeClr>
                </a:solidFill>
                <a:latin typeface="+mn-ea"/>
                <a:ea typeface="+mn-ea"/>
                <a:cs typeface="+mn-cs"/>
              </a:defRPr>
            </a:lvl2pPr>
            <a:lvl3pPr marL="1143000" indent="-228600" algn="l" defTabSz="914400" rtl="0" eaLnBrk="1" latinLnBrk="0" hangingPunct="1">
              <a:spcBef>
                <a:spcPct val="20000"/>
              </a:spcBef>
              <a:buFont typeface="Wingdings" panose="05000000000000000000" pitchFamily="2" charset="2"/>
              <a:buChar char="u"/>
              <a:defRPr kumimoji="1" sz="2000" kern="1200">
                <a:solidFill>
                  <a:schemeClr val="accent4">
                    <a:lumMod val="50000"/>
                  </a:schemeClr>
                </a:solidFill>
                <a:latin typeface="+mn-ea"/>
                <a:ea typeface="+mn-ea"/>
                <a:cs typeface="+mn-cs"/>
              </a:defRPr>
            </a:lvl3pPr>
            <a:lvl4pPr marL="1600200" indent="-228600" algn="l" defTabSz="914400" rtl="0" eaLnBrk="1" latinLnBrk="0" hangingPunct="1">
              <a:spcBef>
                <a:spcPct val="20000"/>
              </a:spcBef>
              <a:buFont typeface="Wingdings" panose="05000000000000000000" pitchFamily="2" charset="2"/>
              <a:buChar char="u"/>
              <a:defRPr kumimoji="1" sz="1800" kern="1200">
                <a:solidFill>
                  <a:schemeClr val="accent4">
                    <a:lumMod val="50000"/>
                  </a:schemeClr>
                </a:solidFill>
                <a:latin typeface="+mn-ea"/>
                <a:ea typeface="+mn-ea"/>
                <a:cs typeface="+mn-cs"/>
              </a:defRPr>
            </a:lvl4pPr>
            <a:lvl5pPr marL="2057400" indent="-228600" algn="l" defTabSz="914400" rtl="0" eaLnBrk="1" latinLnBrk="0" hangingPunct="1">
              <a:spcBef>
                <a:spcPct val="20000"/>
              </a:spcBef>
              <a:buFont typeface="Wingdings" panose="05000000000000000000" pitchFamily="2" charset="2"/>
              <a:buChar char="u"/>
              <a:defRPr kumimoji="1" sz="1600" kern="1200">
                <a:solidFill>
                  <a:schemeClr val="accent4">
                    <a:lumMod val="50000"/>
                  </a:schemeClr>
                </a:solidFill>
                <a:latin typeface="+mn-ea"/>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accent4">
                    <a:lumMod val="50000"/>
                  </a:schemeClr>
                </a:solidFill>
                <a:latin typeface="+mn-ea"/>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accent4">
                    <a:lumMod val="50000"/>
                  </a:schemeClr>
                </a:solidFill>
                <a:latin typeface="+mn-ea"/>
                <a:ea typeface="+mn-ea"/>
                <a:cs typeface="+mn-cs"/>
              </a:defRPr>
            </a:lvl7pPr>
            <a:lvl8pPr marL="3486150" indent="-285750" algn="l" defTabSz="914400" rtl="0" eaLnBrk="1" latinLnBrk="0" hangingPunct="1">
              <a:spcBef>
                <a:spcPct val="20000"/>
              </a:spcBef>
              <a:buFont typeface="Arial" panose="020B0604020202020204" pitchFamily="34" charset="0"/>
              <a:buChar char="•"/>
              <a:defRPr kumimoji="1" sz="1400" kern="1200">
                <a:solidFill>
                  <a:schemeClr val="accent4">
                    <a:lumMod val="50000"/>
                  </a:schemeClr>
                </a:solidFill>
                <a:latin typeface="+mn-ea"/>
                <a:ea typeface="+mn-ea"/>
                <a:cs typeface="+mn-cs"/>
              </a:defRPr>
            </a:lvl8pPr>
            <a:lvl9pPr marL="3829050" indent="-171450" algn="l" defTabSz="914400" rtl="0" eaLnBrk="1" latinLnBrk="0" hangingPunct="1">
              <a:spcBef>
                <a:spcPct val="20000"/>
              </a:spcBef>
              <a:buFont typeface="Arial" panose="020B0604020202020204" pitchFamily="34" charset="0"/>
              <a:buChar char="•"/>
              <a:defRPr kumimoji="1" sz="1200" kern="1200">
                <a:solidFill>
                  <a:schemeClr val="accent4">
                    <a:lumMod val="50000"/>
                  </a:schemeClr>
                </a:solidFill>
                <a:latin typeface="+mn-ea"/>
                <a:ea typeface="+mn-ea"/>
                <a:cs typeface="+mn-cs"/>
              </a:defRPr>
            </a:lvl9pPr>
          </a:lstStyle>
          <a:p>
            <a:pPr marL="0" indent="0" algn="ctr">
              <a:buNone/>
            </a:pPr>
            <a:r>
              <a:rPr kumimoji="1" lang="ja-JP" altLang="en-US" sz="6000">
                <a:solidFill>
                  <a:srgbClr val="FF0000"/>
                </a:solidFill>
                <a:latin typeface="AR P丸ゴシック体E"/>
                <a:ea typeface="AR P丸ゴシック体E"/>
              </a:rPr>
              <a:t>Yes </a:t>
            </a:r>
            <a:r>
              <a:rPr kumimoji="1" lang="ja-JP" altLang="en-US" sz="6000">
                <a:solidFill>
                  <a:schemeClr val="accent5"/>
                </a:solidFill>
                <a:latin typeface="AR P丸ゴシック体E"/>
                <a:ea typeface="AR P丸ゴシック体E"/>
              </a:rPr>
              <a:t>or</a:t>
            </a:r>
            <a:r>
              <a:rPr kumimoji="1" lang="ja-JP" altLang="en-US" sz="6000">
                <a:solidFill>
                  <a:srgbClr val="FF0000"/>
                </a:solidFill>
                <a:latin typeface="AR P丸ゴシック体E"/>
                <a:ea typeface="AR P丸ゴシック体E"/>
              </a:rPr>
              <a:t> No</a:t>
            </a:r>
            <a:endParaRPr kumimoji="1" lang="ja-JP" altLang="en-US">
              <a:solidFill>
                <a:srgbClr val="FF0000"/>
              </a:solidFill>
              <a:latin typeface="AR P丸ゴシック体E"/>
              <a:ea typeface="AR P丸ゴシック体E"/>
            </a:endParaRPr>
          </a:p>
        </p:txBody>
      </p:sp>
      <p:pic>
        <p:nvPicPr>
          <p:cNvPr id="1408" name="図 353"/>
          <p:cNvPicPr>
            <a:picLocks noChangeAspect="1"/>
          </p:cNvPicPr>
          <p:nvPr/>
        </p:nvPicPr>
        <p:blipFill>
          <a:blip r:embed="rId1"/>
          <a:stretch>
            <a:fillRect/>
          </a:stretch>
        </p:blipFill>
        <p:spPr>
          <a:xfrm rot="16200000">
            <a:off x="6944446" y="4243917"/>
            <a:ext cx="2151534" cy="2390425"/>
          </a:xfrm>
          <a:prstGeom prst="rect">
            <a:avLst/>
          </a:prstGeom>
          <a:effectLst>
            <a:softEdge rad="317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0" name=""/>
        <p:cNvGrpSpPr/>
        <p:nvPr/>
      </p:nvGrpSpPr>
      <p:grpSpPr/>
      <p:sp>
        <p:nvSpPr>
          <p:cNvPr id="1414" name="四角形 4932"/>
          <p:cNvSpPr>
            <a:spLocks noGrp="1"/>
          </p:cNvSpPr>
          <p:nvPr>
            <p:ph idx="1"/>
          </p:nvPr>
        </p:nvSpPr>
        <p:spPr>
          <a:xfrm>
            <a:off x="389493" y="1782242"/>
            <a:ext cx="9127014" cy="1643190"/>
          </a:xfrm>
          <a:prstGeom prst="rect">
            <a:avLst/>
          </a:prstGeom>
        </p:spPr>
        <p:txBody>
          <a:bodyPr>
            <a:normAutofit lnSpcReduction="10000"/>
          </a:bodyPr>
          <a:p>
            <a:r>
              <a:rPr kumimoji="1" lang="ja-JP" altLang="en-US"/>
              <a:t> </a:t>
            </a:r>
            <a:r>
              <a:rPr kumimoji="1" lang="ja-JP" altLang="en-US"/>
              <a:t>洪水が発生し集落が広く浸水している中、あなたは安全な避難所にいます。近所の方や家族から</a:t>
            </a:r>
            <a:r>
              <a:rPr kumimoji="1" lang="ja-JP" altLang="en-US"/>
              <a:t>「家が浸水して家から出られない」と電話がありました。</a:t>
            </a:r>
            <a:r>
              <a:rPr kumimoji="1" lang="ja-JP" altLang="en-US"/>
              <a:t>あなたは助けに行きますか？</a:t>
            </a:r>
            <a:endParaRPr kumimoji="1" lang="ja-JP" altLang="en-US"/>
          </a:p>
        </p:txBody>
      </p:sp>
      <p:sp>
        <p:nvSpPr>
          <p:cNvPr id="1415" name="四角形 4933"/>
          <p:cNvSpPr>
            <a:spLocks noGrp="1"/>
          </p:cNvSpPr>
          <p:nvPr>
            <p:ph type="title"/>
          </p:nvPr>
        </p:nvSpPr>
        <p:spPr>
          <a:prstGeom prst="rect">
            <a:avLst/>
          </a:prstGeom>
        </p:spPr>
        <p:txBody>
          <a:bodyPr/>
          <a:p>
            <a:r>
              <a:rPr kumimoji="1" lang="ja-JP" altLang="en-US"/>
              <a:t>解 説</a:t>
            </a:r>
            <a:endParaRPr kumimoji="1" lang="ja-JP" altLang="en-US"/>
          </a:p>
        </p:txBody>
      </p:sp>
      <p:sp>
        <p:nvSpPr>
          <p:cNvPr id="1416" name="四角形 4934"/>
          <p:cNvSpPr/>
          <p:nvPr/>
        </p:nvSpPr>
        <p:spPr>
          <a:xfrm>
            <a:off x="389494" y="4524773"/>
            <a:ext cx="9127014" cy="2069365"/>
          </a:xfrm>
          <a:prstGeom prst="rect">
            <a:avLst/>
          </a:prstGeom>
        </p:spPr>
        <p:txBody>
          <a:bodyPr>
            <a:normAutofit fontScale="92500"/>
          </a:bodyPr>
          <a:lstStyle>
            <a:lvl1pPr marL="342900" indent="-342900" algn="l" defTabSz="914400" rtl="0" eaLnBrk="1" latinLnBrk="0" hangingPunct="1">
              <a:spcBef>
                <a:spcPct val="20000"/>
              </a:spcBef>
              <a:buFont typeface="Wingdings" panose="05000000000000000000" pitchFamily="2" charset="2"/>
              <a:buChar char="Ø"/>
              <a:defRPr kumimoji="1" sz="2800" kern="1200">
                <a:solidFill>
                  <a:schemeClr val="accent4">
                    <a:lumMod val="50000"/>
                  </a:schemeClr>
                </a:solidFill>
                <a:latin typeface="+mn-ea"/>
                <a:ea typeface="+mn-ea"/>
                <a:cs typeface="+mn-cs"/>
              </a:defRPr>
            </a:lvl1pPr>
            <a:lvl2pPr marL="742950" indent="-285750" algn="l" defTabSz="914400" rtl="0" eaLnBrk="1" latinLnBrk="0" hangingPunct="1">
              <a:spcBef>
                <a:spcPct val="20000"/>
              </a:spcBef>
              <a:buFont typeface="Wingdings" panose="05000000000000000000" pitchFamily="2" charset="2"/>
              <a:buChar char="u"/>
              <a:defRPr kumimoji="1" sz="2400" kern="1200">
                <a:solidFill>
                  <a:schemeClr val="accent4">
                    <a:lumMod val="50000"/>
                  </a:schemeClr>
                </a:solidFill>
                <a:latin typeface="+mn-ea"/>
                <a:ea typeface="+mn-ea"/>
                <a:cs typeface="+mn-cs"/>
              </a:defRPr>
            </a:lvl2pPr>
            <a:lvl3pPr marL="1143000" indent="-228600" algn="l" defTabSz="914400" rtl="0" eaLnBrk="1" latinLnBrk="0" hangingPunct="1">
              <a:spcBef>
                <a:spcPct val="20000"/>
              </a:spcBef>
              <a:buFont typeface="Wingdings" panose="05000000000000000000" pitchFamily="2" charset="2"/>
              <a:buChar char="u"/>
              <a:defRPr kumimoji="1" sz="2000" kern="1200">
                <a:solidFill>
                  <a:schemeClr val="accent4">
                    <a:lumMod val="50000"/>
                  </a:schemeClr>
                </a:solidFill>
                <a:latin typeface="+mn-ea"/>
                <a:ea typeface="+mn-ea"/>
                <a:cs typeface="+mn-cs"/>
              </a:defRPr>
            </a:lvl3pPr>
            <a:lvl4pPr marL="1600200" indent="-228600" algn="l" defTabSz="914400" rtl="0" eaLnBrk="1" latinLnBrk="0" hangingPunct="1">
              <a:spcBef>
                <a:spcPct val="20000"/>
              </a:spcBef>
              <a:buFont typeface="Wingdings" panose="05000000000000000000" pitchFamily="2" charset="2"/>
              <a:buChar char="u"/>
              <a:defRPr kumimoji="1" sz="1800" kern="1200">
                <a:solidFill>
                  <a:schemeClr val="accent4">
                    <a:lumMod val="50000"/>
                  </a:schemeClr>
                </a:solidFill>
                <a:latin typeface="+mn-ea"/>
                <a:ea typeface="+mn-ea"/>
                <a:cs typeface="+mn-cs"/>
              </a:defRPr>
            </a:lvl4pPr>
            <a:lvl5pPr marL="2057400" indent="-228600" algn="l" defTabSz="914400" rtl="0" eaLnBrk="1" latinLnBrk="0" hangingPunct="1">
              <a:spcBef>
                <a:spcPct val="20000"/>
              </a:spcBef>
              <a:buFont typeface="Wingdings" panose="05000000000000000000" pitchFamily="2" charset="2"/>
              <a:buChar char="u"/>
              <a:defRPr kumimoji="1" sz="1600" kern="1200">
                <a:solidFill>
                  <a:schemeClr val="accent4">
                    <a:lumMod val="50000"/>
                  </a:schemeClr>
                </a:solidFill>
                <a:latin typeface="+mn-ea"/>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accent4">
                    <a:lumMod val="50000"/>
                  </a:schemeClr>
                </a:solidFill>
                <a:latin typeface="+mn-ea"/>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accent4">
                    <a:lumMod val="50000"/>
                  </a:schemeClr>
                </a:solidFill>
                <a:latin typeface="+mn-ea"/>
                <a:ea typeface="+mn-ea"/>
                <a:cs typeface="+mn-cs"/>
              </a:defRPr>
            </a:lvl7pPr>
            <a:lvl8pPr marL="3486150" indent="-285750" algn="l" defTabSz="914400" rtl="0" eaLnBrk="1" latinLnBrk="0" hangingPunct="1">
              <a:spcBef>
                <a:spcPct val="20000"/>
              </a:spcBef>
              <a:buFont typeface="Arial" panose="020B0604020202020204" pitchFamily="34" charset="0"/>
              <a:buChar char="•"/>
              <a:defRPr kumimoji="1" sz="1400" kern="1200">
                <a:solidFill>
                  <a:schemeClr val="accent4">
                    <a:lumMod val="50000"/>
                  </a:schemeClr>
                </a:solidFill>
                <a:latin typeface="+mn-ea"/>
                <a:ea typeface="+mn-ea"/>
                <a:cs typeface="+mn-cs"/>
              </a:defRPr>
            </a:lvl8pPr>
            <a:lvl9pPr marL="3829050" indent="-171450" algn="l" defTabSz="914400" rtl="0" eaLnBrk="1" latinLnBrk="0" hangingPunct="1">
              <a:spcBef>
                <a:spcPct val="20000"/>
              </a:spcBef>
              <a:buFont typeface="Arial" panose="020B0604020202020204" pitchFamily="34" charset="0"/>
              <a:buChar char="•"/>
              <a:defRPr kumimoji="1" sz="1200" kern="1200">
                <a:solidFill>
                  <a:schemeClr val="accent4">
                    <a:lumMod val="50000"/>
                  </a:schemeClr>
                </a:solidFill>
                <a:latin typeface="+mn-ea"/>
                <a:ea typeface="+mn-ea"/>
                <a:cs typeface="+mn-cs"/>
              </a:defRPr>
            </a:lvl9pPr>
          </a:lstStyle>
          <a:p>
            <a:pPr marL="0" indent="0">
              <a:buNone/>
            </a:pPr>
            <a:r>
              <a:rPr kumimoji="1" lang="ja-JP" altLang="en-US" sz="2000"/>
              <a:t>　浸水状況や水流により、救助する側が命にさらされる可能性があります。</a:t>
            </a:r>
            <a:endParaRPr kumimoji="1" lang="ja-JP" altLang="en-US" sz="2000"/>
          </a:p>
          <a:p>
            <a:pPr marL="0" indent="0">
              <a:buNone/>
            </a:pPr>
            <a:r>
              <a:rPr kumimoji="1" lang="ja-JP" altLang="en-US" sz="2000"/>
              <a:t>まずは</a:t>
            </a:r>
            <a:r>
              <a:rPr kumimoji="1" lang="ja-JP" altLang="en-US" sz="2000"/>
              <a:t>冷静になり</a:t>
            </a:r>
            <a:r>
              <a:rPr kumimoji="1" lang="ja-JP" altLang="en-US" sz="2000"/>
              <a:t>、現地の状況を確認し、少しでもリスクがあれば</a:t>
            </a:r>
            <a:r>
              <a:rPr kumimoji="1" lang="ja-JP" altLang="en-US" sz="2000"/>
              <a:t>無理に救助に行ってはいけません。</a:t>
            </a:r>
            <a:r>
              <a:rPr kumimoji="1" lang="ja-JP" altLang="en-US" sz="2000"/>
              <a:t>周囲に助けを求めるほか、</a:t>
            </a:r>
            <a:r>
              <a:rPr kumimoji="1" lang="ja-JP" altLang="en-US" sz="2000"/>
              <a:t>電話等が相手に繋がる場合には、家の中での少しでも高いところに垂直</a:t>
            </a:r>
            <a:r>
              <a:rPr kumimoji="1" lang="ja-JP" altLang="en-US" sz="2000"/>
              <a:t>避難を呼びかけたりすることが重要です。</a:t>
            </a:r>
            <a:endParaRPr kumimoji="1" lang="ja-JP" altLang="en-US" sz="2000"/>
          </a:p>
          <a:p>
            <a:pPr marL="0" indent="0">
              <a:buNone/>
            </a:pPr>
            <a:r>
              <a:rPr kumimoji="1" lang="ja-JP" altLang="en-US" sz="2000"/>
              <a:t>　難しい判断ですが、まずは自身の命や安全を最優先とし</a:t>
            </a:r>
            <a:r>
              <a:rPr kumimoji="1" lang="ja-JP" altLang="en-US" sz="2000"/>
              <a:t>、できることは何か考えることを心がけてください。</a:t>
            </a:r>
            <a:endParaRPr kumimoji="1" lang="ja-JP" altLang="en-US" sz="2000"/>
          </a:p>
        </p:txBody>
      </p:sp>
      <p:pic>
        <p:nvPicPr>
          <p:cNvPr id="1417" name="図 362"/>
          <p:cNvPicPr>
            <a:picLocks noChangeAspect="1"/>
          </p:cNvPicPr>
          <p:nvPr/>
        </p:nvPicPr>
        <p:blipFill>
          <a:blip r:embed="rId1"/>
          <a:stretch>
            <a:fillRect/>
          </a:stretch>
        </p:blipFill>
        <p:spPr>
          <a:xfrm rot="16200000">
            <a:off x="6375285" y="2189552"/>
            <a:ext cx="2106724" cy="2935294"/>
          </a:xfrm>
          <a:prstGeom prst="rect">
            <a:avLst/>
          </a:prstGeom>
          <a:effectLst>
            <a:softEdge rad="317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0" name=""/>
        <p:cNvGrpSpPr/>
        <p:nvPr/>
      </p:nvGrpSpPr>
      <p:grpSpPr/>
      <p:sp>
        <p:nvSpPr>
          <p:cNvPr id="1423" name="四角形 4892"/>
          <p:cNvSpPr>
            <a:spLocks noGrp="1"/>
          </p:cNvSpPr>
          <p:nvPr>
            <p:ph idx="1"/>
          </p:nvPr>
        </p:nvSpPr>
        <p:spPr>
          <a:xfrm>
            <a:off x="389493" y="1788454"/>
            <a:ext cx="9127014" cy="995287"/>
          </a:xfrm>
          <a:prstGeom prst="rect">
            <a:avLst/>
          </a:prstGeom>
        </p:spPr>
        <p:txBody>
          <a:bodyPr>
            <a:normAutofit/>
          </a:bodyPr>
          <a:p>
            <a:r>
              <a:rPr kumimoji="1" lang="ja-JP" altLang="en-US"/>
              <a:t>富士山が噴火した場合、まずは家の中に避難するのが正しいですか？</a:t>
            </a:r>
            <a:endParaRPr kumimoji="1" lang="ja-JP" altLang="en-US"/>
          </a:p>
        </p:txBody>
      </p:sp>
      <p:sp>
        <p:nvSpPr>
          <p:cNvPr id="1424" name="四角形 4893"/>
          <p:cNvSpPr>
            <a:spLocks noGrp="1"/>
          </p:cNvSpPr>
          <p:nvPr>
            <p:ph type="title"/>
          </p:nvPr>
        </p:nvSpPr>
        <p:spPr>
          <a:prstGeom prst="rect">
            <a:avLst/>
          </a:prstGeom>
        </p:spPr>
        <p:txBody>
          <a:bodyPr/>
          <a:p>
            <a:r>
              <a:rPr kumimoji="1" lang="ja-JP" altLang="en-US"/>
              <a:t>第</a:t>
            </a:r>
            <a:r>
              <a:rPr kumimoji="1" lang="ja-JP" altLang="en-US"/>
              <a:t>○</a:t>
            </a:r>
            <a:r>
              <a:rPr kumimoji="1" lang="ja-JP" altLang="en-US"/>
              <a:t>問</a:t>
            </a:r>
            <a:endParaRPr kumimoji="1" lang="ja-JP" altLang="en-US"/>
          </a:p>
        </p:txBody>
      </p:sp>
      <p:sp>
        <p:nvSpPr>
          <p:cNvPr id="1425" name="四角形 4896"/>
          <p:cNvSpPr/>
          <p:nvPr/>
        </p:nvSpPr>
        <p:spPr>
          <a:xfrm>
            <a:off x="389494" y="3646591"/>
            <a:ext cx="9127014" cy="2158409"/>
          </a:xfrm>
          <a:prstGeom prst="rect">
            <a:avLst/>
          </a:prstGeom>
        </p:spPr>
        <p:txBody>
          <a:bodyPr>
            <a:normAutofit/>
          </a:bodyPr>
          <a:lstStyle>
            <a:lvl1pPr marL="342900" indent="-342900" algn="l" defTabSz="914400" rtl="0" eaLnBrk="1" latinLnBrk="0" hangingPunct="1">
              <a:spcBef>
                <a:spcPct val="20000"/>
              </a:spcBef>
              <a:buFont typeface="Wingdings" panose="05000000000000000000" pitchFamily="2" charset="2"/>
              <a:buChar char="Ø"/>
              <a:defRPr kumimoji="1" sz="2800" kern="1200">
                <a:solidFill>
                  <a:schemeClr val="accent4">
                    <a:lumMod val="50000"/>
                  </a:schemeClr>
                </a:solidFill>
                <a:latin typeface="+mn-ea"/>
                <a:ea typeface="+mn-ea"/>
                <a:cs typeface="+mn-cs"/>
              </a:defRPr>
            </a:lvl1pPr>
            <a:lvl2pPr marL="742950" indent="-285750" algn="l" defTabSz="914400" rtl="0" eaLnBrk="1" latinLnBrk="0" hangingPunct="1">
              <a:spcBef>
                <a:spcPct val="20000"/>
              </a:spcBef>
              <a:buFont typeface="Wingdings" panose="05000000000000000000" pitchFamily="2" charset="2"/>
              <a:buChar char="u"/>
              <a:defRPr kumimoji="1" sz="2400" kern="1200">
                <a:solidFill>
                  <a:schemeClr val="accent4">
                    <a:lumMod val="50000"/>
                  </a:schemeClr>
                </a:solidFill>
                <a:latin typeface="+mn-ea"/>
                <a:ea typeface="+mn-ea"/>
                <a:cs typeface="+mn-cs"/>
              </a:defRPr>
            </a:lvl2pPr>
            <a:lvl3pPr marL="1143000" indent="-228600" algn="l" defTabSz="914400" rtl="0" eaLnBrk="1" latinLnBrk="0" hangingPunct="1">
              <a:spcBef>
                <a:spcPct val="20000"/>
              </a:spcBef>
              <a:buFont typeface="Wingdings" panose="05000000000000000000" pitchFamily="2" charset="2"/>
              <a:buChar char="u"/>
              <a:defRPr kumimoji="1" sz="2000" kern="1200">
                <a:solidFill>
                  <a:schemeClr val="accent4">
                    <a:lumMod val="50000"/>
                  </a:schemeClr>
                </a:solidFill>
                <a:latin typeface="+mn-ea"/>
                <a:ea typeface="+mn-ea"/>
                <a:cs typeface="+mn-cs"/>
              </a:defRPr>
            </a:lvl3pPr>
            <a:lvl4pPr marL="1600200" indent="-228600" algn="l" defTabSz="914400" rtl="0" eaLnBrk="1" latinLnBrk="0" hangingPunct="1">
              <a:spcBef>
                <a:spcPct val="20000"/>
              </a:spcBef>
              <a:buFont typeface="Wingdings" panose="05000000000000000000" pitchFamily="2" charset="2"/>
              <a:buChar char="u"/>
              <a:defRPr kumimoji="1" sz="1800" kern="1200">
                <a:solidFill>
                  <a:schemeClr val="accent4">
                    <a:lumMod val="50000"/>
                  </a:schemeClr>
                </a:solidFill>
                <a:latin typeface="+mn-ea"/>
                <a:ea typeface="+mn-ea"/>
                <a:cs typeface="+mn-cs"/>
              </a:defRPr>
            </a:lvl4pPr>
            <a:lvl5pPr marL="2057400" indent="-228600" algn="l" defTabSz="914400" rtl="0" eaLnBrk="1" latinLnBrk="0" hangingPunct="1">
              <a:spcBef>
                <a:spcPct val="20000"/>
              </a:spcBef>
              <a:buFont typeface="Wingdings" panose="05000000000000000000" pitchFamily="2" charset="2"/>
              <a:buChar char="u"/>
              <a:defRPr kumimoji="1" sz="1600" kern="1200">
                <a:solidFill>
                  <a:schemeClr val="accent4">
                    <a:lumMod val="50000"/>
                  </a:schemeClr>
                </a:solidFill>
                <a:latin typeface="+mn-ea"/>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accent4">
                    <a:lumMod val="50000"/>
                  </a:schemeClr>
                </a:solidFill>
                <a:latin typeface="+mn-ea"/>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accent4">
                    <a:lumMod val="50000"/>
                  </a:schemeClr>
                </a:solidFill>
                <a:latin typeface="+mn-ea"/>
                <a:ea typeface="+mn-ea"/>
                <a:cs typeface="+mn-cs"/>
              </a:defRPr>
            </a:lvl7pPr>
            <a:lvl8pPr marL="3486150" indent="-285750" algn="l" defTabSz="914400" rtl="0" eaLnBrk="1" latinLnBrk="0" hangingPunct="1">
              <a:spcBef>
                <a:spcPct val="20000"/>
              </a:spcBef>
              <a:buFont typeface="Arial" panose="020B0604020202020204" pitchFamily="34" charset="0"/>
              <a:buChar char="•"/>
              <a:defRPr kumimoji="1" sz="1400" kern="1200">
                <a:solidFill>
                  <a:schemeClr val="accent4">
                    <a:lumMod val="50000"/>
                  </a:schemeClr>
                </a:solidFill>
                <a:latin typeface="+mn-ea"/>
                <a:ea typeface="+mn-ea"/>
                <a:cs typeface="+mn-cs"/>
              </a:defRPr>
            </a:lvl8pPr>
            <a:lvl9pPr marL="3829050" indent="-171450" algn="l" defTabSz="914400" rtl="0" eaLnBrk="1" latinLnBrk="0" hangingPunct="1">
              <a:spcBef>
                <a:spcPct val="20000"/>
              </a:spcBef>
              <a:buFont typeface="Arial" panose="020B0604020202020204" pitchFamily="34" charset="0"/>
              <a:buChar char="•"/>
              <a:defRPr kumimoji="1" sz="1200" kern="1200">
                <a:solidFill>
                  <a:schemeClr val="accent4">
                    <a:lumMod val="50000"/>
                  </a:schemeClr>
                </a:solidFill>
                <a:latin typeface="+mn-ea"/>
                <a:ea typeface="+mn-ea"/>
                <a:cs typeface="+mn-cs"/>
              </a:defRPr>
            </a:lvl9pPr>
          </a:lstStyle>
          <a:p>
            <a:pPr marL="0" indent="0" algn="ctr">
              <a:buNone/>
            </a:pPr>
            <a:r>
              <a:rPr kumimoji="1" lang="ja-JP" altLang="en-US" sz="6000">
                <a:solidFill>
                  <a:srgbClr val="FF0000"/>
                </a:solidFill>
                <a:latin typeface="AR P丸ゴシック体E"/>
                <a:ea typeface="AR P丸ゴシック体E"/>
              </a:rPr>
              <a:t>Yes </a:t>
            </a:r>
            <a:r>
              <a:rPr kumimoji="1" lang="ja-JP" altLang="en-US" sz="6000">
                <a:solidFill>
                  <a:schemeClr val="accent5"/>
                </a:solidFill>
                <a:latin typeface="AR P丸ゴシック体E"/>
                <a:ea typeface="AR P丸ゴシック体E"/>
              </a:rPr>
              <a:t>or</a:t>
            </a:r>
            <a:r>
              <a:rPr kumimoji="1" lang="ja-JP" altLang="en-US" sz="6000">
                <a:solidFill>
                  <a:srgbClr val="FF0000"/>
                </a:solidFill>
                <a:latin typeface="AR P丸ゴシック体E"/>
                <a:ea typeface="AR P丸ゴシック体E"/>
              </a:rPr>
              <a:t> No</a:t>
            </a:r>
            <a:endParaRPr kumimoji="1" lang="ja-JP" altLang="en-US">
              <a:solidFill>
                <a:srgbClr val="FF0000"/>
              </a:solidFill>
              <a:latin typeface="AR P丸ゴシック体E"/>
              <a:ea typeface="AR P丸ゴシック体E"/>
            </a:endParaRPr>
          </a:p>
        </p:txBody>
      </p:sp>
      <p:pic>
        <p:nvPicPr>
          <p:cNvPr id="1426" name="図 354"/>
          <p:cNvPicPr>
            <a:picLocks noChangeAspect="1"/>
          </p:cNvPicPr>
          <p:nvPr/>
        </p:nvPicPr>
        <p:blipFill>
          <a:blip r:embed="rId1"/>
          <a:stretch>
            <a:fillRect/>
          </a:stretch>
        </p:blipFill>
        <p:spPr>
          <a:xfrm rot="16200000">
            <a:off x="6944446" y="4243917"/>
            <a:ext cx="2151534" cy="2390425"/>
          </a:xfrm>
          <a:prstGeom prst="rect">
            <a:avLst/>
          </a:prstGeom>
          <a:effectLst>
            <a:softEdge rad="317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0" name=""/>
        <p:cNvGrpSpPr/>
        <p:nvPr/>
      </p:nvGrpSpPr>
      <p:grpSpPr/>
      <p:sp>
        <p:nvSpPr>
          <p:cNvPr id="1432" name="四角形 4932"/>
          <p:cNvSpPr>
            <a:spLocks noGrp="1"/>
          </p:cNvSpPr>
          <p:nvPr>
            <p:ph idx="1"/>
          </p:nvPr>
        </p:nvSpPr>
        <p:spPr>
          <a:xfrm>
            <a:off x="389493" y="1782242"/>
            <a:ext cx="9127014" cy="1643190"/>
          </a:xfrm>
          <a:prstGeom prst="rect">
            <a:avLst/>
          </a:prstGeom>
        </p:spPr>
        <p:txBody>
          <a:bodyPr>
            <a:normAutofit/>
          </a:bodyPr>
          <a:p>
            <a:r>
              <a:rPr kumimoji="1" lang="ja-JP" altLang="en-US"/>
              <a:t>富士山が噴火した場合、まずは家の中に避難するのが正しいですか？</a:t>
            </a:r>
            <a:endParaRPr kumimoji="1" lang="ja-JP" altLang="en-US"/>
          </a:p>
        </p:txBody>
      </p:sp>
      <p:sp>
        <p:nvSpPr>
          <p:cNvPr id="1433" name="四角形 4933"/>
          <p:cNvSpPr>
            <a:spLocks noGrp="1"/>
          </p:cNvSpPr>
          <p:nvPr>
            <p:ph type="title"/>
          </p:nvPr>
        </p:nvSpPr>
        <p:spPr>
          <a:prstGeom prst="rect">
            <a:avLst/>
          </a:prstGeom>
        </p:spPr>
        <p:txBody>
          <a:bodyPr/>
          <a:p>
            <a:r>
              <a:rPr kumimoji="1" lang="ja-JP" altLang="en-US"/>
              <a:t>解 説</a:t>
            </a:r>
            <a:endParaRPr kumimoji="1" lang="ja-JP" altLang="en-US"/>
          </a:p>
        </p:txBody>
      </p:sp>
      <p:sp>
        <p:nvSpPr>
          <p:cNvPr id="1434" name="四角形 4934"/>
          <p:cNvSpPr/>
          <p:nvPr/>
        </p:nvSpPr>
        <p:spPr>
          <a:xfrm>
            <a:off x="389494" y="4649474"/>
            <a:ext cx="9127014" cy="1944621"/>
          </a:xfrm>
          <a:prstGeom prst="rect">
            <a:avLst/>
          </a:prstGeom>
        </p:spPr>
        <p:txBody>
          <a:bodyPr>
            <a:normAutofit/>
          </a:bodyPr>
          <a:lstStyle>
            <a:lvl1pPr marL="342900" indent="-342900" algn="l" defTabSz="914400" rtl="0" eaLnBrk="1" latinLnBrk="0" hangingPunct="1">
              <a:spcBef>
                <a:spcPct val="20000"/>
              </a:spcBef>
              <a:buFont typeface="Wingdings" panose="05000000000000000000" pitchFamily="2" charset="2"/>
              <a:buChar char="Ø"/>
              <a:defRPr kumimoji="1" sz="2800" kern="1200">
                <a:solidFill>
                  <a:schemeClr val="accent4">
                    <a:lumMod val="50000"/>
                  </a:schemeClr>
                </a:solidFill>
                <a:latin typeface="+mn-ea"/>
                <a:ea typeface="+mn-ea"/>
                <a:cs typeface="+mn-cs"/>
              </a:defRPr>
            </a:lvl1pPr>
            <a:lvl2pPr marL="742950" indent="-285750" algn="l" defTabSz="914400" rtl="0" eaLnBrk="1" latinLnBrk="0" hangingPunct="1">
              <a:spcBef>
                <a:spcPct val="20000"/>
              </a:spcBef>
              <a:buFont typeface="Wingdings" panose="05000000000000000000" pitchFamily="2" charset="2"/>
              <a:buChar char="u"/>
              <a:defRPr kumimoji="1" sz="2400" kern="1200">
                <a:solidFill>
                  <a:schemeClr val="accent4">
                    <a:lumMod val="50000"/>
                  </a:schemeClr>
                </a:solidFill>
                <a:latin typeface="+mn-ea"/>
                <a:ea typeface="+mn-ea"/>
                <a:cs typeface="+mn-cs"/>
              </a:defRPr>
            </a:lvl2pPr>
            <a:lvl3pPr marL="1143000" indent="-228600" algn="l" defTabSz="914400" rtl="0" eaLnBrk="1" latinLnBrk="0" hangingPunct="1">
              <a:spcBef>
                <a:spcPct val="20000"/>
              </a:spcBef>
              <a:buFont typeface="Wingdings" panose="05000000000000000000" pitchFamily="2" charset="2"/>
              <a:buChar char="u"/>
              <a:defRPr kumimoji="1" sz="2000" kern="1200">
                <a:solidFill>
                  <a:schemeClr val="accent4">
                    <a:lumMod val="50000"/>
                  </a:schemeClr>
                </a:solidFill>
                <a:latin typeface="+mn-ea"/>
                <a:ea typeface="+mn-ea"/>
                <a:cs typeface="+mn-cs"/>
              </a:defRPr>
            </a:lvl3pPr>
            <a:lvl4pPr marL="1600200" indent="-228600" algn="l" defTabSz="914400" rtl="0" eaLnBrk="1" latinLnBrk="0" hangingPunct="1">
              <a:spcBef>
                <a:spcPct val="20000"/>
              </a:spcBef>
              <a:buFont typeface="Wingdings" panose="05000000000000000000" pitchFamily="2" charset="2"/>
              <a:buChar char="u"/>
              <a:defRPr kumimoji="1" sz="1800" kern="1200">
                <a:solidFill>
                  <a:schemeClr val="accent4">
                    <a:lumMod val="50000"/>
                  </a:schemeClr>
                </a:solidFill>
                <a:latin typeface="+mn-ea"/>
                <a:ea typeface="+mn-ea"/>
                <a:cs typeface="+mn-cs"/>
              </a:defRPr>
            </a:lvl4pPr>
            <a:lvl5pPr marL="2057400" indent="-228600" algn="l" defTabSz="914400" rtl="0" eaLnBrk="1" latinLnBrk="0" hangingPunct="1">
              <a:spcBef>
                <a:spcPct val="20000"/>
              </a:spcBef>
              <a:buFont typeface="Wingdings" panose="05000000000000000000" pitchFamily="2" charset="2"/>
              <a:buChar char="u"/>
              <a:defRPr kumimoji="1" sz="1600" kern="1200">
                <a:solidFill>
                  <a:schemeClr val="accent4">
                    <a:lumMod val="50000"/>
                  </a:schemeClr>
                </a:solidFill>
                <a:latin typeface="+mn-ea"/>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accent4">
                    <a:lumMod val="50000"/>
                  </a:schemeClr>
                </a:solidFill>
                <a:latin typeface="+mn-ea"/>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accent4">
                    <a:lumMod val="50000"/>
                  </a:schemeClr>
                </a:solidFill>
                <a:latin typeface="+mn-ea"/>
                <a:ea typeface="+mn-ea"/>
                <a:cs typeface="+mn-cs"/>
              </a:defRPr>
            </a:lvl7pPr>
            <a:lvl8pPr marL="3486150" indent="-285750" algn="l" defTabSz="914400" rtl="0" eaLnBrk="1" latinLnBrk="0" hangingPunct="1">
              <a:spcBef>
                <a:spcPct val="20000"/>
              </a:spcBef>
              <a:buFont typeface="Arial" panose="020B0604020202020204" pitchFamily="34" charset="0"/>
              <a:buChar char="•"/>
              <a:defRPr kumimoji="1" sz="1400" kern="1200">
                <a:solidFill>
                  <a:schemeClr val="accent4">
                    <a:lumMod val="50000"/>
                  </a:schemeClr>
                </a:solidFill>
                <a:latin typeface="+mn-ea"/>
                <a:ea typeface="+mn-ea"/>
                <a:cs typeface="+mn-cs"/>
              </a:defRPr>
            </a:lvl8pPr>
            <a:lvl9pPr marL="3829050" indent="-171450" algn="l" defTabSz="914400" rtl="0" eaLnBrk="1" latinLnBrk="0" hangingPunct="1">
              <a:spcBef>
                <a:spcPct val="20000"/>
              </a:spcBef>
              <a:buFont typeface="Arial" panose="020B0604020202020204" pitchFamily="34" charset="0"/>
              <a:buChar char="•"/>
              <a:defRPr kumimoji="1" sz="1200" kern="1200">
                <a:solidFill>
                  <a:schemeClr val="accent4">
                    <a:lumMod val="50000"/>
                  </a:schemeClr>
                </a:solidFill>
                <a:latin typeface="+mn-ea"/>
                <a:ea typeface="+mn-ea"/>
                <a:cs typeface="+mn-cs"/>
              </a:defRPr>
            </a:lvl9pPr>
          </a:lstStyle>
          <a:p>
            <a:pPr marL="0" indent="0">
              <a:buNone/>
            </a:pPr>
            <a:r>
              <a:rPr kumimoji="1" lang="ja-JP" altLang="en-US" sz="2000"/>
              <a:t>　実際の富士山の噴火状況ならびに居住地によって対応は異なります。</a:t>
            </a:r>
            <a:endParaRPr kumimoji="1" lang="ja-JP" altLang="en-US" sz="2000"/>
          </a:p>
          <a:p>
            <a:pPr marL="0" indent="0">
              <a:buNone/>
            </a:pPr>
            <a:r>
              <a:rPr kumimoji="1" lang="ja-JP" altLang="en-US" sz="2000"/>
              <a:t>　降灰については、まず家の中に避難するのが正しいです</a:t>
            </a:r>
            <a:r>
              <a:rPr kumimoji="1" lang="ja-JP" altLang="en-US" sz="2000"/>
              <a:t>。</a:t>
            </a:r>
            <a:endParaRPr kumimoji="1" lang="ja-JP" altLang="en-US" sz="2000"/>
          </a:p>
          <a:p>
            <a:pPr marL="0" indent="0">
              <a:buNone/>
            </a:pPr>
            <a:r>
              <a:rPr kumimoji="1" lang="ja-JP" altLang="en-US" sz="2000"/>
              <a:t>　</a:t>
            </a:r>
            <a:r>
              <a:rPr kumimoji="1" lang="ja-JP" altLang="en-US" sz="2000"/>
              <a:t>溶岩流や火砕流は直ちに避難することが必要となるケースがあります。ただし、富士山周辺全ての住民が避難するわけではなく、状況によって変わるため、まずは冷静に情報を集め、行政の避難指示に従うことを意識してみましょう</a:t>
            </a:r>
            <a:r>
              <a:rPr kumimoji="1" lang="ja-JP" altLang="en-US" sz="2000"/>
              <a:t>。</a:t>
            </a:r>
            <a:endParaRPr kumimoji="1" lang="ja-JP" altLang="en-US" sz="2000"/>
          </a:p>
        </p:txBody>
      </p:sp>
      <p:pic>
        <p:nvPicPr>
          <p:cNvPr id="1435" name="図 360"/>
          <p:cNvPicPr>
            <a:picLocks noChangeAspect="1"/>
          </p:cNvPicPr>
          <p:nvPr/>
        </p:nvPicPr>
        <p:blipFill>
          <a:blip r:embed="rId1"/>
          <a:stretch>
            <a:fillRect/>
          </a:stretch>
        </p:blipFill>
        <p:spPr>
          <a:xfrm rot="16200000">
            <a:off x="6713852" y="2271922"/>
            <a:ext cx="2315269" cy="2731461"/>
          </a:xfrm>
          <a:prstGeom prst="rect">
            <a:avLst/>
          </a:prstGeom>
          <a:effectLst>
            <a:softEdge rad="317500"/>
          </a:effectLst>
        </p:spPr>
      </p:pic>
    </p:spTree>
  </p:cSld>
  <p:clrMapOvr>
    <a:masterClrMapping/>
  </p:clrMapOvr>
</p:sld>
</file>

<file path=ppt/theme/theme1.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4_モダン">
  <a:themeElements>
    <a:clrScheme name="モダン">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ユーザ定義">
      <a:majorFont>
        <a:latin typeface="Tahoma"/>
        <a:ea typeface="HG丸ｺﾞｼｯｸM-PRO"/>
        <a:cs typeface=""/>
      </a:majorFont>
      <a:minorFont>
        <a:latin typeface="Book Antiqua"/>
        <a:ea typeface="メイリオ"/>
        <a:cs typeface=""/>
      </a:minorFont>
    </a:fontScheme>
    <a:fmtScheme name="モダン">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tileRect/>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tileRect/>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shade val="30000"/>
                <a:satMod val="175000"/>
              </a:schemeClr>
            </a:gs>
            <a:gs pos="60000">
              <a:schemeClr val="phClr">
                <a:shade val="38000"/>
                <a:satMod val="175000"/>
              </a:schemeClr>
            </a:gs>
            <a:gs pos="100000">
              <a:schemeClr val="phClr">
                <a:tint val="80000"/>
                <a:satMod val="250000"/>
              </a:schemeClr>
            </a:gs>
          </a:gsLst>
          <a:lin ang="5400000" scaled="0"/>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4.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vt="http://schemas.openxmlformats.org/officeDocument/2006/docPropsVTypes" xmlns="http://schemas.openxmlformats.org/officeDocument/2006/extended-properties">
  <Application>JUST Focus</Application>
  <AppVersion>4.1.6</AppVersion>
  <PresentationFormat>ユーザー設定</PresentationFormat>
  <Slides>11</Slides>
  <Notes>11</Notes>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creator>森下　崇弘</dc:creator>
  <cp:lastModifiedBy>森下　崇弘</cp:lastModifiedBy>
  <dcterms:created xsi:type="dcterms:W3CDTF">2026-02-16T08:10:47Z</dcterms:created>
  <dcterms:modified xsi:type="dcterms:W3CDTF">2026-08-30T17:43:31Z</dcterms:modified>
  <cp:revision>45</cp:revision>
</cp:coreProperties>
</file>

<file path=docProps/custom.xml><?xml version="1.0" encoding="utf-8"?>
<Properties xmlns:vt="http://schemas.openxmlformats.org/officeDocument/2006/docPropsVTypes" xmlns="http://schemas.openxmlformats.org/officeDocument/2006/custom-properties"/>
</file>