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thumbnail" Target="docProps/thumbnail.jpeg" /><Relationship Id="rId3" Type="http://schemas.openxmlformats.org/package/2006/relationships/metadata/core-properties" Target="docProps/core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1" saveSubsetFonts="1">
  <p:sldMasterIdLst>
    <p:sldMasterId id="2147484284" r:id="rId2"/>
  </p:sldMasterIdLst>
  <p:notesMasterIdLst>
    <p:notesMasterId r:id="rId3"/>
  </p:notesMasterIdLst>
  <p:handoutMasterIdLst>
    <p:handoutMasterId r:id="rId4"/>
  </p:handoutMasterIdLst>
  <p:sldIdLst>
    <p:sldId id="283" r:id="rId5"/>
    <p:sldId id="275" r:id="rId6"/>
    <p:sldId id="284" r:id="rId7"/>
    <p:sldId id="287" r:id="rId8"/>
    <p:sldId id="285" r:id="rId9"/>
    <p:sldId id="289" r:id="rId10"/>
    <p:sldId id="286" r:id="rId11"/>
    <p:sldId id="291" r:id="rId1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455"/>
    <p:restoredTop sz="94660"/>
  </p:normalViewPr>
  <p:slideViewPr>
    <p:cSldViewPr>
      <p:cViewPr varScale="0">
        <p:scale>
          <a:sx n="110" d="100"/>
          <a:sy n="110" d="100"/>
        </p:scale>
        <p:origin x="-72" y="-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900" y="-9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presProps" Target="presProps.xml" /><Relationship Id="rId14" Type="http://schemas.openxmlformats.org/officeDocument/2006/relationships/viewProps" Target="viewProps.xml" /><Relationship Id="rId15" Type="http://schemas.openxmlformats.org/officeDocument/2006/relationships/tableStyles" Target="tableStyles.xml" /></Relationships>
</file>

<file path=ppt/handoutMasters/_rels/handoutMaster1.xml.rels><?xml version="1.0" encoding="UTF-8"?>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23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16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06EA9-14B5-4F31-95CC-6AD91D20700D}" type="datetimeFigureOut">
              <a:rPr kumimoji="1" lang="ja-JP" altLang="en-US" smtClean="0"/>
              <a:t>2015/2/5</a:t>
            </a:fld>
            <a:endParaRPr kumimoji="1" lang="ja-JP" altLang="en-US"/>
          </a:p>
        </p:txBody>
      </p:sp>
      <p:sp>
        <p:nvSpPr>
          <p:cNvPr id="1117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118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119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20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<?xml version="1.0" encoding="UTF-8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<?xml version="1.0" encoding="UTF-8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<?xml version="1.0" encoding="UTF-8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<?xml version="1.0" encoding="UTF-8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<?xml version="1.0" encoding="UTF-8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464" name="四角形 234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465" name="四角形 235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466" name="四角形 236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473" name="四角形 237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474" name="四角形 238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475" name="四角形 239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482" name="四角形 240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483" name="四角形 241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484" name="四角形 242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491" name="四角形 243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492" name="四角形 244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493" name="四角形 245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500" name="四角形 246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01" name="四角形 247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02" name="四角形 248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510" name="四角形 249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11" name="四角形 250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12" name="四角形 251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519" name="四角形 4928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20" name="四角形 4929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21" name="四角形 4930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529" name="四角形 252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30" name="四角形 253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31" name="四角形 254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サブタイトル 2"/>
          <p:cNvSpPr>
            <a:spLocks noGrp="1"/>
          </p:cNvSpPr>
          <p:nvPr>
            <p:ph type="subTitle" idx="1"/>
          </p:nvPr>
        </p:nvSpPr>
        <p:spPr>
          <a:xfrm>
            <a:off x="389493" y="3380995"/>
            <a:ext cx="9127014" cy="816091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103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F0FC4DF1-505F-49AF-B4FD-3FC81D06006B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3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03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8157768A-8F01-4F47-B1F2-864438411608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1038" name="タイトル 7"/>
          <p:cNvSpPr>
            <a:spLocks noGrp="1"/>
          </p:cNvSpPr>
          <p:nvPr>
            <p:ph type="title"/>
          </p:nvPr>
        </p:nvSpPr>
        <p:spPr>
          <a:xfrm>
            <a:off x="389493" y="2029648"/>
            <a:ext cx="9127014" cy="1351347"/>
          </a:xfrm>
        </p:spPr>
        <p:txBody>
          <a:bodyPr/>
          <a:lstStyle>
            <a:lvl1pPr>
              <a:defRPr sz="54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39" name="図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4293096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  <p:pic>
        <p:nvPicPr>
          <p:cNvPr id="1040" name="図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412776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89493" y="1844825"/>
            <a:ext cx="9127014" cy="4281339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10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FA6F6-3408-43AF-8C2F-5C0B123EAF5F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10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0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105" name="タイトル 1"/>
          <p:cNvSpPr>
            <a:spLocks noGrp="1"/>
          </p:cNvSpPr>
          <p:nvPr>
            <p:ph type="title"/>
          </p:nvPr>
        </p:nvSpPr>
        <p:spPr>
          <a:xfrm>
            <a:off x="389493" y="459520"/>
            <a:ext cx="9127014" cy="773236"/>
          </a:xfrm>
        </p:spPr>
        <p:txBody>
          <a:bodyPr/>
          <a:lstStyle>
            <a:lvl1pPr>
              <a:defRPr sz="3600" strike="noStrike" spc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106" name="図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268760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縦書きタイトル 1"/>
          <p:cNvSpPr>
            <a:spLocks noGrp="1"/>
          </p:cNvSpPr>
          <p:nvPr>
            <p:ph type="title" orient="vert" hasCustomPrompt="1"/>
          </p:nvPr>
        </p:nvSpPr>
        <p:spPr>
          <a:xfrm>
            <a:off x="7878325" y="274639"/>
            <a:ext cx="1638182" cy="5851525"/>
          </a:xfrm>
        </p:spPr>
        <p:txBody>
          <a:bodyPr vert="eaVert" anchor="ctr" anchorCtr="1"/>
          <a:lstStyle>
            <a:lvl1pPr algn="l">
              <a:defRPr sz="3600" spc="0"/>
            </a:lvl1pPr>
          </a:lstStyle>
          <a:p>
            <a:r>
              <a:rPr kumimoji="1" lang="ja-JP" altLang="en-US" dirty="0" smtClean="0"/>
              <a:t>マスター タイトルの</a:t>
            </a:r>
            <a:br>
              <a:rPr kumimoji="1" lang="en-US" altLang="ja-JP" dirty="0" smtClean="0"/>
            </a:br>
            <a:r>
              <a:rPr kumimoji="1" lang="ja-JP" altLang="en-US" dirty="0" smtClean="0"/>
              <a:t>書式設定</a:t>
            </a:r>
            <a:endParaRPr kumimoji="1" lang="ja-JP" altLang="en-US" dirty="0"/>
          </a:p>
        </p:txBody>
      </p:sp>
      <p:sp>
        <p:nvSpPr>
          <p:cNvPr id="1109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89493" y="274639"/>
            <a:ext cx="7176797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110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8F17-9321-480C-BACC-AF7621D6BAF7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111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12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1113" name="図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4722940" y="3076643"/>
            <a:ext cx="6000667" cy="272666"/>
          </a:xfrm>
          <a:prstGeom prst="rect">
            <a:avLst/>
          </a:prstGeom>
          <a:effectLst>
            <a:outerShdw blurRad="50800" dist="25400" algn="l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493" y="1789623"/>
            <a:ext cx="9127014" cy="4336541"/>
          </a:xfrm>
        </p:spPr>
        <p:txBody>
          <a:bodyPr vert="horz"/>
          <a:lstStyle>
            <a:lvl1pPr marL="342900" indent="-342900">
              <a:buFont typeface="Wingdings" panose="05000000000000000000" pitchFamily="2" charset="2"/>
              <a:buChar char="Ø"/>
              <a:defRPr sz="2800"/>
            </a:lvl1pPr>
            <a:lvl2pPr marL="742950" indent="-285750">
              <a:buFont typeface="Wingdings" panose="05000000000000000000" pitchFamily="2" charset="2"/>
              <a:buChar char="u"/>
              <a:defRPr sz="2400"/>
            </a:lvl2pPr>
            <a:lvl3pPr marL="1143000" indent="-228600">
              <a:buFont typeface="Wingdings" panose="05000000000000000000" pitchFamily="2" charset="2"/>
              <a:buChar char="u"/>
              <a:defRPr sz="2000"/>
            </a:lvl3pPr>
            <a:lvl4pPr marL="1600200" indent="-228600">
              <a:buFont typeface="Wingdings" panose="05000000000000000000" pitchFamily="2" charset="2"/>
              <a:buChar char="u"/>
              <a:defRPr sz="1800"/>
            </a:lvl4pPr>
            <a:lvl5pPr marL="2057400" indent="-228600">
              <a:buFont typeface="Wingdings" panose="05000000000000000000" pitchFamily="2" charset="2"/>
              <a:buChar char="u"/>
              <a:defRPr sz="1600"/>
            </a:lvl5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4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0AEE5-7ED7-4085-A9CA-1753656A0E59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4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46" name="タイトル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 spc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47" name="図 8"/>
          <p:cNvPicPr>
            <a:picLocks noChangeAspect="1"/>
          </p:cNvPicPr>
          <p:nvPr/>
        </p:nvPicPr>
        <p:blipFill>
          <a:blip r:embed="rId1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72480" y="1268760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89493" y="3044957"/>
            <a:ext cx="9206126" cy="312034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50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CC301-EC1A-47B2-813F-893BA7E49D18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51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2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53" name="タイトル 1"/>
          <p:cNvSpPr>
            <a:spLocks noGrp="1"/>
          </p:cNvSpPr>
          <p:nvPr>
            <p:ph type="title"/>
          </p:nvPr>
        </p:nvSpPr>
        <p:spPr>
          <a:xfrm>
            <a:off x="389493" y="1556792"/>
            <a:ext cx="9127014" cy="857245"/>
          </a:xfrm>
        </p:spPr>
        <p:txBody>
          <a:bodyPr/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54" name="図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2468893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89493" y="1844823"/>
            <a:ext cx="4480957" cy="4281340"/>
          </a:xfr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57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35550" y="1844823"/>
            <a:ext cx="4480957" cy="4281340"/>
          </a:xfr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58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86E2E-FCC6-4D07-86A0-0197A6231486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59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0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61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spc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62" name="図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268760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89493" y="1772179"/>
            <a:ext cx="4482677" cy="6397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65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89493" y="2612909"/>
            <a:ext cx="4482677" cy="3513253"/>
          </a:xfrm>
        </p:spPr>
        <p:txBody>
          <a:bodyPr vert="horz"/>
          <a:lstStyle>
            <a:lvl1pPr>
              <a:defRPr sz="21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66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2" y="1772179"/>
            <a:ext cx="4484396" cy="639763"/>
          </a:xfrm>
        </p:spPr>
        <p:txBody>
          <a:bodyPr anchor="ctr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67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2" y="2612909"/>
            <a:ext cx="4484396" cy="3513253"/>
          </a:xfrm>
        </p:spPr>
        <p:txBody>
          <a:bodyPr vert="horz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68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F4AE-1C96-4648-B8FF-9B7474D97A2E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69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0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71" name="タイトル 1"/>
          <p:cNvSpPr>
            <a:spLocks noGrp="1"/>
          </p:cNvSpPr>
          <p:nvPr>
            <p:ph type="title"/>
          </p:nvPr>
        </p:nvSpPr>
        <p:spPr>
          <a:xfrm>
            <a:off x="389493" y="351508"/>
            <a:ext cx="9127014" cy="869247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sz="3600" b="1" cap="none" spc="0">
                <a:ln w="11430"/>
                <a:gradFill>
                  <a:gsLst>
                    <a:gs pos="25000">
                      <a:schemeClr val="accent5">
                        <a:lumMod val="9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5400000" scaled="0"/>
                  <a:tileRect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72" name="図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268760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日付プレースホルダー 2"/>
          <p:cNvSpPr>
            <a:spLocks noGrp="1"/>
          </p:cNvSpPr>
          <p:nvPr>
            <p:ph type="dt" sz="half" idx="10"/>
          </p:nvPr>
        </p:nvSpPr>
        <p:spPr>
          <a:xfrm>
            <a:off x="379349" y="6376243"/>
            <a:ext cx="23114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07C2587C-9B05-4045-A8A5-B693039F3779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75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3384550" y="6376243"/>
            <a:ext cx="31369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076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7205107" y="6376243"/>
            <a:ext cx="23114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8157768A-8F01-4F47-B1F2-864438411608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1077" name="タイトル 1"/>
          <p:cNvSpPr>
            <a:spLocks noGrp="1"/>
          </p:cNvSpPr>
          <p:nvPr>
            <p:ph type="ctrTitle"/>
          </p:nvPr>
        </p:nvSpPr>
        <p:spPr>
          <a:xfrm>
            <a:off x="389493" y="1988840"/>
            <a:ext cx="9127014" cy="2263448"/>
          </a:xfrm>
        </p:spPr>
        <p:txBody>
          <a:bodyPr/>
          <a:lstStyle>
            <a:lvl1pPr>
              <a:defRPr sz="54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78" name="図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4293096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  <p:pic>
        <p:nvPicPr>
          <p:cNvPr id="1079" name="図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412776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F515E-B216-45AE-AD87-EA39F3FC0AF1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82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3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832653" y="1748813"/>
            <a:ext cx="7683854" cy="4377351"/>
          </a:xfr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86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89493" y="1748813"/>
            <a:ext cx="1209134" cy="4377351"/>
          </a:xfrm>
        </p:spPr>
        <p:txBody>
          <a:bodyPr vert="eaVert" anchor="ctr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87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6FF8-0C33-42EB-A0BA-E00ED2D13AD1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88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9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90" name="タイトル 1"/>
          <p:cNvSpPr>
            <a:spLocks noGrp="1"/>
          </p:cNvSpPr>
          <p:nvPr>
            <p:ph type="title"/>
          </p:nvPr>
        </p:nvSpPr>
        <p:spPr>
          <a:xfrm>
            <a:off x="389493" y="459520"/>
            <a:ext cx="9127014" cy="773236"/>
          </a:xfrm>
        </p:spPr>
        <p:txBody>
          <a:bodyPr/>
          <a:lstStyle>
            <a:lvl1pPr>
              <a:defRPr sz="3600" spc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91" name="図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268760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図プレースホルダー 2"/>
          <p:cNvSpPr>
            <a:spLocks noGrp="1"/>
          </p:cNvSpPr>
          <p:nvPr>
            <p:ph type="pic" idx="1"/>
          </p:nvPr>
        </p:nvSpPr>
        <p:spPr>
          <a:xfrm>
            <a:off x="1832653" y="1748813"/>
            <a:ext cx="7582588" cy="4320480"/>
          </a:xfrm>
        </p:spPr>
        <p:txBody>
          <a:bodyPr vert="horz">
            <a:normAutofit/>
          </a:bodyPr>
          <a:lstStyle>
            <a:lvl1pPr marL="0" indent="0" algn="l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 smtClean="0"/>
              <a:t>アイコンをクリックして図を追加</a:t>
            </a:r>
            <a:endParaRPr kumimoji="1" lang="ja-JP" altLang="en-US" dirty="0"/>
          </a:p>
        </p:txBody>
      </p:sp>
      <p:sp>
        <p:nvSpPr>
          <p:cNvPr id="109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89493" y="1748813"/>
            <a:ext cx="1209134" cy="4320480"/>
          </a:xfrm>
        </p:spPr>
        <p:txBody>
          <a:bodyPr vert="eaVert" anchor="ctr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9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05281-B54E-468B-B9AA-8099FC9D193F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9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98" name="タイトル 1"/>
          <p:cNvSpPr>
            <a:spLocks noGrp="1"/>
          </p:cNvSpPr>
          <p:nvPr>
            <p:ph type="title"/>
          </p:nvPr>
        </p:nvSpPr>
        <p:spPr>
          <a:xfrm>
            <a:off x="389493" y="459520"/>
            <a:ext cx="9127014" cy="773236"/>
          </a:xfrm>
        </p:spPr>
        <p:txBody>
          <a:bodyPr/>
          <a:lstStyle>
            <a:lvl1pPr>
              <a:defRPr sz="3600" spc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99" name="図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268760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image" Target="../media/image3.png" /><Relationship Id="rId13" Type="http://schemas.microsoft.com/office/2007/relationships/hdphoto" Target="../media/hdphoto1.wdp" /><Relationship Id="rId14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20000"/>
          </a:schemeClr>
        </a:solidFill>
        <a:effectLst/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正方形/長方形 1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blipFill>
            <a:blip r:embed="rId12">
              <a:alphaModFix amt="8000"/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-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89493" y="356659"/>
            <a:ext cx="9127014" cy="8572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89493" y="1988839"/>
            <a:ext cx="9127014" cy="413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en-US" altLang="ja-JP" dirty="0" smtClean="0"/>
          </a:p>
          <a:p>
            <a:pPr lvl="5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6 </a:t>
            </a:r>
            <a:r>
              <a:rPr kumimoji="1" lang="ja-JP" altLang="en-US" dirty="0" smtClean="0"/>
              <a:t>レベル</a:t>
            </a:r>
          </a:p>
          <a:p>
            <a:pPr lvl="6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7 </a:t>
            </a:r>
            <a:r>
              <a:rPr kumimoji="1" lang="ja-JP" altLang="en-US" dirty="0" smtClean="0"/>
              <a:t>レベル</a:t>
            </a:r>
          </a:p>
          <a:p>
            <a:pPr lvl="7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8 </a:t>
            </a:r>
            <a:r>
              <a:rPr kumimoji="1" lang="ja-JP" altLang="en-US" dirty="0" smtClean="0"/>
              <a:t>レベル</a:t>
            </a:r>
          </a:p>
          <a:p>
            <a:pPr lvl="8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9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1028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89493" y="637624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</a:defRPr>
            </a:lvl1pPr>
          </a:lstStyle>
          <a:p>
            <a:fld id="{B4D3E093-8576-4F1C-AD1A-E86E5582DB9F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29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0" y="637624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</a:defRPr>
            </a:lvl1pPr>
          </a:lstStyle>
          <a:p>
            <a:endParaRPr kumimoji="1" lang="ja-JP" altLang="en-US"/>
          </a:p>
        </p:txBody>
      </p:sp>
      <p:sp>
        <p:nvSpPr>
          <p:cNvPr id="1030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205107" y="637624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</a:defRPr>
            </a:lvl1pPr>
          </a:lstStyle>
          <a:p>
            <a:fld id="{8157768A-8F01-4F47-B1F2-864438411608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1031" name="正方形/長方形 8"/>
          <p:cNvSpPr/>
          <p:nvPr/>
        </p:nvSpPr>
        <p:spPr>
          <a:xfrm>
            <a:off x="0" y="0"/>
            <a:ext cx="9906000" cy="60959"/>
          </a:xfrm>
          <a:prstGeom prst="rect">
            <a:avLst/>
          </a:prstGeom>
          <a:solidFill>
            <a:schemeClr val="accent5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32" name="正方形/長方形 9"/>
          <p:cNvSpPr/>
          <p:nvPr/>
        </p:nvSpPr>
        <p:spPr>
          <a:xfrm>
            <a:off x="-18259" y="6806588"/>
            <a:ext cx="9906000" cy="60959"/>
          </a:xfrm>
          <a:prstGeom prst="rect">
            <a:avLst/>
          </a:prstGeom>
          <a:solidFill>
            <a:schemeClr val="accent5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5" r:id="rId1"/>
    <p:sldLayoutId id="2147484286" r:id="rId2"/>
    <p:sldLayoutId id="2147484287" r:id="rId3"/>
    <p:sldLayoutId id="2147484288" r:id="rId4"/>
    <p:sldLayoutId id="2147484289" r:id="rId5"/>
    <p:sldLayoutId id="2147484290" r:id="rId6"/>
    <p:sldLayoutId id="2147484291" r:id="rId7"/>
    <p:sldLayoutId id="2147484292" r:id="rId8"/>
    <p:sldLayoutId id="2147484293" r:id="rId9"/>
    <p:sldLayoutId id="2147484294" r:id="rId10"/>
    <p:sldLayoutId id="214748429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lang="ja-JP" altLang="en-US" sz="4800" b="1" kern="1200" cap="none" spc="-300" dirty="0">
          <a:ln w="11430"/>
          <a:gradFill>
            <a:gsLst>
              <a:gs pos="25000">
                <a:schemeClr val="accent4">
                  <a:lumMod val="75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5400000" scaled="0"/>
            <a:tileRect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ea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Ø"/>
        <a:defRPr kumimoji="1" sz="32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5pPr>
      <a:lvl6pPr marL="25717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8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6pPr>
      <a:lvl7pPr marL="3028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7pPr>
      <a:lvl8pPr marL="34861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4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8pPr>
      <a:lvl9pPr marL="3829050" indent="-1714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2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image" Target="../media/image4.emf" /><Relationship Id="rId2" Type="http://schemas.openxmlformats.org/officeDocument/2006/relationships/slideLayout" Target="../slideLayouts/slideLayout2.xml" /><Relationship Id="rId3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image" Target="../media/image5.emf" /><Relationship Id="rId2" Type="http://schemas.openxmlformats.org/officeDocument/2006/relationships/slideLayout" Target="../slideLayouts/slideLayout2.xml" /><Relationship Id="rId3" Type="http://schemas.openxmlformats.org/officeDocument/2006/relationships/notesSlide" Target="../notesSlides/notesSlide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image" Target="../media/image4.emf" /><Relationship Id="rId2" Type="http://schemas.openxmlformats.org/officeDocument/2006/relationships/slideLayout" Target="../slideLayouts/slideLayout2.xml" /><Relationship Id="rId3" Type="http://schemas.openxmlformats.org/officeDocument/2006/relationships/notesSlide" Target="../notesSlides/notesSlide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image" Target="../media/image6.emf" /><Relationship Id="rId2" Type="http://schemas.openxmlformats.org/officeDocument/2006/relationships/slideLayout" Target="../slideLayouts/slideLayout2.xml" /><Relationship Id="rId3" Type="http://schemas.openxmlformats.org/officeDocument/2006/relationships/notesSlide" Target="../notesSlides/notesSlide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image" Target="../media/image4.emf" /><Relationship Id="rId2" Type="http://schemas.openxmlformats.org/officeDocument/2006/relationships/slideLayout" Target="../slideLayouts/slideLayout2.xml" /><Relationship Id="rId3" Type="http://schemas.openxmlformats.org/officeDocument/2006/relationships/notesSlide" Target="../notesSlides/notesSlide5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image" Target="../media/image7.emf" /><Relationship Id="rId2" Type="http://schemas.openxmlformats.org/officeDocument/2006/relationships/slideLayout" Target="../slideLayouts/slideLayout2.xml" /><Relationship Id="rId3" Type="http://schemas.openxmlformats.org/officeDocument/2006/relationships/notesSlide" Target="../notesSlides/notesSlide6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image" Target="../media/image4.emf" /><Relationship Id="rId2" Type="http://schemas.openxmlformats.org/officeDocument/2006/relationships/slideLayout" Target="../slideLayouts/slideLayout2.xml" /><Relationship Id="rId3" Type="http://schemas.openxmlformats.org/officeDocument/2006/relationships/notesSlide" Target="../notesSlides/notesSlide7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image" Target="../media/image8.emf" /><Relationship Id="rId2" Type="http://schemas.openxmlformats.org/officeDocument/2006/relationships/slideLayout" Target="../slideLayouts/slideLayout2.xml" /><Relationship Id="rId3" Type="http://schemas.openxmlformats.org/officeDocument/2006/relationships/notesSlide" Target="../notesSlides/notesSlide8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459" name="四角形 4901"/>
          <p:cNvSpPr>
            <a:spLocks noGrp="1"/>
          </p:cNvSpPr>
          <p:nvPr>
            <p:ph idx="1"/>
          </p:nvPr>
        </p:nvSpPr>
        <p:spPr>
          <a:xfrm>
            <a:off x="389493" y="1786415"/>
            <a:ext cx="9127014" cy="561746"/>
          </a:xfrm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 「共助」という言葉を知っていますか？</a:t>
            </a:r>
            <a:endParaRPr kumimoji="1" lang="ja-JP" altLang="en-US"/>
          </a:p>
        </p:txBody>
      </p:sp>
      <p:sp>
        <p:nvSpPr>
          <p:cNvPr id="1460" name="四角形 490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p>
            <a:r>
              <a:rPr kumimoji="1" lang="ja-JP" altLang="en-US"/>
              <a:t>第</a:t>
            </a:r>
            <a:r>
              <a:rPr kumimoji="1" lang="ja-JP" altLang="en-US"/>
              <a:t>○</a:t>
            </a:r>
            <a:r>
              <a:rPr kumimoji="1" lang="ja-JP" altLang="en-US"/>
              <a:t>問</a:t>
            </a:r>
            <a:endParaRPr kumimoji="1" lang="ja-JP" altLang="en-US"/>
          </a:p>
        </p:txBody>
      </p:sp>
      <p:sp>
        <p:nvSpPr>
          <p:cNvPr id="1461" name="四角形 4903"/>
          <p:cNvSpPr/>
          <p:nvPr/>
        </p:nvSpPr>
        <p:spPr>
          <a:xfrm>
            <a:off x="389494" y="3646591"/>
            <a:ext cx="9127014" cy="215840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kumimoji="1" sz="2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24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20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1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16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5pPr>
            <a:lvl6pPr marL="25717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6pPr>
            <a:lvl7pPr marL="3028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7pPr>
            <a:lvl8pPr marL="34861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8pPr>
            <a:lvl9pPr marL="3829050" indent="-1714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2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kumimoji="1" lang="ja-JP" altLang="en-US" sz="6000">
                <a:solidFill>
                  <a:srgbClr val="FF0000"/>
                </a:solidFill>
                <a:latin typeface="AR P丸ゴシック体E"/>
                <a:ea typeface="AR P丸ゴシック体E"/>
              </a:rPr>
              <a:t>Yes </a:t>
            </a:r>
            <a:r>
              <a:rPr kumimoji="1" lang="ja-JP" altLang="en-US" sz="6000">
                <a:solidFill>
                  <a:schemeClr val="accent5"/>
                </a:solidFill>
                <a:latin typeface="AR P丸ゴシック体E"/>
                <a:ea typeface="AR P丸ゴシック体E"/>
              </a:rPr>
              <a:t>or</a:t>
            </a:r>
            <a:r>
              <a:rPr kumimoji="1" lang="ja-JP" altLang="en-US" sz="6000">
                <a:solidFill>
                  <a:srgbClr val="FF0000"/>
                </a:solidFill>
                <a:latin typeface="AR P丸ゴシック体E"/>
                <a:ea typeface="AR P丸ゴシック体E"/>
              </a:rPr>
              <a:t> N</a:t>
            </a:r>
            <a:r>
              <a:rPr kumimoji="1" lang="ja-JP" altLang="en-US" sz="6000">
                <a:solidFill>
                  <a:srgbClr val="FF0000"/>
                </a:solidFill>
                <a:latin typeface="AR P丸ゴシック体E"/>
                <a:ea typeface="AR P丸ゴシック体E"/>
              </a:rPr>
              <a:t>o</a:t>
            </a:r>
            <a:endParaRPr kumimoji="1" lang="ja-JP" altLang="en-US">
              <a:solidFill>
                <a:srgbClr val="FF0000"/>
              </a:solidFill>
              <a:latin typeface="AR P丸ゴシック体E"/>
              <a:ea typeface="AR P丸ゴシック体E"/>
            </a:endParaRPr>
          </a:p>
        </p:txBody>
      </p:sp>
      <p:pic>
        <p:nvPicPr>
          <p:cNvPr id="1462" name="図 3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6944446" y="4243917"/>
            <a:ext cx="2151534" cy="2390425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468" name="四角形 4843"/>
          <p:cNvSpPr>
            <a:spLocks noGrp="1"/>
          </p:cNvSpPr>
          <p:nvPr>
            <p:ph idx="1"/>
          </p:nvPr>
        </p:nvSpPr>
        <p:spPr>
          <a:xfrm>
            <a:off x="389493" y="1786415"/>
            <a:ext cx="9127014" cy="561865"/>
          </a:xfrm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 「共助」という言葉を知っていますか？</a:t>
            </a:r>
            <a:endParaRPr kumimoji="1" lang="ja-JP" altLang="en-US"/>
          </a:p>
        </p:txBody>
      </p:sp>
      <p:sp>
        <p:nvSpPr>
          <p:cNvPr id="1469" name="四角形 484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p>
            <a:r>
              <a:rPr kumimoji="1" lang="ja-JP" altLang="en-US"/>
              <a:t>解 説</a:t>
            </a:r>
            <a:endParaRPr kumimoji="1" lang="ja-JP" altLang="en-US"/>
          </a:p>
        </p:txBody>
      </p:sp>
      <p:sp>
        <p:nvSpPr>
          <p:cNvPr id="1470" name="四角形 4890"/>
          <p:cNvSpPr/>
          <p:nvPr/>
        </p:nvSpPr>
        <p:spPr>
          <a:xfrm>
            <a:off x="389494" y="2564827"/>
            <a:ext cx="9127014" cy="409852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kumimoji="1" sz="2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24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20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1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16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5pPr>
            <a:lvl6pPr marL="25717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6pPr>
            <a:lvl7pPr marL="3028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7pPr>
            <a:lvl8pPr marL="34861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8pPr>
            <a:lvl9pPr marL="3829050" indent="-1714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2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ja-JP" altLang="en-US" sz="2400"/>
              <a:t>　</a:t>
            </a:r>
            <a:r>
              <a:rPr kumimoji="1" lang="ja-JP" altLang="en-US" sz="2162"/>
              <a:t>「共助」とは、地域や身近な人同士で助け合うこと、を指します。共助には、近所の方同士の助け合い、自主防災組織での活動、企業等との連携、なども含まれます。</a:t>
            </a:r>
            <a:r>
              <a:rPr kumimoji="1" lang="ja-JP" altLang="en-US" sz="2162"/>
              <a:t>ほかに、自分自身や家族の命を自ら守る「自助」、行政による活動や支援「公助」などがあります。</a:t>
            </a:r>
            <a:endParaRPr kumimoji="1" lang="ja-JP" altLang="en-US" sz="2162"/>
          </a:p>
          <a:p>
            <a:pPr marL="0" indent="0">
              <a:buNone/>
            </a:pPr>
            <a:endParaRPr kumimoji="1" lang="ja-JP" altLang="en-US" sz="2162"/>
          </a:p>
          <a:p>
            <a:pPr marL="0" indent="0">
              <a:buNone/>
            </a:pPr>
            <a:endParaRPr kumimoji="1" lang="ja-JP" altLang="en-US" sz="2162"/>
          </a:p>
          <a:p>
            <a:pPr marL="0" indent="0">
              <a:buNone/>
            </a:pPr>
            <a:r>
              <a:rPr kumimoji="1" lang="ja-JP" altLang="en-US" sz="2162"/>
              <a:t>　災害時に、円滑に助け合いができるように、日常から地域で助け合いについて話しておきましょう。</a:t>
            </a:r>
            <a:endParaRPr kumimoji="1" lang="ja-JP" altLang="en-US" sz="2162"/>
          </a:p>
          <a:p>
            <a:pPr marL="0" indent="0">
              <a:buNone/>
            </a:pPr>
            <a:r>
              <a:rPr kumimoji="1" lang="ja-JP" altLang="en-US" sz="2162"/>
              <a:t>　一人ひとりが、「自分の身は自分で守る」、「自分たちの地域は自分たちで守る」という考えを持ち、日ごろから災害に備えておくことが重要です。</a:t>
            </a:r>
            <a:endParaRPr kumimoji="1" lang="ja-JP" altLang="en-US" sz="2162"/>
          </a:p>
        </p:txBody>
      </p:sp>
      <p:pic>
        <p:nvPicPr>
          <p:cNvPr id="1471" name="図 36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7566921" y="432579"/>
            <a:ext cx="2025506" cy="1873666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477" name="四角形 4911"/>
          <p:cNvSpPr>
            <a:spLocks noGrp="1"/>
          </p:cNvSpPr>
          <p:nvPr>
            <p:ph idx="1"/>
          </p:nvPr>
        </p:nvSpPr>
        <p:spPr>
          <a:xfrm>
            <a:off x="389493" y="1786415"/>
            <a:ext cx="9127014" cy="561746"/>
          </a:xfrm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 防災訓練に参加したことはありますか？</a:t>
            </a:r>
            <a:endParaRPr kumimoji="1" lang="ja-JP" altLang="en-US"/>
          </a:p>
        </p:txBody>
      </p:sp>
      <p:sp>
        <p:nvSpPr>
          <p:cNvPr id="1478" name="四角形 491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p>
            <a:r>
              <a:rPr kumimoji="1" lang="ja-JP" altLang="en-US"/>
              <a:t>第</a:t>
            </a:r>
            <a:r>
              <a:rPr kumimoji="1" lang="ja-JP" altLang="en-US"/>
              <a:t>○</a:t>
            </a:r>
            <a:r>
              <a:rPr kumimoji="1" lang="ja-JP" altLang="en-US"/>
              <a:t>問</a:t>
            </a:r>
            <a:endParaRPr kumimoji="1" lang="ja-JP" altLang="en-US"/>
          </a:p>
        </p:txBody>
      </p:sp>
      <p:sp>
        <p:nvSpPr>
          <p:cNvPr id="1479" name="四角形 4913"/>
          <p:cNvSpPr/>
          <p:nvPr/>
        </p:nvSpPr>
        <p:spPr>
          <a:xfrm>
            <a:off x="389494" y="3646591"/>
            <a:ext cx="9127014" cy="215840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kumimoji="1" sz="2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24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20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1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16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5pPr>
            <a:lvl6pPr marL="25717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6pPr>
            <a:lvl7pPr marL="3028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7pPr>
            <a:lvl8pPr marL="34861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8pPr>
            <a:lvl9pPr marL="3829050" indent="-1714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2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kumimoji="1" lang="ja-JP" altLang="en-US" sz="6000">
                <a:solidFill>
                  <a:srgbClr val="FF0000"/>
                </a:solidFill>
                <a:latin typeface="AR P丸ゴシック体E"/>
                <a:ea typeface="AR P丸ゴシック体E"/>
              </a:rPr>
              <a:t>Yes </a:t>
            </a:r>
            <a:r>
              <a:rPr kumimoji="1" lang="ja-JP" altLang="en-US" sz="6000">
                <a:solidFill>
                  <a:schemeClr val="accent5"/>
                </a:solidFill>
                <a:latin typeface="AR P丸ゴシック体E"/>
                <a:ea typeface="AR P丸ゴシック体E"/>
              </a:rPr>
              <a:t>or</a:t>
            </a:r>
            <a:r>
              <a:rPr kumimoji="1" lang="ja-JP" altLang="en-US" sz="6000">
                <a:solidFill>
                  <a:srgbClr val="FF0000"/>
                </a:solidFill>
                <a:latin typeface="AR P丸ゴシック体E"/>
                <a:ea typeface="AR P丸ゴシック体E"/>
              </a:rPr>
              <a:t> No</a:t>
            </a:r>
            <a:endParaRPr kumimoji="1" lang="ja-JP" altLang="en-US">
              <a:solidFill>
                <a:srgbClr val="FF0000"/>
              </a:solidFill>
              <a:latin typeface="AR P丸ゴシック体E"/>
              <a:ea typeface="AR P丸ゴシック体E"/>
            </a:endParaRPr>
          </a:p>
        </p:txBody>
      </p:sp>
      <p:pic>
        <p:nvPicPr>
          <p:cNvPr id="1480" name="図 35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6944446" y="4243917"/>
            <a:ext cx="2151534" cy="2390425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486" name="四角形 4932"/>
          <p:cNvSpPr>
            <a:spLocks noGrp="1"/>
          </p:cNvSpPr>
          <p:nvPr>
            <p:ph idx="1"/>
          </p:nvPr>
        </p:nvSpPr>
        <p:spPr>
          <a:xfrm>
            <a:off x="389493" y="1786415"/>
            <a:ext cx="9127014" cy="561865"/>
          </a:xfrm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 防災訓練に参加したことはありますか？</a:t>
            </a:r>
            <a:endParaRPr kumimoji="1" lang="ja-JP" altLang="en-US"/>
          </a:p>
        </p:txBody>
      </p:sp>
      <p:sp>
        <p:nvSpPr>
          <p:cNvPr id="1487" name="四角形 493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p>
            <a:r>
              <a:rPr kumimoji="1" lang="ja-JP" altLang="en-US"/>
              <a:t>解 説</a:t>
            </a:r>
            <a:endParaRPr kumimoji="1" lang="ja-JP" altLang="en-US"/>
          </a:p>
        </p:txBody>
      </p:sp>
      <p:sp>
        <p:nvSpPr>
          <p:cNvPr id="1488" name="四角形 4934"/>
          <p:cNvSpPr/>
          <p:nvPr/>
        </p:nvSpPr>
        <p:spPr>
          <a:xfrm>
            <a:off x="389494" y="2349348"/>
            <a:ext cx="9127014" cy="359476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kumimoji="1" sz="2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24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20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1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16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5pPr>
            <a:lvl6pPr marL="25717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6pPr>
            <a:lvl7pPr marL="3028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7pPr>
            <a:lvl8pPr marL="34861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8pPr>
            <a:lvl9pPr marL="3829050" indent="-1714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2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ja-JP" altLang="en-US" sz="2400"/>
              <a:t>　</a:t>
            </a:r>
            <a:r>
              <a:rPr kumimoji="1" lang="ja-JP" altLang="en-US" sz="2000"/>
              <a:t>静岡県では、９月頃に行われる「総合防災訓練」、11～12月頃に行われる「地域防災訓練」、３月頃に行われる「津波避難訓練」など、各種訓練が地域で行われています。</a:t>
            </a:r>
            <a:endParaRPr kumimoji="1" lang="ja-JP" altLang="en-US" sz="2000"/>
          </a:p>
          <a:p>
            <a:pPr marL="0" indent="0">
              <a:buNone/>
            </a:pPr>
            <a:endParaRPr kumimoji="1" lang="ja-JP" altLang="en-US" sz="2000"/>
          </a:p>
          <a:p>
            <a:pPr marL="0" indent="0">
              <a:buNone/>
            </a:pPr>
            <a:r>
              <a:rPr kumimoji="1" lang="ja-JP" altLang="en-US" sz="2000"/>
              <a:t>　日頃から</a:t>
            </a:r>
            <a:r>
              <a:rPr kumimoji="1" lang="ja-JP" altLang="en-US" sz="2000"/>
              <a:t>備えをしておかないと、身体はすぐに動かず、どのように対処しなくてはいけないかわからなくなります。</a:t>
            </a:r>
            <a:r>
              <a:rPr kumimoji="1" lang="ja-JP" altLang="en-US" sz="2000"/>
              <a:t>ぜひ、</a:t>
            </a:r>
            <a:r>
              <a:rPr kumimoji="1" lang="ja-JP" altLang="en-US" sz="2000"/>
              <a:t>個人や</a:t>
            </a:r>
            <a:r>
              <a:rPr kumimoji="1" lang="ja-JP" altLang="en-US" sz="2000"/>
              <a:t>家族で、地域の訓練に足を運び、災害が起きた時の自分をイメージしながら参加してみましょう！</a:t>
            </a:r>
            <a:endParaRPr kumimoji="1" lang="ja-JP" altLang="en-US" sz="2000"/>
          </a:p>
          <a:p>
            <a:pPr marL="0" indent="0">
              <a:buNone/>
            </a:pPr>
            <a:endParaRPr kumimoji="1" lang="ja-JP" altLang="en-US" sz="2000"/>
          </a:p>
          <a:p>
            <a:pPr marL="0" indent="0">
              <a:buNone/>
            </a:pPr>
            <a:r>
              <a:rPr kumimoji="1" lang="ja-JP" altLang="en-US" sz="2000"/>
              <a:t>　</a:t>
            </a:r>
            <a:r>
              <a:rPr kumimoji="1" lang="ja-JP" altLang="en-US" sz="2000"/>
              <a:t>また</a:t>
            </a:r>
            <a:r>
              <a:rPr kumimoji="1" lang="ja-JP" altLang="en-US" sz="2000"/>
              <a:t>、</a:t>
            </a:r>
            <a:r>
              <a:rPr kumimoji="1" lang="ja-JP" altLang="en-US" sz="2000"/>
              <a:t>日常生活でも、家族で防災について話し合い、身の回りの危険な場所の確認や、備えをしておきましょう！</a:t>
            </a:r>
            <a:endParaRPr kumimoji="1" lang="ja-JP" altLang="en-US" sz="2000"/>
          </a:p>
        </p:txBody>
      </p:sp>
      <p:pic>
        <p:nvPicPr>
          <p:cNvPr id="1489" name="図 36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7197656" y="-145789"/>
            <a:ext cx="2407154" cy="2723137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495" name="四角形 4918"/>
          <p:cNvSpPr>
            <a:spLocks noGrp="1"/>
          </p:cNvSpPr>
          <p:nvPr>
            <p:ph idx="1"/>
          </p:nvPr>
        </p:nvSpPr>
        <p:spPr>
          <a:xfrm>
            <a:off x="389493" y="1786415"/>
            <a:ext cx="9127014" cy="561746"/>
          </a:xfrm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 「ハザードマップ」を見たことありますか？</a:t>
            </a:r>
            <a:endParaRPr kumimoji="1" lang="ja-JP" altLang="en-US"/>
          </a:p>
        </p:txBody>
      </p:sp>
      <p:sp>
        <p:nvSpPr>
          <p:cNvPr id="1496" name="四角形 491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p>
            <a:r>
              <a:rPr kumimoji="1" lang="ja-JP" altLang="en-US"/>
              <a:t>第</a:t>
            </a:r>
            <a:r>
              <a:rPr kumimoji="1" lang="ja-JP" altLang="en-US"/>
              <a:t>○</a:t>
            </a:r>
            <a:r>
              <a:rPr kumimoji="1" lang="ja-JP" altLang="en-US"/>
              <a:t>問</a:t>
            </a:r>
            <a:endParaRPr kumimoji="1" lang="ja-JP" altLang="en-US"/>
          </a:p>
        </p:txBody>
      </p:sp>
      <p:sp>
        <p:nvSpPr>
          <p:cNvPr id="1497" name="四角形 4920"/>
          <p:cNvSpPr/>
          <p:nvPr/>
        </p:nvSpPr>
        <p:spPr>
          <a:xfrm>
            <a:off x="389494" y="3646591"/>
            <a:ext cx="9127014" cy="215840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kumimoji="1" sz="2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24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20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1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16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5pPr>
            <a:lvl6pPr marL="25717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6pPr>
            <a:lvl7pPr marL="3028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7pPr>
            <a:lvl8pPr marL="34861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8pPr>
            <a:lvl9pPr marL="3829050" indent="-1714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2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kumimoji="1" lang="ja-JP" altLang="en-US" sz="6000">
                <a:solidFill>
                  <a:srgbClr val="FF0000"/>
                </a:solidFill>
                <a:latin typeface="AR P丸ゴシック体E"/>
                <a:ea typeface="AR P丸ゴシック体E"/>
              </a:rPr>
              <a:t>Yes </a:t>
            </a:r>
            <a:r>
              <a:rPr kumimoji="1" lang="ja-JP" altLang="en-US" sz="6000">
                <a:solidFill>
                  <a:schemeClr val="accent5"/>
                </a:solidFill>
                <a:latin typeface="AR P丸ゴシック体E"/>
                <a:ea typeface="AR P丸ゴシック体E"/>
              </a:rPr>
              <a:t>or</a:t>
            </a:r>
            <a:r>
              <a:rPr kumimoji="1" lang="ja-JP" altLang="en-US" sz="6000">
                <a:solidFill>
                  <a:srgbClr val="FF0000"/>
                </a:solidFill>
                <a:latin typeface="AR P丸ゴシック体E"/>
                <a:ea typeface="AR P丸ゴシック体E"/>
              </a:rPr>
              <a:t> No</a:t>
            </a:r>
            <a:endParaRPr kumimoji="1" lang="ja-JP" altLang="en-US">
              <a:solidFill>
                <a:srgbClr val="FF0000"/>
              </a:solidFill>
              <a:latin typeface="AR P丸ゴシック体E"/>
              <a:ea typeface="AR P丸ゴシック体E"/>
            </a:endParaRPr>
          </a:p>
        </p:txBody>
      </p:sp>
      <p:pic>
        <p:nvPicPr>
          <p:cNvPr id="1498" name="図 3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6944446" y="4243917"/>
            <a:ext cx="2151534" cy="2390425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504" name="四角形 4946"/>
          <p:cNvSpPr>
            <a:spLocks noGrp="1"/>
          </p:cNvSpPr>
          <p:nvPr>
            <p:ph idx="1"/>
          </p:nvPr>
        </p:nvSpPr>
        <p:spPr>
          <a:xfrm>
            <a:off x="389493" y="1786415"/>
            <a:ext cx="9127014" cy="561865"/>
          </a:xfrm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 「ハザードマップ」を見たことありますか？</a:t>
            </a:r>
            <a:endParaRPr kumimoji="1" lang="ja-JP" altLang="en-US"/>
          </a:p>
        </p:txBody>
      </p:sp>
      <p:sp>
        <p:nvSpPr>
          <p:cNvPr id="1505" name="四角形 494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p>
            <a:r>
              <a:rPr kumimoji="1" lang="ja-JP" altLang="en-US"/>
              <a:t>解 説</a:t>
            </a:r>
            <a:endParaRPr kumimoji="1" lang="ja-JP" altLang="en-US"/>
          </a:p>
        </p:txBody>
      </p:sp>
      <p:sp>
        <p:nvSpPr>
          <p:cNvPr id="1506" name="四角形 4948"/>
          <p:cNvSpPr/>
          <p:nvPr/>
        </p:nvSpPr>
        <p:spPr>
          <a:xfrm>
            <a:off x="389494" y="2349357"/>
            <a:ext cx="9127014" cy="33927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kumimoji="1" sz="2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24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20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1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16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5pPr>
            <a:lvl6pPr marL="25717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6pPr>
            <a:lvl7pPr marL="3028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7pPr>
            <a:lvl8pPr marL="34861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8pPr>
            <a:lvl9pPr marL="3829050" indent="-1714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2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ja-JP" altLang="en-US" sz="2400"/>
              <a:t>　</a:t>
            </a:r>
            <a:endParaRPr kumimoji="1" lang="ja-JP" altLang="en-US" sz="2400"/>
          </a:p>
        </p:txBody>
      </p:sp>
      <p:sp>
        <p:nvSpPr>
          <p:cNvPr id="1507" name="四角形 4969"/>
          <p:cNvSpPr/>
          <p:nvPr/>
        </p:nvSpPr>
        <p:spPr>
          <a:xfrm>
            <a:off x="541894" y="2502122"/>
            <a:ext cx="9127014" cy="402321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kumimoji="1" sz="2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24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20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1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16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5pPr>
            <a:lvl6pPr marL="25717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6pPr>
            <a:lvl7pPr marL="3028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7pPr>
            <a:lvl8pPr marL="34861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8pPr>
            <a:lvl9pPr marL="3829050" indent="-1714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2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kumimoji="1" lang="ja-JP" altLang="en-US" sz="2400"/>
              <a:t>　</a:t>
            </a:r>
            <a:r>
              <a:rPr lang="ja-JP" altLang="en-US" sz="2000"/>
              <a:t>ハザードマップは、地震、津波、水害、土砂災害、火山災害といった各種災害について、想定される被害範囲等を地図にしたものです。県や市町のホームページ等で公表されています。</a:t>
            </a:r>
            <a:r>
              <a:rPr lang="ja-JP" altLang="en-US" sz="2000"/>
              <a:t> </a:t>
            </a:r>
            <a:endParaRPr sz="2000"/>
          </a:p>
          <a:p>
            <a:pPr marL="0" indent="0" algn="l">
              <a:buNone/>
            </a:pPr>
            <a:endParaRPr lang="ja-JP" altLang="en-US" sz="2000"/>
          </a:p>
          <a:p>
            <a:pPr marL="0" indent="0" algn="l">
              <a:buNone/>
            </a:pPr>
            <a:endParaRPr lang="ja-JP" altLang="en-US" sz="2000"/>
          </a:p>
          <a:p>
            <a:pPr marL="0" indent="0" algn="l">
              <a:buNone/>
            </a:pPr>
            <a:endParaRPr lang="ja-JP" altLang="en-US" sz="2000"/>
          </a:p>
          <a:p>
            <a:pPr marL="0" indent="0" algn="l">
              <a:buNone/>
            </a:pPr>
            <a:endParaRPr lang="ja-JP" altLang="en-US" sz="2000"/>
          </a:p>
          <a:p>
            <a:pPr marL="0" indent="0" algn="l">
              <a:buNone/>
            </a:pPr>
            <a:endParaRPr lang="ja-JP" altLang="en-US" sz="2000"/>
          </a:p>
          <a:p>
            <a:pPr marL="0" indent="0">
              <a:buNone/>
            </a:pPr>
            <a:r>
              <a:rPr lang="ja-JP" altLang="en-US" sz="2000"/>
              <a:t>　いざという時に円滑に避難できるよう、日頃から自宅や職場、学校周辺などの災害リスクや、避難場所、避難経路などを確認しましょう。</a:t>
            </a:r>
            <a:endParaRPr lang="ja-JP" altLang="en-US" sz="2000"/>
          </a:p>
          <a:p>
            <a:pPr marL="0" indent="0">
              <a:buNone/>
            </a:pPr>
            <a:r>
              <a:rPr lang="ja-JP" altLang="en-US" sz="2000"/>
              <a:t>　</a:t>
            </a:r>
            <a:r>
              <a:rPr lang="ja-JP" altLang="en-US" sz="2000"/>
              <a:t>周辺の危険を感じる場所はないか、ぜひ家族で１度歩いて確認してするのもいいかもしれまん。</a:t>
            </a:r>
            <a:r>
              <a:rPr lang="ja-JP" altLang="en-US" sz="2000"/>
              <a:t> </a:t>
            </a:r>
            <a:endParaRPr lang="ja-JP" altLang="en-US" sz="2000"/>
          </a:p>
        </p:txBody>
      </p:sp>
      <p:pic>
        <p:nvPicPr>
          <p:cNvPr id="1508" name="図 36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4133635" y="2816631"/>
            <a:ext cx="2032379" cy="2491083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514" name="四角形 4925"/>
          <p:cNvSpPr>
            <a:spLocks noGrp="1"/>
          </p:cNvSpPr>
          <p:nvPr>
            <p:ph idx="1"/>
          </p:nvPr>
        </p:nvSpPr>
        <p:spPr>
          <a:xfrm>
            <a:off x="389493" y="1786415"/>
            <a:ext cx="9127014" cy="561746"/>
          </a:xfrm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 「わたしの避難計画」知っていますか？</a:t>
            </a:r>
            <a:endParaRPr kumimoji="1" lang="ja-JP" altLang="en-US"/>
          </a:p>
        </p:txBody>
      </p:sp>
      <p:sp>
        <p:nvSpPr>
          <p:cNvPr id="1515" name="四角形 49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p>
            <a:r>
              <a:rPr kumimoji="1" lang="ja-JP" altLang="en-US"/>
              <a:t>第</a:t>
            </a:r>
            <a:r>
              <a:rPr kumimoji="1" lang="ja-JP" altLang="en-US"/>
              <a:t>○</a:t>
            </a:r>
            <a:r>
              <a:rPr kumimoji="1" lang="ja-JP" altLang="en-US"/>
              <a:t>問</a:t>
            </a:r>
            <a:endParaRPr kumimoji="1" lang="ja-JP" altLang="en-US"/>
          </a:p>
        </p:txBody>
      </p:sp>
      <p:sp>
        <p:nvSpPr>
          <p:cNvPr id="1516" name="四角形 4927"/>
          <p:cNvSpPr/>
          <p:nvPr/>
        </p:nvSpPr>
        <p:spPr>
          <a:xfrm>
            <a:off x="389494" y="3646591"/>
            <a:ext cx="9127014" cy="215840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kumimoji="1" sz="2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24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20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1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16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5pPr>
            <a:lvl6pPr marL="25717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6pPr>
            <a:lvl7pPr marL="3028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7pPr>
            <a:lvl8pPr marL="34861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8pPr>
            <a:lvl9pPr marL="3829050" indent="-1714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2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kumimoji="1" lang="ja-JP" altLang="en-US" sz="6000">
                <a:solidFill>
                  <a:srgbClr val="FF0000"/>
                </a:solidFill>
                <a:latin typeface="AR P丸ゴシック体E"/>
                <a:ea typeface="AR P丸ゴシック体E"/>
              </a:rPr>
              <a:t>Yes </a:t>
            </a:r>
            <a:r>
              <a:rPr kumimoji="1" lang="ja-JP" altLang="en-US" sz="6000">
                <a:solidFill>
                  <a:schemeClr val="accent5"/>
                </a:solidFill>
                <a:latin typeface="AR P丸ゴシック体E"/>
                <a:ea typeface="AR P丸ゴシック体E"/>
              </a:rPr>
              <a:t>or</a:t>
            </a:r>
            <a:r>
              <a:rPr kumimoji="1" lang="ja-JP" altLang="en-US" sz="6000">
                <a:solidFill>
                  <a:srgbClr val="FF0000"/>
                </a:solidFill>
                <a:latin typeface="AR P丸ゴシック体E"/>
                <a:ea typeface="AR P丸ゴシック体E"/>
              </a:rPr>
              <a:t> No</a:t>
            </a:r>
            <a:endParaRPr kumimoji="1" lang="ja-JP" altLang="en-US">
              <a:solidFill>
                <a:srgbClr val="FF0000"/>
              </a:solidFill>
              <a:latin typeface="AR P丸ゴシック体E"/>
              <a:ea typeface="AR P丸ゴシック体E"/>
            </a:endParaRPr>
          </a:p>
        </p:txBody>
      </p:sp>
      <p:pic>
        <p:nvPicPr>
          <p:cNvPr id="1517" name="図 3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6944446" y="4243917"/>
            <a:ext cx="2151534" cy="2390425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523" name="四角形 4963"/>
          <p:cNvSpPr>
            <a:spLocks noGrp="1"/>
          </p:cNvSpPr>
          <p:nvPr>
            <p:ph idx="1"/>
          </p:nvPr>
        </p:nvSpPr>
        <p:spPr>
          <a:xfrm>
            <a:off x="389493" y="1786415"/>
            <a:ext cx="9127014" cy="561865"/>
          </a:xfrm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 「わたしの避難計画」知っていますか？</a:t>
            </a:r>
            <a:endParaRPr kumimoji="1" lang="ja-JP" altLang="en-US"/>
          </a:p>
        </p:txBody>
      </p:sp>
      <p:sp>
        <p:nvSpPr>
          <p:cNvPr id="1524" name="四角形 496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p>
            <a:r>
              <a:rPr kumimoji="1" lang="ja-JP" altLang="en-US"/>
              <a:t>解 説</a:t>
            </a:r>
            <a:endParaRPr kumimoji="1" lang="ja-JP" altLang="en-US"/>
          </a:p>
        </p:txBody>
      </p:sp>
      <p:sp>
        <p:nvSpPr>
          <p:cNvPr id="1525" name="四角形 4965"/>
          <p:cNvSpPr/>
          <p:nvPr/>
        </p:nvSpPr>
        <p:spPr>
          <a:xfrm>
            <a:off x="389494" y="2349357"/>
            <a:ext cx="9127014" cy="33927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kumimoji="1" sz="2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24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20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1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16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5pPr>
            <a:lvl6pPr marL="25717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6pPr>
            <a:lvl7pPr marL="3028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7pPr>
            <a:lvl8pPr marL="34861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8pPr>
            <a:lvl9pPr marL="3829050" indent="-1714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2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ja-JP" altLang="en-US" sz="2400"/>
              <a:t>　</a:t>
            </a:r>
            <a:endParaRPr kumimoji="1" lang="ja-JP" altLang="en-US" sz="2400"/>
          </a:p>
        </p:txBody>
      </p:sp>
      <p:sp>
        <p:nvSpPr>
          <p:cNvPr id="1526" name="四角形 4971"/>
          <p:cNvSpPr/>
          <p:nvPr/>
        </p:nvSpPr>
        <p:spPr>
          <a:xfrm>
            <a:off x="541894" y="2502122"/>
            <a:ext cx="9127014" cy="402321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kumimoji="1" sz="2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24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20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1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u"/>
              <a:defRPr kumimoji="1" sz="16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5pPr>
            <a:lvl6pPr marL="25717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6pPr>
            <a:lvl7pPr marL="3028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7pPr>
            <a:lvl8pPr marL="34861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8pPr>
            <a:lvl9pPr marL="3829050" indent="-1714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200" kern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ja-JP" altLang="en-US" sz="2400"/>
              <a:t>　</a:t>
            </a:r>
            <a:r>
              <a:rPr kumimoji="1" lang="ja-JP" altLang="en-US" sz="2000"/>
              <a:t>「わたしの避難計画」は、身の回りの災害リスクに備えて、「どのタイミング」で「どこに」避難するか、あらかじめ整理したものです。前もって、「わたしの避難計画」を作成し、目のつく場所に貼っておくことで、いざというときの避難に役立ちます。ぜひ、家族で「わたしの避難計画」を作りましょう！。インターネットなどで</a:t>
            </a:r>
            <a:r>
              <a:rPr kumimoji="1" lang="ja-JP" altLang="en-US" sz="2000"/>
              <a:t>最短で５分で作ることが可能です。</a:t>
            </a:r>
            <a:endParaRPr lang="ja-JP" altLang="en-US" sz="2000"/>
          </a:p>
          <a:p>
            <a:pPr marL="0" indent="0">
              <a:buNone/>
            </a:pPr>
            <a:endParaRPr kumimoji="1" lang="ja-JP" altLang="en-US" sz="2000"/>
          </a:p>
          <a:p>
            <a:pPr marL="0" indent="0">
              <a:buNone/>
            </a:pPr>
            <a:r>
              <a:rPr kumimoji="1" lang="ja-JP" altLang="en-US" sz="2000"/>
              <a:t>　また、「わたしの避難計画」作成後は、</a:t>
            </a:r>
            <a:r>
              <a:rPr kumimoji="1" lang="ja-JP" altLang="en-US" sz="2000"/>
              <a:t>①地域防災訓練などの防災行事に</a:t>
            </a:r>
            <a:r>
              <a:rPr kumimoji="1" lang="ja-JP" altLang="en-US" sz="2000"/>
              <a:t>家族で参加→②</a:t>
            </a:r>
            <a:r>
              <a:rPr kumimoji="1" lang="ja-JP" altLang="en-US" sz="2000"/>
              <a:t>訓練後にふりかえりを実施→③「わたしの避難計画」を見直し</a:t>
            </a:r>
            <a:endParaRPr kumimoji="1" lang="ja-JP" altLang="en-US" sz="2000"/>
          </a:p>
          <a:p>
            <a:pPr marL="0" indent="0">
              <a:buNone/>
            </a:pPr>
            <a:r>
              <a:rPr kumimoji="1" lang="ja-JP" altLang="en-US" sz="2000"/>
              <a:t>　</a:t>
            </a:r>
            <a:r>
              <a:rPr kumimoji="1" lang="ja-JP" altLang="en-US" sz="2000"/>
              <a:t>上記の</a:t>
            </a:r>
            <a:r>
              <a:rPr kumimoji="1" lang="ja-JP" altLang="en-US" sz="2000"/>
              <a:t>①～③を繰り返していくことで、家族の防災力を高めることが期待できます。</a:t>
            </a:r>
            <a:endParaRPr kumimoji="1" lang="ja-JP" altLang="en-US" sz="2000"/>
          </a:p>
        </p:txBody>
      </p:sp>
      <p:pic>
        <p:nvPicPr>
          <p:cNvPr id="1527" name="図 3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81073" y="0"/>
            <a:ext cx="2724927" cy="2648488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モダン">
  <a:themeElements>
    <a:clrScheme name="モダン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ユーザ定義">
      <a:majorFont>
        <a:latin typeface="Tahoma"/>
        <a:ea typeface="HG丸ｺﾞｼｯｸM-PRO"/>
        <a:cs typeface=""/>
      </a:majorFont>
      <a:minorFont>
        <a:latin typeface="Book Antiqua"/>
        <a:ea typeface="メイリオ"/>
        <a:cs typeface=""/>
      </a:minorFont>
    </a:fontScheme>
    <a:fmtScheme name="モダン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  <a:tileRect/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  <a:tileRect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/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0000"/>
                <a:satMod val="175000"/>
              </a:schemeClr>
            </a:gs>
            <a:gs pos="60000">
              <a:schemeClr val="phClr">
                <a:shade val="38000"/>
                <a:satMod val="175000"/>
              </a:schemeClr>
            </a:gs>
            <a:gs pos="100000">
              <a:schemeClr val="phClr">
                <a:tint val="80000"/>
                <a:satMod val="250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Application>JUST Focus</Application>
  <AppVersion>4.1.6</AppVersion>
  <PresentationFormat>ユーザー設定</PresentationFormat>
  <Slides>8</Slides>
  <Notes>8</Note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creator>森下　崇弘</dc:creator>
  <cp:lastModifiedBy>森下　崇弘</cp:lastModifiedBy>
  <dcterms:created xsi:type="dcterms:W3CDTF">2026-02-16T08:10:47Z</dcterms:created>
  <dcterms:modified xsi:type="dcterms:W3CDTF">2026-08-30T17:45:19Z</dcterms:modified>
  <cp:revision>46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