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?><Relationships xmlns="http://schemas.openxmlformats.org/package/2006/relationships"><Relationship Id="rId2" Type="http://schemas.openxmlformats.org/package/2006/relationships/metadata/thumbnail" Target="docProps/thumbnail.jpeg" /><Relationship Id="rId3" Type="http://schemas.openxmlformats.org/package/2006/relationships/metadata/core-properties" Target="docProps/core.xml" /><Relationship Id="rId4" Type="http://schemas.openxmlformats.org/officeDocument/2006/relationships/extended-properties" Target="docProps/app.xml" /><Relationship Id="rId5" Type="http://schemas.openxmlformats.org/officeDocument/2006/relationships/custom-properties" Target="docProps/custom.xml" /><Relationship Id="rId1" Type="http://schemas.openxmlformats.org/officeDocument/2006/relationships/officeDocument" Target="ppt/presentation.xml" 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1" saveSubsetFonts="1">
  <p:sldMasterIdLst>
    <p:sldMasterId id="2147484284" r:id="rId2"/>
  </p:sldMasterIdLst>
  <p:notesMasterIdLst>
    <p:notesMasterId r:id="rId3"/>
  </p:notesMasterIdLst>
  <p:handoutMasterIdLst>
    <p:handoutMasterId r:id="rId4"/>
  </p:handoutMasterIdLst>
  <p:sldIdLst>
    <p:sldId id="296" r:id="rId5"/>
    <p:sldId id="273" r:id="rId6"/>
    <p:sldId id="307" r:id="rId7"/>
    <p:sldId id="272" r:id="rId8"/>
    <p:sldId id="277" r:id="rId9"/>
    <p:sldId id="278" r:id="rId10"/>
    <p:sldId id="298" r:id="rId11"/>
    <p:sldId id="290" r:id="rId12"/>
  </p:sldIdLst>
  <p:sldSz cx="9906000" cy="6858000" type="A4"/>
  <p:notesSz cx="6858000" cy="9144000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758"/>
    <p:restoredTop sz="94660"/>
  </p:normalViewPr>
  <p:slideViewPr>
    <p:cSldViewPr>
      <p:cViewPr varScale="0">
        <p:scale>
          <a:sx n="60" d="100"/>
          <a:sy n="60" d="100"/>
        </p:scale>
        <p:origin x="-3078" y="-124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>
      <p:cViewPr varScale="1">
        <p:scale>
          <a:sx n="86" d="100"/>
          <a:sy n="86" d="100"/>
        </p:scale>
        <p:origin x="-3900" y="-90"/>
      </p:cViewPr>
      <p:guideLst>
        <p:guide orient="horz" pos="2880"/>
        <p:guide pos="2160"/>
      </p:guideLst>
    </p:cSldViewPr>
  </p:notesViewPr>
  <p:gridSpacing cx="36004" cy="36004"/>
</p:viewPr>
</file>

<file path=ppt/_rels/presentation.xml.rels><?xml version="1.0" encoding="UTF-8"?><Relationships xmlns="http://schemas.openxmlformats.org/package/2006/relationships"><Relationship Id="rId1" Type="http://schemas.openxmlformats.org/officeDocument/2006/relationships/theme" Target="theme/theme1.xml" /><Relationship Id="rId2" Type="http://schemas.openxmlformats.org/officeDocument/2006/relationships/slideMaster" Target="slideMasters/slideMaster1.xml" /><Relationship Id="rId3" Type="http://schemas.openxmlformats.org/officeDocument/2006/relationships/notesMaster" Target="notesMasters/notesMaster1.xml" /><Relationship Id="rId4" Type="http://schemas.openxmlformats.org/officeDocument/2006/relationships/handoutMaster" Target="handoutMasters/handoutMaster1.xml" /><Relationship Id="rId5" Type="http://schemas.openxmlformats.org/officeDocument/2006/relationships/slide" Target="slides/slide1.xml" /><Relationship Id="rId6" Type="http://schemas.openxmlformats.org/officeDocument/2006/relationships/slide" Target="slides/slide2.xml" /><Relationship Id="rId7" Type="http://schemas.openxmlformats.org/officeDocument/2006/relationships/slide" Target="slides/slide3.xml" /><Relationship Id="rId8" Type="http://schemas.openxmlformats.org/officeDocument/2006/relationships/slide" Target="slides/slide4.xml" /><Relationship Id="rId9" Type="http://schemas.openxmlformats.org/officeDocument/2006/relationships/slide" Target="slides/slide5.xml" /><Relationship Id="rId10" Type="http://schemas.openxmlformats.org/officeDocument/2006/relationships/slide" Target="slides/slide6.xml" /><Relationship Id="rId11" Type="http://schemas.openxmlformats.org/officeDocument/2006/relationships/slide" Target="slides/slide7.xml" /><Relationship Id="rId12" Type="http://schemas.openxmlformats.org/officeDocument/2006/relationships/slide" Target="slides/slide8.xml" /><Relationship Id="rId13" Type="http://schemas.openxmlformats.org/officeDocument/2006/relationships/presProps" Target="presProps.xml" /><Relationship Id="rId14" Type="http://schemas.openxmlformats.org/officeDocument/2006/relationships/viewProps" Target="viewProps.xml" /><Relationship Id="rId15" Type="http://schemas.openxmlformats.org/officeDocument/2006/relationships/tableStyles" Target="tableStyles.xml" /></Relationships>
</file>

<file path=ppt/handoutMasters/_rels/handoutMaster1.xml.rels><?xml version="1.0" encoding="UTF-8"?><Relationships xmlns="http://schemas.openxmlformats.org/package/2006/relationships"><Relationship Id="rId1" Type="http://schemas.openxmlformats.org/officeDocument/2006/relationships/theme" Target="../theme/theme4.xml" 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2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23" name="フッター プレースホルダー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?><Relationships xmlns="http://schemas.openxmlformats.org/package/2006/relationships"><Relationship Id="rId1" Type="http://schemas.openxmlformats.org/officeDocument/2006/relationships/theme" Target="../theme/theme3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5" name="ヘッダー プレースホルダー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16" name="日付プレースホルダー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6D06EA9-14B5-4F31-95CC-6AD91D20700D}" type="datetimeFigureOut">
              <a:rPr kumimoji="1" lang="ja-JP" altLang="en-US" smtClean="0"/>
              <a:t>2015/2/5</a:t>
            </a:fld>
            <a:endParaRPr kumimoji="1" lang="ja-JP" altLang="en-US"/>
          </a:p>
        </p:txBody>
      </p:sp>
      <p:sp>
        <p:nvSpPr>
          <p:cNvPr id="1117" name="スライド イメージ プレースホルダー 3"/>
          <p:cNvSpPr>
            <a:spLocks noGrp="1" noRot="1" noChangeAspect="1"/>
          </p:cNvSpPr>
          <p:nvPr>
            <p:ph type="sldImg" idx="2"/>
          </p:nvPr>
        </p:nvSpPr>
        <p:spPr>
          <a:xfrm>
            <a:off x="952500" y="685800"/>
            <a:ext cx="4953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ja-JP" altLang="en-US"/>
          </a:p>
        </p:txBody>
      </p:sp>
      <p:sp>
        <p:nvSpPr>
          <p:cNvPr id="1118" name="ノー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1119" name="フッター プレースホルダー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1120" name="スライド番号プレースホルダー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4.xml.rels><?xml version="1.0" encoding="UTF-8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<?xml version="1.0" encoding="UTF-8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<?xml version="1.0" encoding="UTF-8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<?xml version="1.0" encoding="UTF-8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<?xml version="1.0" encoding="UTF-8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535" name="四角形 0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36" name="四角形 0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37" name="四角形 0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543" name="四角形 255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44" name="四角形 256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45" name="四角形 257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550" name="四角形 255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51" name="四角形 256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52" name="四角形 257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558" name="四角形 258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59" name="四角形 259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60" name="四角形 260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566" name="四角形 261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67" name="四角形 262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68" name="四角形 263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574" name="四角形 264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75" name="四角形 265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76" name="四角形 266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582" name="四角形 264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83" name="四角形 265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84" name="四角形 266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0" name=""/>
        <p:cNvGrpSpPr/>
        <p:nvPr/>
      </p:nvGrpSpPr>
      <p:grpSpPr/>
      <p:sp>
        <p:nvSpPr>
          <p:cNvPr id="1590" name="四角形 267"/>
          <p:cNvSpPr>
            <a:spLocks noGrp="1" noRot="1" noChangeAspect="1"/>
          </p:cNvSpPr>
          <p:nvPr>
            <p:ph type="sldImg" idx="2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91" name="四角形 268"/>
          <p:cNvSpPr>
            <a:spLocks noGrp="1"/>
          </p:cNvSpPr>
          <p:nvPr>
            <p:ph type="body" sz="quarter" idx="3"/>
          </p:nvPr>
        </p:nvSpPr>
        <p:spPr>
          <a:prstGeom prst="rect">
            <a:avLst/>
          </a:prstGeom>
        </p:spPr>
        <p:txBody>
          <a:bodyPr/>
          <a:p>
            <a:endParaRPr kumimoji="1" lang="ja-JP" altLang="en-US"/>
          </a:p>
        </p:txBody>
      </p:sp>
      <p:sp>
        <p:nvSpPr>
          <p:cNvPr id="1592" name="四角形 269"/>
          <p:cNvSpPr>
            <a:spLocks noGrp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807EA6-0398-4990-8029-A74DB741225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10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11.xml.rels><?xml version="1.0" encoding="UTF-8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slideMaster" Target="../slideMasters/slideMaster1.xml" /></Relationships>
</file>

<file path=ppt/slideLayouts/_rels/slideLayout2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3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4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5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6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7.xml.rels><?xml version="1.0" encoding="UTF-8"?><Relationships xmlns="http://schemas.openxmlformats.org/package/2006/relationships"><Relationship Id="rId1" Type="http://schemas.openxmlformats.org/officeDocument/2006/relationships/slideMaster" Target="../slideMasters/slideMaster1.xml" /></Relationships>
</file>

<file path=ppt/slideLayouts/_rels/slideLayout8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_rels/slideLayout9.xml.rels><?xml version="1.0" encoding="UTF-8"?><Relationships xmlns="http://schemas.openxmlformats.org/package/2006/relationships"><Relationship Id="rId1" Type="http://schemas.openxmlformats.org/officeDocument/2006/relationships/image" Target="../media/image1.png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4" name="サブタイトル 2"/>
          <p:cNvSpPr>
            <a:spLocks noGrp="1"/>
          </p:cNvSpPr>
          <p:nvPr>
            <p:ph type="subTitle" idx="1"/>
          </p:nvPr>
        </p:nvSpPr>
        <p:spPr>
          <a:xfrm>
            <a:off x="389493" y="3380995"/>
            <a:ext cx="9127014" cy="816091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マスター サブタイトルの書式設定</a:t>
            </a:r>
            <a:endParaRPr kumimoji="1" lang="ja-JP" altLang="en-US" dirty="0"/>
          </a:p>
        </p:txBody>
      </p:sp>
      <p:sp>
        <p:nvSpPr>
          <p:cNvPr id="1035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F0FC4DF1-505F-49AF-B4FD-3FC81D06006B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36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37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8157768A-8F01-4F47-B1F2-86443841160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1038" name="タイトル 7"/>
          <p:cNvSpPr>
            <a:spLocks noGrp="1"/>
          </p:cNvSpPr>
          <p:nvPr>
            <p:ph type="title"/>
          </p:nvPr>
        </p:nvSpPr>
        <p:spPr>
          <a:xfrm>
            <a:off x="389493" y="2029648"/>
            <a:ext cx="9127014" cy="1351347"/>
          </a:xfrm>
        </p:spPr>
        <p:txBody>
          <a:bodyPr/>
          <a:lstStyle>
            <a:lvl1pPr>
              <a:defRPr sz="54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39" name="図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4293096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  <p:pic>
        <p:nvPicPr>
          <p:cNvPr id="1040" name="図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412776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1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89493" y="1844825"/>
            <a:ext cx="9127014" cy="4281339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102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FA6F6-3408-43AF-8C2F-5C0B123EAF5F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103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04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105" name="タイトル 1"/>
          <p:cNvSpPr>
            <a:spLocks noGrp="1"/>
          </p:cNvSpPr>
          <p:nvPr>
            <p:ph type="title"/>
          </p:nvPr>
        </p:nvSpPr>
        <p:spPr>
          <a:xfrm>
            <a:off x="389493" y="459520"/>
            <a:ext cx="9127014" cy="773236"/>
          </a:xfrm>
        </p:spPr>
        <p:txBody>
          <a:bodyPr/>
          <a:lstStyle>
            <a:lvl1pPr>
              <a:defRPr sz="3600" strike="noStrike" spc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106" name="図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268760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8" name="縦書きタイトル 1"/>
          <p:cNvSpPr>
            <a:spLocks noGrp="1"/>
          </p:cNvSpPr>
          <p:nvPr>
            <p:ph type="title" orient="vert" hasCustomPrompt="1"/>
          </p:nvPr>
        </p:nvSpPr>
        <p:spPr>
          <a:xfrm>
            <a:off x="7878325" y="274639"/>
            <a:ext cx="1638182" cy="5851525"/>
          </a:xfrm>
        </p:spPr>
        <p:txBody>
          <a:bodyPr vert="eaVert" anchor="ctr" anchorCtr="1"/>
          <a:lstStyle>
            <a:lvl1pPr algn="l">
              <a:defRPr sz="3600" spc="0"/>
            </a:lvl1pPr>
          </a:lstStyle>
          <a:p>
            <a:r>
              <a:rPr kumimoji="1" lang="ja-JP" altLang="en-US" dirty="0" smtClean="0"/>
              <a:t>マスター タイトルの</a:t>
            </a:r>
            <a:br>
              <a:rPr kumimoji="1" lang="en-US" altLang="ja-JP" dirty="0" smtClean="0"/>
            </a:br>
            <a:r>
              <a:rPr kumimoji="1" lang="ja-JP" altLang="en-US" dirty="0" smtClean="0"/>
              <a:t>書式設定</a:t>
            </a:r>
            <a:endParaRPr kumimoji="1" lang="ja-JP" altLang="en-US" dirty="0"/>
          </a:p>
        </p:txBody>
      </p:sp>
      <p:sp>
        <p:nvSpPr>
          <p:cNvPr id="1109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389493" y="274639"/>
            <a:ext cx="7176797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110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E58F17-9321-480C-BACC-AF7621D6BAF7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111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112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pic>
        <p:nvPicPr>
          <p:cNvPr id="1113" name="図 6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5400000">
            <a:off x="4722940" y="3076643"/>
            <a:ext cx="6000667" cy="272666"/>
          </a:xfrm>
          <a:prstGeom prst="rect">
            <a:avLst/>
          </a:prstGeom>
          <a:effectLst>
            <a:outerShdw blurRad="50800" dist="25400" algn="l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2" name="コンテンツ プレースホルダー 2"/>
          <p:cNvSpPr>
            <a:spLocks noGrp="1"/>
          </p:cNvSpPr>
          <p:nvPr>
            <p:ph idx="1"/>
          </p:nvPr>
        </p:nvSpPr>
        <p:spPr>
          <a:xfrm>
            <a:off x="389493" y="1789623"/>
            <a:ext cx="9127014" cy="4336541"/>
          </a:xfrm>
        </p:spPr>
        <p:txBody>
          <a:bodyPr vert="horz"/>
          <a:lstStyle>
            <a:lvl1pPr marL="342900" indent="-342900">
              <a:buFont typeface="Wingdings" panose="05000000000000000000" pitchFamily="2" charset="2"/>
              <a:buChar char="Ø"/>
              <a:defRPr sz="2800"/>
            </a:lvl1pPr>
            <a:lvl2pPr marL="742950" indent="-285750">
              <a:buFont typeface="Wingdings" panose="05000000000000000000" pitchFamily="2" charset="2"/>
              <a:buChar char="u"/>
              <a:defRPr sz="2400"/>
            </a:lvl2pPr>
            <a:lvl3pPr marL="1143000" indent="-228600">
              <a:buFont typeface="Wingdings" panose="05000000000000000000" pitchFamily="2" charset="2"/>
              <a:buChar char="u"/>
              <a:defRPr sz="2000"/>
            </a:lvl3pPr>
            <a:lvl4pPr marL="1600200" indent="-228600">
              <a:buFont typeface="Wingdings" panose="05000000000000000000" pitchFamily="2" charset="2"/>
              <a:buChar char="u"/>
              <a:defRPr sz="1800"/>
            </a:lvl4pPr>
            <a:lvl5pPr marL="2057400" indent="-228600">
              <a:buFont typeface="Wingdings" panose="05000000000000000000" pitchFamily="2" charset="2"/>
              <a:buChar char="u"/>
              <a:defRPr sz="1600"/>
            </a:lvl5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43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E0AEE5-7ED7-4085-A9CA-1753656A0E59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44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45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46" name="タイトル 7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 sz="3600" spc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47" name="図 8"/>
          <p:cNvPicPr>
            <a:picLocks noChangeAspect="1"/>
          </p:cNvPicPr>
          <p:nvPr/>
        </p:nvPicPr>
        <p:blipFill>
          <a:blip r:embed="rId1">
            <a:duotone>
              <a:prstClr val="black"/>
              <a:schemeClr val="accent3">
                <a:tint val="45000"/>
                <a:satMod val="400000"/>
              </a:schemeClr>
            </a:duotone>
          </a:blip>
          <a:stretch>
            <a:fillRect/>
          </a:stretch>
        </p:blipFill>
        <p:spPr>
          <a:xfrm>
            <a:off x="272480" y="1268760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9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89493" y="3044957"/>
            <a:ext cx="9206126" cy="312034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accent5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50" name="日付プレースホルダー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9CC301-EC1A-47B2-813F-893BA7E49D18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51" name="フッター プレースホルダー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52" name="スライド番号プレースホルダー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53" name="タイトル 1"/>
          <p:cNvSpPr>
            <a:spLocks noGrp="1"/>
          </p:cNvSpPr>
          <p:nvPr>
            <p:ph type="title"/>
          </p:nvPr>
        </p:nvSpPr>
        <p:spPr>
          <a:xfrm>
            <a:off x="389493" y="1556792"/>
            <a:ext cx="9127014" cy="857245"/>
          </a:xfrm>
        </p:spPr>
        <p:txBody>
          <a:bodyPr/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54" name="図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2468893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6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389493" y="1844823"/>
            <a:ext cx="4480957" cy="4281340"/>
          </a:xfr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57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5035550" y="1844823"/>
            <a:ext cx="4480957" cy="4281340"/>
          </a:xfrm>
        </p:spPr>
        <p:txBody>
          <a:bodyPr vert="horz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58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2F86E2E-FCC6-4D07-86A0-0197A6231486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59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60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61" name="タイトル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600" spc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62" name="図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268760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4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89493" y="1772179"/>
            <a:ext cx="4482677" cy="639763"/>
          </a:xfrm>
        </p:spPr>
        <p:txBody>
          <a:bodyPr anchor="ctr">
            <a:norm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65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389493" y="2612909"/>
            <a:ext cx="4482677" cy="3513253"/>
          </a:xfrm>
        </p:spPr>
        <p:txBody>
          <a:bodyPr vert="horz"/>
          <a:lstStyle>
            <a:lvl1pPr>
              <a:defRPr sz="21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66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5032112" y="1772179"/>
            <a:ext cx="4484396" cy="639763"/>
          </a:xfrm>
        </p:spPr>
        <p:txBody>
          <a:bodyPr anchor="ctr">
            <a:noAutofit/>
          </a:bodyPr>
          <a:lstStyle>
            <a:lvl1pPr marL="0" indent="0" algn="ctr"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67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5032112" y="2612909"/>
            <a:ext cx="4484396" cy="3513253"/>
          </a:xfrm>
        </p:spPr>
        <p:txBody>
          <a:bodyPr vert="horz"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68" name="日付プレースホルダー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ECF4AE-1C96-4648-B8FF-9B7474D97A2E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69" name="フッター プレースホルダー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70" name="スライド番号プレースホルダー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71" name="タイトル 1"/>
          <p:cNvSpPr>
            <a:spLocks noGrp="1"/>
          </p:cNvSpPr>
          <p:nvPr>
            <p:ph type="title"/>
          </p:nvPr>
        </p:nvSpPr>
        <p:spPr>
          <a:xfrm>
            <a:off x="389493" y="351508"/>
            <a:ext cx="9127014" cy="869247"/>
          </a:xfrm>
        </p:spPr>
        <p:txBody>
          <a:bodyPr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>
            <a:lvl1pPr>
              <a:defRPr sz="3600" b="1" cap="none" spc="0">
                <a:ln w="11430"/>
                <a:gradFill>
                  <a:gsLst>
                    <a:gs pos="25000">
                      <a:schemeClr val="accent5">
                        <a:lumMod val="90000"/>
                      </a:schemeClr>
                    </a:gs>
                    <a:gs pos="100000">
                      <a:schemeClr val="accent5">
                        <a:lumMod val="50000"/>
                      </a:schemeClr>
                    </a:gs>
                  </a:gsLst>
                  <a:lin ang="5400000" scaled="0"/>
                  <a:tileRect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defRPr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72" name="図 1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268760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4" name="日付プレースホルダー 2"/>
          <p:cNvSpPr>
            <a:spLocks noGrp="1"/>
          </p:cNvSpPr>
          <p:nvPr>
            <p:ph type="dt" sz="half" idx="10"/>
          </p:nvPr>
        </p:nvSpPr>
        <p:spPr>
          <a:xfrm>
            <a:off x="379349" y="6376243"/>
            <a:ext cx="23114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07C2587C-9B05-4045-A8A5-B693039F3779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75" name="フッター プレースホルダー 3"/>
          <p:cNvSpPr>
            <a:spLocks noGrp="1"/>
          </p:cNvSpPr>
          <p:nvPr>
            <p:ph type="ftr" sz="quarter" idx="11"/>
          </p:nvPr>
        </p:nvSpPr>
        <p:spPr>
          <a:xfrm>
            <a:off x="3384550" y="6376243"/>
            <a:ext cx="31369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1076" name="スライド番号プレースホルダー 4"/>
          <p:cNvSpPr>
            <a:spLocks noGrp="1"/>
          </p:cNvSpPr>
          <p:nvPr>
            <p:ph type="sldNum" sz="quarter" idx="12"/>
          </p:nvPr>
        </p:nvSpPr>
        <p:spPr>
          <a:xfrm>
            <a:off x="7205107" y="6376243"/>
            <a:ext cx="2311400" cy="365125"/>
          </a:xfrm>
        </p:spPr>
        <p:txBody>
          <a:bodyPr/>
          <a:lstStyle>
            <a:lvl1pPr>
              <a:defRPr>
                <a:solidFill>
                  <a:schemeClr val="accent4">
                    <a:lumMod val="50000"/>
                  </a:schemeClr>
                </a:solidFill>
              </a:defRPr>
            </a:lvl1pPr>
          </a:lstStyle>
          <a:p>
            <a:fld id="{8157768A-8F01-4F47-B1F2-86443841160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1077" name="タイトル 1"/>
          <p:cNvSpPr>
            <a:spLocks noGrp="1"/>
          </p:cNvSpPr>
          <p:nvPr>
            <p:ph type="ctrTitle"/>
          </p:nvPr>
        </p:nvSpPr>
        <p:spPr>
          <a:xfrm>
            <a:off x="389493" y="1988840"/>
            <a:ext cx="9127014" cy="2263448"/>
          </a:xfrm>
        </p:spPr>
        <p:txBody>
          <a:bodyPr/>
          <a:lstStyle>
            <a:lvl1pPr>
              <a:defRPr sz="540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78" name="図 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4293096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  <p:pic>
        <p:nvPicPr>
          <p:cNvPr id="1079" name="図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412776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1" name="日付プレースホルダー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EF515E-B216-45AE-AD87-EA39F3FC0AF1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82" name="フッター プレースホルダー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3" name="スライド番号プレースホルダー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5" name="コンテンツ プレースホルダー 2"/>
          <p:cNvSpPr>
            <a:spLocks noGrp="1"/>
          </p:cNvSpPr>
          <p:nvPr>
            <p:ph idx="1"/>
          </p:nvPr>
        </p:nvSpPr>
        <p:spPr>
          <a:xfrm>
            <a:off x="1832653" y="1748813"/>
            <a:ext cx="7683854" cy="4377351"/>
          </a:xfrm>
        </p:spPr>
        <p:txBody>
          <a:bodyPr vert="horz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 dirty="0"/>
          </a:p>
        </p:txBody>
      </p:sp>
      <p:sp>
        <p:nvSpPr>
          <p:cNvPr id="1086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89493" y="1748813"/>
            <a:ext cx="1209134" cy="4377351"/>
          </a:xfrm>
        </p:spPr>
        <p:txBody>
          <a:bodyPr vert="eaVert" anchor="ctr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87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3166FF8-0C33-42EB-A0BA-E00ED2D13AD1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88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89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90" name="タイトル 1"/>
          <p:cNvSpPr>
            <a:spLocks noGrp="1"/>
          </p:cNvSpPr>
          <p:nvPr>
            <p:ph type="title"/>
          </p:nvPr>
        </p:nvSpPr>
        <p:spPr>
          <a:xfrm>
            <a:off x="389493" y="459520"/>
            <a:ext cx="9127014" cy="773236"/>
          </a:xfrm>
        </p:spPr>
        <p:txBody>
          <a:bodyPr/>
          <a:lstStyle>
            <a:lvl1pPr>
              <a:defRPr sz="3600" spc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91" name="図 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268760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3" name="図プレースホルダー 2"/>
          <p:cNvSpPr>
            <a:spLocks noGrp="1"/>
          </p:cNvSpPr>
          <p:nvPr>
            <p:ph type="pic" idx="1"/>
          </p:nvPr>
        </p:nvSpPr>
        <p:spPr>
          <a:xfrm>
            <a:off x="1832653" y="1748813"/>
            <a:ext cx="7582588" cy="4320480"/>
          </a:xfrm>
        </p:spPr>
        <p:txBody>
          <a:bodyPr vert="horz">
            <a:normAutofit/>
          </a:bodyPr>
          <a:lstStyle>
            <a:lvl1pPr marL="0" indent="0" algn="l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1" lang="ja-JP" altLang="en-US" smtClean="0"/>
              <a:t>アイコンをクリックして図を追加</a:t>
            </a:r>
            <a:endParaRPr kumimoji="1" lang="ja-JP" altLang="en-US" dirty="0"/>
          </a:p>
        </p:txBody>
      </p:sp>
      <p:sp>
        <p:nvSpPr>
          <p:cNvPr id="109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389493" y="1748813"/>
            <a:ext cx="1209134" cy="4320480"/>
          </a:xfrm>
        </p:spPr>
        <p:txBody>
          <a:bodyPr vert="eaVert" anchor="ctr"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マスター テキストの書式設定</a:t>
            </a:r>
          </a:p>
        </p:txBody>
      </p:sp>
      <p:sp>
        <p:nvSpPr>
          <p:cNvPr id="1095" name="日付プレースホルダー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605281-B54E-468B-B9AA-8099FC9D193F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96" name="フッター プレースホルダー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1097" name="スライド番号プレースホルダー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57768A-8F01-4F47-B1F2-864438411608}" type="slidenum">
              <a:rPr kumimoji="1" lang="ja-JP" altLang="en-US" smtClean="0"/>
              <a:t>‹#›</a:t>
            </a:fld>
            <a:endParaRPr kumimoji="1" lang="ja-JP" altLang="en-US"/>
          </a:p>
        </p:txBody>
      </p:sp>
      <p:sp>
        <p:nvSpPr>
          <p:cNvPr id="1098" name="タイトル 1"/>
          <p:cNvSpPr>
            <a:spLocks noGrp="1"/>
          </p:cNvSpPr>
          <p:nvPr>
            <p:ph type="title"/>
          </p:nvPr>
        </p:nvSpPr>
        <p:spPr>
          <a:xfrm>
            <a:off x="389493" y="459520"/>
            <a:ext cx="9127014" cy="773236"/>
          </a:xfrm>
        </p:spPr>
        <p:txBody>
          <a:bodyPr/>
          <a:lstStyle>
            <a:lvl1pPr>
              <a:defRPr sz="3600" spc="0"/>
            </a:lvl1pPr>
          </a:lstStyle>
          <a:p>
            <a:r>
              <a:rPr kumimoji="1" lang="ja-JP" altLang="en-US" smtClean="0"/>
              <a:t>マスター タイトルの書式設定</a:t>
            </a:r>
            <a:endParaRPr kumimoji="1" lang="ja-JP" altLang="en-US" dirty="0"/>
          </a:p>
        </p:txBody>
      </p:sp>
      <p:pic>
        <p:nvPicPr>
          <p:cNvPr id="1099" name="図 1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72480" y="1268760"/>
            <a:ext cx="9361040" cy="616872"/>
          </a:xfrm>
          <a:prstGeom prst="rect">
            <a:avLst/>
          </a:prstGeom>
          <a:effectLst>
            <a:outerShdw blurRad="50800" dist="25400" dir="5400000" algn="t" rotWithShape="0">
              <a:schemeClr val="accent5">
                <a:lumMod val="50000"/>
                <a:alpha val="40000"/>
              </a:schemeClr>
            </a:outerShdw>
          </a:effectLst>
        </p:spPr>
      </p:pic>
    </p:spTree>
  </p:cSld>
  <p:clrMapOvr>
    <a:masterClrMapping/>
  </p:clrMapOvr>
  <p:hf sldNum="0" hdr="0" ftr="0" dt="0"/>
</p:sldLayout>
</file>

<file path=ppt/slideMasters/_rels/slideMaster1.xml.rels><?xml version="1.0" encoding="UTF-8"?><Relationships xmlns="http://schemas.openxmlformats.org/package/2006/relationships"><Relationship Id="rId1" Type="http://schemas.openxmlformats.org/officeDocument/2006/relationships/slideLayout" Target="../slideLayouts/slideLayout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image" Target="../media/image3.png" /><Relationship Id="rId13" Type="http://schemas.microsoft.com/office/2007/relationships/hdphoto" Target="../media/hdphoto1.wdp" /><Relationship Id="rId14" Type="http://schemas.openxmlformats.org/officeDocument/2006/relationships/theme" Target="../theme/theme2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4">
            <a:lumMod val="20000"/>
            <a:lumOff val="80000"/>
            <a:alpha val="20000"/>
          </a:schemeClr>
        </a:solidFill>
        <a:effectLst/>
      </p:bgPr>
    </p:bg>
    <p:spTree>
      <p:nvGrpSpPr>
        <p:cNvPr id="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5" name="正方形/長方形 11"/>
          <p:cNvSpPr/>
          <p:nvPr/>
        </p:nvSpPr>
        <p:spPr>
          <a:xfrm>
            <a:off x="0" y="0"/>
            <a:ext cx="9906000" cy="6858000"/>
          </a:xfrm>
          <a:prstGeom prst="rect">
            <a:avLst/>
          </a:prstGeom>
          <a:blipFill>
            <a:blip r:embed="rId12">
              <a:alphaModFix amt="8000"/>
              <a:extLst>
                <a:ext uri="{BEBA8EAE-BF5A-486C-A8C5-ECC9F3942E4B}">
                  <a14:imgProps xmlns:a14="http://schemas.microsoft.com/office/drawing/2010/main">
                    <a14:imgLayer r:embed="rId13">
                      <a14:imgEffect>
                        <a14:brightnessContrast bright="-1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26" name="タイトル プレースホルダー 1"/>
          <p:cNvSpPr>
            <a:spLocks noGrp="1"/>
          </p:cNvSpPr>
          <p:nvPr>
            <p:ph type="title"/>
          </p:nvPr>
        </p:nvSpPr>
        <p:spPr>
          <a:xfrm>
            <a:off x="389493" y="356659"/>
            <a:ext cx="9127014" cy="85724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kumimoji="1" lang="ja-JP" altLang="en-US" dirty="0" smtClean="0"/>
              <a:t>マスター タイトルの書式設定</a:t>
            </a:r>
            <a:endParaRPr kumimoji="1" lang="ja-JP" altLang="en-US" dirty="0"/>
          </a:p>
        </p:txBody>
      </p:sp>
      <p:sp>
        <p:nvSpPr>
          <p:cNvPr id="1027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389493" y="1988839"/>
            <a:ext cx="9127014" cy="413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dirty="0" smtClean="0"/>
              <a:t>マスター テキストの書式設定</a:t>
            </a:r>
          </a:p>
          <a:p>
            <a:pPr lvl="1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2 </a:t>
            </a:r>
            <a:r>
              <a:rPr kumimoji="1" lang="ja-JP" altLang="en-US" dirty="0" smtClean="0"/>
              <a:t>レベル</a:t>
            </a:r>
          </a:p>
          <a:p>
            <a:pPr lvl="2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3 </a:t>
            </a:r>
            <a:r>
              <a:rPr kumimoji="1" lang="ja-JP" altLang="en-US" dirty="0" smtClean="0"/>
              <a:t>レベル</a:t>
            </a:r>
          </a:p>
          <a:p>
            <a:pPr lvl="3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4 </a:t>
            </a:r>
            <a:r>
              <a:rPr kumimoji="1" lang="ja-JP" altLang="en-US" dirty="0" smtClean="0"/>
              <a:t>レベル</a:t>
            </a:r>
          </a:p>
          <a:p>
            <a:pPr lvl="4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5 </a:t>
            </a:r>
            <a:r>
              <a:rPr kumimoji="1" lang="ja-JP" altLang="en-US" dirty="0" smtClean="0"/>
              <a:t>レベル</a:t>
            </a:r>
            <a:endParaRPr kumimoji="1" lang="en-US" altLang="ja-JP" dirty="0" smtClean="0"/>
          </a:p>
          <a:p>
            <a:pPr lvl="5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6 </a:t>
            </a:r>
            <a:r>
              <a:rPr kumimoji="1" lang="ja-JP" altLang="en-US" dirty="0" smtClean="0"/>
              <a:t>レベル</a:t>
            </a:r>
          </a:p>
          <a:p>
            <a:pPr lvl="6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7 </a:t>
            </a:r>
            <a:r>
              <a:rPr kumimoji="1" lang="ja-JP" altLang="en-US" dirty="0" smtClean="0"/>
              <a:t>レベル</a:t>
            </a:r>
          </a:p>
          <a:p>
            <a:pPr lvl="7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8 </a:t>
            </a:r>
            <a:r>
              <a:rPr kumimoji="1" lang="ja-JP" altLang="en-US" dirty="0" smtClean="0"/>
              <a:t>レベル</a:t>
            </a:r>
          </a:p>
          <a:p>
            <a:pPr lvl="8"/>
            <a:r>
              <a:rPr kumimoji="1" lang="ja-JP" altLang="en-US" dirty="0" smtClean="0"/>
              <a:t>第 </a:t>
            </a:r>
            <a:r>
              <a:rPr kumimoji="1" lang="en-US" altLang="ja-JP" dirty="0" smtClean="0"/>
              <a:t>9 </a:t>
            </a:r>
            <a:r>
              <a:rPr kumimoji="1" lang="ja-JP" altLang="en-US" dirty="0" smtClean="0"/>
              <a:t>レベル</a:t>
            </a:r>
            <a:endParaRPr kumimoji="1" lang="ja-JP" altLang="en-US" dirty="0"/>
          </a:p>
        </p:txBody>
      </p:sp>
      <p:sp>
        <p:nvSpPr>
          <p:cNvPr id="1028" name="日付プレースホルダー 3"/>
          <p:cNvSpPr>
            <a:spLocks noGrp="1"/>
          </p:cNvSpPr>
          <p:nvPr>
            <p:ph type="dt" sz="half" idx="2"/>
          </p:nvPr>
        </p:nvSpPr>
        <p:spPr>
          <a:xfrm>
            <a:off x="389493" y="637624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</a:defRPr>
            </a:lvl1pPr>
          </a:lstStyle>
          <a:p>
            <a:fld id="{B4D3E093-8576-4F1C-AD1A-E86E5582DB9F}" type="datetime1">
              <a:rPr kumimoji="1" lang="ja-JP" altLang="en-US" smtClean="0"/>
              <a:t>2026/3/25</a:t>
            </a:fld>
            <a:endParaRPr kumimoji="1" lang="ja-JP" altLang="en-US"/>
          </a:p>
        </p:txBody>
      </p:sp>
      <p:sp>
        <p:nvSpPr>
          <p:cNvPr id="1029" name="フッター プレースホルダー 4"/>
          <p:cNvSpPr>
            <a:spLocks noGrp="1"/>
          </p:cNvSpPr>
          <p:nvPr>
            <p:ph type="ftr" sz="quarter" idx="3"/>
          </p:nvPr>
        </p:nvSpPr>
        <p:spPr>
          <a:xfrm>
            <a:off x="3384550" y="6376243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</a:defRPr>
            </a:lvl1pPr>
          </a:lstStyle>
          <a:p>
            <a:endParaRPr kumimoji="1" lang="ja-JP" altLang="en-US"/>
          </a:p>
        </p:txBody>
      </p:sp>
      <p:sp>
        <p:nvSpPr>
          <p:cNvPr id="1030" name="スライド番号プレースホルダー 5"/>
          <p:cNvSpPr>
            <a:spLocks noGrp="1"/>
          </p:cNvSpPr>
          <p:nvPr>
            <p:ph type="sldNum" sz="quarter" idx="4"/>
          </p:nvPr>
        </p:nvSpPr>
        <p:spPr>
          <a:xfrm>
            <a:off x="7205107" y="6376243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4">
                    <a:lumMod val="50000"/>
                  </a:schemeClr>
                </a:solidFill>
                <a:latin typeface="+mn-ea"/>
                <a:ea typeface="+mn-ea"/>
              </a:defRPr>
            </a:lvl1pPr>
          </a:lstStyle>
          <a:p>
            <a:fld id="{8157768A-8F01-4F47-B1F2-864438411608}" type="slidenum">
              <a:rPr lang="ja-JP" altLang="en-US" smtClean="0"/>
              <a:pPr/>
              <a:t>‹#›</a:t>
            </a:fld>
            <a:endParaRPr lang="ja-JP" altLang="en-US" dirty="0"/>
          </a:p>
        </p:txBody>
      </p:sp>
      <p:sp>
        <p:nvSpPr>
          <p:cNvPr id="1031" name="正方形/長方形 8"/>
          <p:cNvSpPr/>
          <p:nvPr/>
        </p:nvSpPr>
        <p:spPr>
          <a:xfrm>
            <a:off x="0" y="0"/>
            <a:ext cx="9906000" cy="60959"/>
          </a:xfrm>
          <a:prstGeom prst="rect">
            <a:avLst/>
          </a:prstGeom>
          <a:solidFill>
            <a:schemeClr val="accent5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  <p:sp>
        <p:nvSpPr>
          <p:cNvPr id="1032" name="正方形/長方形 9"/>
          <p:cNvSpPr/>
          <p:nvPr/>
        </p:nvSpPr>
        <p:spPr>
          <a:xfrm>
            <a:off x="-18259" y="6806588"/>
            <a:ext cx="9906000" cy="60959"/>
          </a:xfrm>
          <a:prstGeom prst="rect">
            <a:avLst/>
          </a:prstGeom>
          <a:solidFill>
            <a:schemeClr val="accent5">
              <a:lumMod val="50000"/>
              <a:alpha val="8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285" r:id="rId1"/>
    <p:sldLayoutId id="2147484286" r:id="rId2"/>
    <p:sldLayoutId id="2147484287" r:id="rId3"/>
    <p:sldLayoutId id="2147484288" r:id="rId4"/>
    <p:sldLayoutId id="2147484289" r:id="rId5"/>
    <p:sldLayoutId id="2147484290" r:id="rId6"/>
    <p:sldLayoutId id="2147484291" r:id="rId7"/>
    <p:sldLayoutId id="2147484292" r:id="rId8"/>
    <p:sldLayoutId id="2147484293" r:id="rId9"/>
    <p:sldLayoutId id="2147484294" r:id="rId10"/>
    <p:sldLayoutId id="2147484295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kumimoji="1" lang="ja-JP" altLang="en-US" sz="4800" b="1" kern="1200" cap="none" spc="-300" dirty="0">
          <a:ln w="11430"/>
          <a:gradFill>
            <a:gsLst>
              <a:gs pos="25000">
                <a:schemeClr val="accent4">
                  <a:lumMod val="75000"/>
                </a:schemeClr>
              </a:gs>
              <a:gs pos="100000">
                <a:schemeClr val="accent5">
                  <a:lumMod val="50000"/>
                </a:schemeClr>
              </a:gs>
            </a:gsLst>
            <a:lin ang="5400000" scaled="0"/>
            <a:tileRect/>
          </a:gradFill>
          <a:effectLst>
            <a:outerShdw blurRad="76200" dist="50800" dir="5400000" algn="tl" rotWithShape="0">
              <a:srgbClr val="000000">
                <a:alpha val="65000"/>
              </a:srgbClr>
            </a:outerShdw>
          </a:effectLst>
          <a:latin typeface="+mj-ea"/>
          <a:ea typeface="+mj-ea"/>
          <a:cs typeface="+mj-cs"/>
        </a:defRPr>
      </a:lvl1pPr>
      <a:lvl2pPr eaLnBrk="1" hangingPunct="1">
        <a:defRPr kumimoji="1">
          <a:solidFill>
            <a:schemeClr val="tx2"/>
          </a:solidFill>
        </a:defRPr>
      </a:lvl2pPr>
      <a:lvl3pPr eaLnBrk="1" hangingPunct="1">
        <a:defRPr kumimoji="1">
          <a:solidFill>
            <a:schemeClr val="tx2"/>
          </a:solidFill>
        </a:defRPr>
      </a:lvl3pPr>
      <a:lvl4pPr eaLnBrk="1" hangingPunct="1">
        <a:defRPr kumimoji="1">
          <a:solidFill>
            <a:schemeClr val="tx2"/>
          </a:solidFill>
        </a:defRPr>
      </a:lvl4pPr>
      <a:lvl5pPr eaLnBrk="1" hangingPunct="1">
        <a:defRPr kumimoji="1">
          <a:solidFill>
            <a:schemeClr val="tx2"/>
          </a:solidFill>
        </a:defRPr>
      </a:lvl5pPr>
      <a:lvl6pPr eaLnBrk="1" hangingPunct="1">
        <a:defRPr kumimoji="1">
          <a:solidFill>
            <a:schemeClr val="tx2"/>
          </a:solidFill>
        </a:defRPr>
      </a:lvl6pPr>
      <a:lvl7pPr eaLnBrk="1" hangingPunct="1">
        <a:defRPr kumimoji="1">
          <a:solidFill>
            <a:schemeClr val="tx2"/>
          </a:solidFill>
        </a:defRPr>
      </a:lvl7pPr>
      <a:lvl8pPr eaLnBrk="1" hangingPunct="1">
        <a:defRPr kumimoji="1">
          <a:solidFill>
            <a:schemeClr val="tx2"/>
          </a:solidFill>
        </a:defRPr>
      </a:lvl8pPr>
      <a:lvl9pPr eaLnBrk="1" hangingPunct="1">
        <a:defRPr kumimoji="1">
          <a:solidFill>
            <a:schemeClr val="tx2"/>
          </a:solidFill>
        </a:defRPr>
      </a:lvl9pPr>
    </p:titleStyle>
    <p:bodyStyle>
      <a:lvl1pPr marL="342900" indent="-342900" algn="l" defTabSz="914400" rtl="0" eaLnBrk="1" latinLnBrk="0" hangingPunct="1">
        <a:spcBef>
          <a:spcPct val="20000"/>
        </a:spcBef>
        <a:buFont typeface="Wingdings" panose="05000000000000000000" pitchFamily="2" charset="2"/>
        <a:buChar char="Ø"/>
        <a:defRPr kumimoji="1" sz="32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8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4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20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5pPr>
      <a:lvl6pPr marL="25717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8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6pPr>
      <a:lvl7pPr marL="3028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6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7pPr>
      <a:lvl8pPr marL="34861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4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8pPr>
      <a:lvl9pPr marL="3829050" indent="-17145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1200" kern="1200">
          <a:solidFill>
            <a:schemeClr val="accent4">
              <a:lumMod val="50000"/>
            </a:schemeClr>
          </a:solidFill>
          <a:latin typeface="+mn-ea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1.xml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image" Target="../media/image4.emf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2.xml" /><Relationship Id="rId2" Type="http://schemas.openxmlformats.org/officeDocument/2006/relationships/notesSlide" Target="../notesSlides/notesSlide3.xml" /></Relationships>
</file>

<file path=ppt/slides/_rels/slide4.xml.rels><?xml version="1.0" encoding="UTF-8"?><Relationships xmlns="http://schemas.openxmlformats.org/package/2006/relationships"><Relationship Id="rId1" Type="http://schemas.openxmlformats.org/officeDocument/2006/relationships/image" Target="../media/image5.emf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4.xml" /></Relationships>
</file>

<file path=ppt/slides/_rels/slide5.xml.rels><?xml version="1.0" encoding="UTF-8"?><Relationships xmlns="http://schemas.openxmlformats.org/package/2006/relationships"><Relationship Id="rId1" Type="http://schemas.openxmlformats.org/officeDocument/2006/relationships/image" Target="../media/image6.emf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5.xml" /></Relationships>
</file>

<file path=ppt/slides/_rels/slide6.xml.rels><?xml version="1.0" encoding="UTF-8"?><Relationships xmlns="http://schemas.openxmlformats.org/package/2006/relationships"><Relationship Id="rId1" Type="http://schemas.openxmlformats.org/officeDocument/2006/relationships/image" Target="../media/image7.emf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6.xml" /></Relationships>
</file>

<file path=ppt/slides/_rels/slide7.xml.rels><?xml version="1.0" encoding="UTF-8"?><Relationships xmlns="http://schemas.openxmlformats.org/package/2006/relationships"><Relationship Id="rId1" Type="http://schemas.openxmlformats.org/officeDocument/2006/relationships/image" Target="../media/image8.emf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7.xml" /></Relationships>
</file>

<file path=ppt/slides/_rels/slide8.xml.rels><?xml version="1.0" encoding="UTF-8"?><Relationships xmlns="http://schemas.openxmlformats.org/package/2006/relationships"><Relationship Id="rId1" Type="http://schemas.openxmlformats.org/officeDocument/2006/relationships/image" Target="../media/image4.emf" /><Relationship Id="rId2" Type="http://schemas.openxmlformats.org/officeDocument/2006/relationships/slideLayout" Target="../slideLayouts/slideLayout2.xml" /><Relationship Id="rId3" Type="http://schemas.openxmlformats.org/officeDocument/2006/relationships/notesSlide" Target="../notesSlides/notesSlide8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533" name="四角形 1980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pPr marL="0" indent="0" algn="ctr">
              <a:buNone/>
            </a:pPr>
            <a:r>
              <a:rPr kumimoji="1" lang="ja-JP" altLang="en-US" sz="5400">
                <a:latin typeface="AR P丸ゴシック体E"/>
                <a:ea typeface="AR P丸ゴシック体E"/>
              </a:rPr>
              <a:t>③</a:t>
            </a:r>
            <a:endParaRPr kumimoji="1" lang="ja-JP" altLang="en-US" sz="5400">
              <a:latin typeface="AR P丸ゴシック体E"/>
              <a:ea typeface="AR P丸ゴシック体E"/>
            </a:endParaRPr>
          </a:p>
          <a:p>
            <a:pPr marL="0" indent="0" algn="ctr">
              <a:buNone/>
            </a:pPr>
            <a:r>
              <a:rPr kumimoji="1" lang="ja-JP" altLang="en-US" sz="5400">
                <a:latin typeface="AR P丸ゴシック体E"/>
                <a:ea typeface="AR P丸ゴシック体E"/>
              </a:rPr>
              <a:t>災害ミッションに挑戦！</a:t>
            </a:r>
            <a:endParaRPr kumimoji="1" lang="ja-JP" altLang="en-US" sz="5400">
              <a:latin typeface="AR P丸ゴシック体E"/>
              <a:ea typeface="AR P丸ゴシック体E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539" name="四角形 4837"/>
          <p:cNvSpPr>
            <a:spLocks noGrp="1"/>
          </p:cNvSpPr>
          <p:nvPr>
            <p:ph idx="1"/>
          </p:nvPr>
        </p:nvSpPr>
        <p:spPr>
          <a:xfrm>
            <a:off x="275103" y="1918009"/>
            <a:ext cx="9434400" cy="4208202"/>
          </a:xfrm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 今から、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発災時の現場に自分がいる</a:t>
            </a:r>
            <a:r>
              <a:rPr kumimoji="1" lang="ja-JP" altLang="en-US"/>
              <a:t>とイメージし、</a:t>
            </a:r>
            <a:endParaRPr kumimoji="1" lang="ja-JP" altLang="en-US"/>
          </a:p>
          <a:p>
            <a:pPr marL="0" indent="0">
              <a:buNone/>
            </a:pPr>
            <a:r>
              <a:rPr kumimoji="1" lang="ja-JP" altLang="en-US"/>
              <a:t>　ミッションに取り組んでもらいます</a:t>
            </a:r>
            <a:r>
              <a:rPr kumimoji="1" lang="ja-JP" altLang="en-US"/>
              <a:t>。</a:t>
            </a:r>
            <a:endParaRPr kumimoji="1" lang="ja-JP" altLang="en-US"/>
          </a:p>
          <a:p>
            <a:endParaRPr kumimoji="1" lang="ja-JP" altLang="en-US"/>
          </a:p>
          <a:p>
            <a:r>
              <a:rPr kumimoji="1" lang="ja-JP" altLang="en-US"/>
              <a:t> 今から出されるミッションに、あなたは</a:t>
            </a: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どう対処するか</a:t>
            </a:r>
            <a:endParaRPr kumimoji="1" lang="ja-JP" altLang="en-US"/>
          </a:p>
          <a:p>
            <a:pPr marL="0" indent="0">
              <a:buNone/>
            </a:pPr>
            <a:r>
              <a:rPr kumimoji="1" lang="ja-JP" altLang="en-US">
                <a:solidFill>
                  <a:srgbClr val="FF0000"/>
                </a:solidFill>
                <a:latin typeface="AR P丸ゴシック体E"/>
                <a:ea typeface="AR P丸ゴシック体E"/>
              </a:rPr>
              <a:t>　</a:t>
            </a:r>
            <a:r>
              <a:rPr kumimoji="1" lang="ja-JP" altLang="en-US"/>
              <a:t>１分間考えてみましょう。</a:t>
            </a:r>
            <a:endParaRPr kumimoji="1" lang="ja-JP" altLang="en-US">
              <a:solidFill>
                <a:srgbClr val="FF0000"/>
              </a:solidFill>
              <a:latin typeface="AR P丸ゴシック体E"/>
              <a:ea typeface="AR P丸ゴシック体E"/>
            </a:endParaRPr>
          </a:p>
          <a:p>
            <a:pPr marL="0" indent="0">
              <a:buNone/>
            </a:pPr>
            <a:endParaRPr kumimoji="1" lang="ja-JP" altLang="en-US"/>
          </a:p>
          <a:p>
            <a:pPr marL="0" indent="0">
              <a:buNone/>
            </a:pPr>
            <a:r>
              <a:rPr kumimoji="1" lang="ja-JP" altLang="en-US" sz="2400"/>
              <a:t>※</a:t>
            </a:r>
            <a:r>
              <a:rPr kumimoji="1" lang="ja-JP" altLang="en-US" sz="2400"/>
              <a:t>①にて組織の役割が振られている場合に、その立場で</a:t>
            </a:r>
            <a:r>
              <a:rPr kumimoji="1" lang="ja-JP" altLang="en-US" sz="2400"/>
              <a:t>ミッション</a:t>
            </a:r>
            <a:endParaRPr kumimoji="1" lang="ja-JP" altLang="en-US"/>
          </a:p>
          <a:p>
            <a:pPr marL="0" indent="0">
              <a:buNone/>
            </a:pPr>
            <a:r>
              <a:rPr kumimoji="1" lang="ja-JP" altLang="en-US" sz="2400"/>
              <a:t>　</a:t>
            </a:r>
            <a:r>
              <a:rPr kumimoji="1" lang="ja-JP" altLang="en-US" sz="2400"/>
              <a:t>に取り組むのも良いでしょう。</a:t>
            </a:r>
            <a:endParaRPr kumimoji="1" lang="ja-JP" altLang="en-US" sz="2400"/>
          </a:p>
        </p:txBody>
      </p:sp>
      <p:sp>
        <p:nvSpPr>
          <p:cNvPr id="1540" name="四角形 4838"/>
          <p:cNvSpPr>
            <a:spLocks noGrp="1"/>
          </p:cNvSpPr>
          <p:nvPr>
            <p:ph type="title" idx="0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災害ミッションに挑戦！</a:t>
            </a:r>
            <a:endParaRPr kumimoji="1" lang="ja-JP" altLang="en-US"/>
          </a:p>
        </p:txBody>
      </p:sp>
      <p:pic>
        <p:nvPicPr>
          <p:cNvPr id="1541" name="図 36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96628" y="0"/>
            <a:ext cx="2098789" cy="2133000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547" name="四角形 4837"/>
          <p:cNvSpPr>
            <a:spLocks noGrp="1"/>
          </p:cNvSpPr>
          <p:nvPr>
            <p:ph idx="1"/>
          </p:nvPr>
        </p:nvSpPr>
        <p:spPr>
          <a:xfrm>
            <a:off x="275103" y="1918009"/>
            <a:ext cx="9434400" cy="4208202"/>
          </a:xfrm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 </a:t>
            </a:r>
            <a:r>
              <a:rPr kumimoji="1" lang="ja-JP" altLang="en-US"/>
              <a:t>震度７の地震が発生してから、２分が経過</a:t>
            </a:r>
            <a:endParaRPr kumimoji="1" lang="ja-JP" altLang="en-US"/>
          </a:p>
          <a:p>
            <a:r>
              <a:rPr kumimoji="1" lang="ja-JP" altLang="en-US"/>
              <a:t>12月（冬）</a:t>
            </a:r>
            <a:endParaRPr kumimoji="1" lang="ja-JP" altLang="en-US"/>
          </a:p>
          <a:p>
            <a:r>
              <a:rPr kumimoji="1" lang="ja-JP" altLang="en-US"/>
              <a:t>現在</a:t>
            </a:r>
            <a:r>
              <a:rPr kumimoji="1" lang="ja-JP" altLang="en-US"/>
              <a:t>、</a:t>
            </a:r>
            <a:r>
              <a:rPr kumimoji="1" lang="ja-JP" altLang="en-US"/>
              <a:t>夜　土砂降りの雨が降っている。</a:t>
            </a:r>
            <a:endParaRPr kumimoji="1" lang="ja-JP" altLang="en-US" sz="2400">
              <a:highlight>
                <a:srgbClr val="FFFF00"/>
              </a:highlight>
            </a:endParaRPr>
          </a:p>
          <a:p>
            <a:r>
              <a:rPr kumimoji="1" lang="ja-JP" altLang="en-US"/>
              <a:t>あなたは、現在自宅にいます。</a:t>
            </a:r>
            <a:endParaRPr kumimoji="1" lang="ja-JP" altLang="en-US"/>
          </a:p>
          <a:p>
            <a:r>
              <a:rPr kumimoji="1" lang="ja-JP" altLang="en-US"/>
              <a:t>自宅は沿</a:t>
            </a:r>
            <a:r>
              <a:rPr kumimoji="1" lang="ja-JP" altLang="en-US"/>
              <a:t>岸から100ｍ程度の場所に位置しています。</a:t>
            </a:r>
            <a:endParaRPr kumimoji="1" lang="ja-JP" altLang="en-US"/>
          </a:p>
          <a:p>
            <a:r>
              <a:rPr kumimoji="1" lang="ja-JP" altLang="en-US"/>
              <a:t>たった今、大津波警報がサイレンで鳴り始めました。</a:t>
            </a:r>
            <a:endParaRPr kumimoji="1" lang="ja-JP" altLang="en-US"/>
          </a:p>
        </p:txBody>
      </p:sp>
      <p:sp>
        <p:nvSpPr>
          <p:cNvPr id="1548" name="四角形 4838"/>
          <p:cNvSpPr>
            <a:spLocks noGrp="1"/>
          </p:cNvSpPr>
          <p:nvPr>
            <p:ph type="title" idx="0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今回の条件（発災現場の様子）</a:t>
            </a:r>
            <a:endParaRPr kumimoji="1" lang="ja-JP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554" name="四角形 4831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pPr algn="l"/>
            <a:r>
              <a:rPr lang="ja-JP" altLang="en-US"/>
              <a:t>弱者・</a:t>
            </a:r>
            <a:r>
              <a:rPr lang="ja-JP" altLang="en-US"/>
              <a:t>高齢者が助けを求めています。</a:t>
            </a:r>
          </a:p>
          <a:p>
            <a:pPr marL="0" indent="0" algn="l">
              <a:buNone/>
            </a:pPr>
            <a:r>
              <a:rPr lang="ja-JP" altLang="en-US"/>
              <a:t>　</a:t>
            </a:r>
            <a:r>
              <a:rPr lang="ja-JP" altLang="en-US"/>
              <a:t>体調不良、医者を呼んで下さいと言っています。</a:t>
            </a:r>
            <a:endParaRPr lang="ja-JP" altLang="en-US"/>
          </a:p>
          <a:p>
            <a:pPr marL="0" indent="0" algn="l">
              <a:buNone/>
            </a:pPr>
            <a:r>
              <a:rPr lang="ja-JP" altLang="en-US"/>
              <a:t>　</a:t>
            </a:r>
            <a:r>
              <a:rPr lang="ja-JP" altLang="en-US"/>
              <a:t>どう対処しますか？</a:t>
            </a:r>
            <a:endParaRPr kumimoji="1" lang="ja-JP" altLang="en-US"/>
          </a:p>
        </p:txBody>
      </p:sp>
      <p:sp>
        <p:nvSpPr>
          <p:cNvPr id="1555" name="四角形 483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p>
            <a:r>
              <a:rPr kumimoji="1" lang="ja-JP" altLang="en-US"/>
              <a:t>災害ミッション</a:t>
            </a:r>
            <a:r>
              <a:rPr kumimoji="1" lang="ja-JP" altLang="en-US"/>
              <a:t>　その</a:t>
            </a:r>
            <a:r>
              <a:rPr kumimoji="1" lang="ja-JP" altLang="en-US"/>
              <a:t>○</a:t>
            </a:r>
            <a:endParaRPr kumimoji="1" lang="ja-JP" altLang="en-US"/>
          </a:p>
        </p:txBody>
      </p:sp>
      <p:pic>
        <p:nvPicPr>
          <p:cNvPr id="1556" name="図 36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3029498" y="2849817"/>
            <a:ext cx="3847004" cy="4175698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562" name="四角形 4858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pPr algn="l"/>
            <a:r>
              <a:rPr lang="ja-JP" altLang="en-US"/>
              <a:t>「家の戸が閉まらないです。どうにかして下さい。」</a:t>
            </a:r>
            <a:endParaRPr kumimoji="1" lang="ja-JP" altLang="en-US"/>
          </a:p>
          <a:p>
            <a:pPr marL="0" indent="0" algn="l">
              <a:buNone/>
            </a:pPr>
            <a:r>
              <a:rPr lang="ja-JP" altLang="en-US"/>
              <a:t>　どう対処しますか？</a:t>
            </a:r>
            <a:endParaRPr lang="ja-JP" altLang="en-US"/>
          </a:p>
        </p:txBody>
      </p:sp>
      <p:sp>
        <p:nvSpPr>
          <p:cNvPr id="1563" name="四角形 4859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p>
            <a:r>
              <a:rPr kumimoji="1" lang="ja-JP" altLang="en-US"/>
              <a:t>災害ミッション</a:t>
            </a:r>
            <a:r>
              <a:rPr kumimoji="1" lang="ja-JP" altLang="en-US"/>
              <a:t>　その</a:t>
            </a:r>
            <a:r>
              <a:rPr kumimoji="1" lang="ja-JP" altLang="en-US"/>
              <a:t>○</a:t>
            </a:r>
            <a:endParaRPr kumimoji="1" lang="ja-JP" altLang="en-US"/>
          </a:p>
        </p:txBody>
      </p:sp>
      <p:pic>
        <p:nvPicPr>
          <p:cNvPr id="1564" name="図 360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2934644" y="2609915"/>
            <a:ext cx="4036712" cy="4459459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570" name="四角形 4864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pPr algn="l"/>
            <a:r>
              <a:rPr lang="ja-JP" altLang="en-US"/>
              <a:t>「</a:t>
            </a:r>
            <a:r>
              <a:rPr lang="ja-JP" altLang="en-US"/>
              <a:t>足をケガした人がいます、助けて下さい</a:t>
            </a:r>
            <a:r>
              <a:rPr lang="ja-JP" altLang="en-US"/>
              <a:t>。」</a:t>
            </a:r>
            <a:endParaRPr kumimoji="1" lang="ja-JP" altLang="en-US"/>
          </a:p>
          <a:p>
            <a:pPr marL="0" indent="0" algn="l">
              <a:buNone/>
            </a:pPr>
            <a:r>
              <a:rPr lang="ja-JP" altLang="en-US"/>
              <a:t>　どう対処しますか？</a:t>
            </a:r>
            <a:endParaRPr lang="ja-JP" altLang="en-US"/>
          </a:p>
        </p:txBody>
      </p:sp>
      <p:sp>
        <p:nvSpPr>
          <p:cNvPr id="1571" name="四角形 486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p>
            <a:r>
              <a:rPr kumimoji="1" lang="ja-JP" altLang="en-US"/>
              <a:t>災害ミッション</a:t>
            </a:r>
            <a:r>
              <a:rPr kumimoji="1" lang="ja-JP" altLang="en-US"/>
              <a:t>　その</a:t>
            </a:r>
            <a:r>
              <a:rPr kumimoji="1" lang="ja-JP" altLang="en-US"/>
              <a:t>○</a:t>
            </a:r>
            <a:endParaRPr kumimoji="1" lang="ja-JP" altLang="en-US"/>
          </a:p>
        </p:txBody>
      </p:sp>
      <p:pic>
        <p:nvPicPr>
          <p:cNvPr id="1572" name="図 36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3240699" y="2526272"/>
            <a:ext cx="3424603" cy="5238855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578" name="四角形 4864"/>
          <p:cNvSpPr>
            <a:spLocks noGrp="1"/>
          </p:cNvSpPr>
          <p:nvPr>
            <p:ph idx="1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大地震が発生し、津波の到着が差し迫っている中、要支援者や身近な人から助けてほしいと話</a:t>
            </a:r>
            <a:r>
              <a:rPr kumimoji="1" lang="ja-JP" altLang="en-US"/>
              <a:t>がありました。</a:t>
            </a:r>
            <a:r>
              <a:rPr kumimoji="1" lang="ja-JP" altLang="en-US"/>
              <a:t>あなたはどうしますか？</a:t>
            </a:r>
            <a:r>
              <a:rPr kumimoji="1" lang="ja-JP" altLang="en-US"/>
              <a:t> </a:t>
            </a:r>
            <a:endParaRPr lang="ja-JP" altLang="en-US"/>
          </a:p>
        </p:txBody>
      </p:sp>
      <p:sp>
        <p:nvSpPr>
          <p:cNvPr id="1579" name="四角形 4865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p>
            <a:r>
              <a:rPr kumimoji="1" lang="ja-JP" altLang="en-US"/>
              <a:t>災害ミッション</a:t>
            </a:r>
            <a:r>
              <a:rPr kumimoji="1" lang="ja-JP" altLang="en-US"/>
              <a:t>　その</a:t>
            </a:r>
            <a:r>
              <a:rPr kumimoji="1" lang="ja-JP" altLang="en-US"/>
              <a:t>○</a:t>
            </a:r>
            <a:endParaRPr kumimoji="1" lang="ja-JP" altLang="en-US"/>
          </a:p>
        </p:txBody>
      </p:sp>
      <p:pic>
        <p:nvPicPr>
          <p:cNvPr id="1580" name="図 36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rot="16200000">
            <a:off x="3260366" y="2278294"/>
            <a:ext cx="3385269" cy="5774143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0" name=""/>
        <p:cNvGrpSpPr/>
        <p:nvPr/>
      </p:nvGrpSpPr>
      <p:grpSpPr/>
      <p:sp>
        <p:nvSpPr>
          <p:cNvPr id="1586" name="四角形 4953"/>
          <p:cNvSpPr>
            <a:spLocks noGrp="1"/>
          </p:cNvSpPr>
          <p:nvPr>
            <p:ph idx="1"/>
          </p:nvPr>
        </p:nvSpPr>
        <p:spPr>
          <a:xfrm>
            <a:off x="389493" y="2136390"/>
            <a:ext cx="9131232" cy="3989265"/>
          </a:xfrm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 グループ内でミッションへの回答となぜそう考えたのを発表し、意見交換しましょう。</a:t>
            </a:r>
            <a:endParaRPr lang="ja-JP" altLang="en-US"/>
          </a:p>
          <a:p>
            <a:endParaRPr kumimoji="1" lang="ja-JP" altLang="en-US"/>
          </a:p>
          <a:p>
            <a:r>
              <a:rPr kumimoji="1" lang="ja-JP" altLang="en-US"/>
              <a:t> 意見をまとめたり多数決等を取ったりし、グループ内で対処方針を決めましょう。</a:t>
            </a:r>
            <a:endParaRPr kumimoji="1" lang="ja-JP" altLang="en-US"/>
          </a:p>
          <a:p>
            <a:endParaRPr kumimoji="1" lang="ja-JP" altLang="en-US"/>
          </a:p>
          <a:p>
            <a:r>
              <a:rPr kumimoji="1" lang="ja-JP" altLang="en-US"/>
              <a:t> （時間があれば）最後に、各グループ発表をしましょう。</a:t>
            </a:r>
            <a:endParaRPr kumimoji="1" lang="ja-JP" altLang="en-US"/>
          </a:p>
        </p:txBody>
      </p:sp>
      <p:sp>
        <p:nvSpPr>
          <p:cNvPr id="1587" name="四角形 4954"/>
          <p:cNvSpPr>
            <a:spLocks noGrp="1"/>
          </p:cNvSpPr>
          <p:nvPr>
            <p:ph type="title" idx="0"/>
          </p:nvPr>
        </p:nvSpPr>
        <p:spPr>
          <a:prstGeom prst="rect">
            <a:avLst/>
          </a:prstGeom>
        </p:spPr>
        <p:txBody>
          <a:bodyPr>
            <a:normAutofit/>
          </a:bodyPr>
          <a:p>
            <a:r>
              <a:rPr kumimoji="1" lang="ja-JP" altLang="en-US"/>
              <a:t>考え終わったら・・・</a:t>
            </a:r>
            <a:endParaRPr kumimoji="1" lang="ja-JP" altLang="en-US"/>
          </a:p>
        </p:txBody>
      </p:sp>
      <p:pic>
        <p:nvPicPr>
          <p:cNvPr id="1588" name="図 364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796628" y="0"/>
            <a:ext cx="2098789" cy="2133000"/>
          </a:xfrm>
          <a:prstGeom prst="rect">
            <a:avLst/>
          </a:prstGeom>
          <a:effectLst>
            <a:softEdge rad="317500"/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4_モダン">
  <a:themeElements>
    <a:clrScheme name="モダン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ユーザ定義">
      <a:majorFont>
        <a:latin typeface="Tahoma"/>
        <a:ea typeface="HG丸ｺﾞｼｯｸM-PRO"/>
        <a:cs typeface=""/>
      </a:majorFont>
      <a:minorFont>
        <a:latin typeface="Book Antiqua"/>
        <a:ea typeface="メイリオ"/>
        <a:cs typeface=""/>
      </a:minorFont>
    </a:fontScheme>
    <a:fmtScheme name="モダン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  <a:tileRect/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  <a:tileRect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/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0000"/>
                <a:satMod val="175000"/>
              </a:schemeClr>
            </a:gs>
            <a:gs pos="60000">
              <a:schemeClr val="phClr">
                <a:shade val="38000"/>
                <a:satMod val="175000"/>
              </a:schemeClr>
            </a:gs>
            <a:gs pos="100000">
              <a:schemeClr val="phClr">
                <a:tint val="80000"/>
                <a:satMod val="250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  <a:tileRect/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標準">
  <a:themeElements>
    <a:clrScheme name="標準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標準">
      <a:majorFont>
        <a:latin typeface="游ゴシック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游ゴシック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標準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  <a:tileRect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  <a:tileRect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  <a:tileRect/>
        </a:gradFill>
      </a:bgFillStyleLst>
    </a:fmtScheme>
  </a:themeElements>
  <a:objectDefaults/>
  <a:extraClrSchemeLst/>
</a:theme>
</file>

<file path=docProps/app.xml><?xml version="1.0" encoding="utf-8"?>
<Properties xmlns:vt="http://schemas.openxmlformats.org/officeDocument/2006/docPropsVTypes" xmlns="http://schemas.openxmlformats.org/officeDocument/2006/extended-properties">
  <Application>JUST Focus</Application>
  <AppVersion>4.1.6</AppVersion>
  <PresentationFormat>ユーザー設定</PresentationFormat>
  <Slides>8</Slides>
  <Notes>8</Notes>
</Properties>
</file>

<file path=docProps/core.xml><?xml version="1.0" encoding="utf-8"?>
<cp:coreProperties xmlns:dc="http://purl.org/dc/elements/1.1/" xmlns:dcterms="http://purl.org/dc/terms/" xmlns:dcmitype="http://purl.org/dc/dcmitype/" xmlns:xsi="http://www.w3.org/2001/XMLSchema-instance" xmlns:cp="http://schemas.openxmlformats.org/package/2006/metadata/core-properties">
  <dc:creator>森下　崇弘</dc:creator>
  <cp:lastModifiedBy>森下　崇弘</cp:lastModifiedBy>
  <dcterms:created xsi:type="dcterms:W3CDTF">2026-02-16T08:10:47Z</dcterms:created>
  <dcterms:modified xsi:type="dcterms:W3CDTF">2026-08-30T17:35:17Z</dcterms:modified>
  <cp:revision>42</cp:revision>
</cp:coreProperties>
</file>

<file path=docProps/custom.xml><?xml version="1.0" encoding="utf-8"?>
<Properties xmlns:vt="http://schemas.openxmlformats.org/officeDocument/2006/docPropsVTypes" xmlns="http://schemas.openxmlformats.org/officeDocument/2006/custom-properties"/>
</file>