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emf" ContentType="image/x-emf"/>
  <Default Extension="png" ContentType="image/png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thumbnail" Target="docProps/thumbnail.jpeg" Id="rId2" /><Relationship Type="http://schemas.openxmlformats.org/package/2006/relationships/metadata/core-properties" Target="docProps/core.xml" Id="rId3" /><Relationship Type="http://schemas.openxmlformats.org/officeDocument/2006/relationships/extended-properties" Target="docProps/app.xml" Id="rId4" /><Relationship Type="http://schemas.openxmlformats.org/officeDocument/2006/relationships/custom-properties" Target="docProps/custom.xml" Id="rId5" /><Relationship Type="http://schemas.openxmlformats.org/officeDocument/2006/relationships/officeDocument" Target="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"/>
  </p:notesMasterIdLst>
  <p:sldIdLst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FB"/>
    <a:srgbClr val="FF7DF6"/>
    <a:srgbClr val="FFB3FA"/>
    <a:srgbClr val="C4F286"/>
    <a:srgbClr val="E4EEF8"/>
    <a:srgbClr val="D7E7F5"/>
    <a:srgbClr val="02040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5"/>
    <p:restoredTop sz="94660"/>
  </p:normalViewPr>
  <p:slideViewPr>
    <p:cSldViewPr snapToGrid="0">
      <p:cViewPr varScale="0">
        <p:scale>
          <a:sx n="50" d="100"/>
          <a:sy n="50" d="100"/>
        </p:scale>
        <p:origin x="-1518" y="-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theme/theme1.xml" Id="rId1" /><Relationship Type="http://schemas.openxmlformats.org/officeDocument/2006/relationships/slideMaster" Target="slideMasters/slideMaster1.xml" Id="rId2" /><Relationship Type="http://schemas.openxmlformats.org/officeDocument/2006/relationships/notesMaster" Target="notesMasters/notesMaster1.xml" Id="rId3" /><Relationship Type="http://schemas.openxmlformats.org/officeDocument/2006/relationships/slide" Target="slides/slide1.xml" Id="rId4" /><Relationship Type="http://schemas.openxmlformats.org/officeDocument/2006/relationships/slide" Target="slides/slide2.xml" Id="rId5" /><Relationship Type="http://schemas.openxmlformats.org/officeDocument/2006/relationships/slide" Target="slides/slide3.xml" Id="rId6" /><Relationship Type="http://schemas.openxmlformats.org/officeDocument/2006/relationships/slide" Target="slides/slide4.xml" Id="rId7" /><Relationship Type="http://schemas.openxmlformats.org/officeDocument/2006/relationships/slide" Target="slides/slide5.xml" Id="rId8" /><Relationship Type="http://schemas.openxmlformats.org/officeDocument/2006/relationships/slide" Target="slides/slide6.xml" Id="rId9" /><Relationship Type="http://schemas.openxmlformats.org/officeDocument/2006/relationships/slide" Target="slides/slide7.xml" Id="rId10" /><Relationship Type="http://schemas.openxmlformats.org/officeDocument/2006/relationships/slide" Target="slides/slide8.xml" Id="rId11" /><Relationship Type="http://schemas.openxmlformats.org/officeDocument/2006/relationships/presProps" Target="presProps.xml" Id="rId12" /><Relationship Type="http://schemas.openxmlformats.org/officeDocument/2006/relationships/viewProps" Target="viewProps.xml" Id="rId13" /><Relationship Type="http://schemas.openxmlformats.org/officeDocument/2006/relationships/tableStyles" Target="tableStyles.xml" Id="rId14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..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EC69-5C2B-47B5-838F-5D0B3674F6F8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6D8A-7E58-40C1-89EC-5A832D375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12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EC69-5C2B-47B5-838F-5D0B3674F6F8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6D8A-7E58-40C1-89EC-5A832D375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81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EC69-5C2B-47B5-838F-5D0B3674F6F8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6D8A-7E58-40C1-89EC-5A832D375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28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EC69-5C2B-47B5-838F-5D0B3674F6F8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6D8A-7E58-40C1-89EC-5A832D375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8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EC69-5C2B-47B5-838F-5D0B3674F6F8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6D8A-7E58-40C1-89EC-5A832D375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65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EC69-5C2B-47B5-838F-5D0B3674F6F8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6D8A-7E58-40C1-89EC-5A832D375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07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EC69-5C2B-47B5-838F-5D0B3674F6F8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6D8A-7E58-40C1-89EC-5A832D375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2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EC69-5C2B-47B5-838F-5D0B3674F6F8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6D8A-7E58-40C1-89EC-5A832D375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02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EC69-5C2B-47B5-838F-5D0B3674F6F8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6D8A-7E58-40C1-89EC-5A832D375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7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EC69-5C2B-47B5-838F-5D0B3674F6F8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6D8A-7E58-40C1-89EC-5A832D375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3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EC69-5C2B-47B5-838F-5D0B3674F6F8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6D8A-7E58-40C1-89EC-5A832D375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23894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slideLayout" Target="../slideLayouts/slideLayout2.xml" Id="rId2" /><Relationship Type="http://schemas.openxmlformats.org/officeDocument/2006/relationships/slideLayout" Target="../slideLayouts/slideLayout3.xml" Id="rId3" /><Relationship Type="http://schemas.openxmlformats.org/officeDocument/2006/relationships/slideLayout" Target="../slideLayouts/slideLayout4.xml" Id="rId4" /><Relationship Type="http://schemas.openxmlformats.org/officeDocument/2006/relationships/slideLayout" Target="../slideLayouts/slideLayout5.xml" Id="rId5" /><Relationship Type="http://schemas.openxmlformats.org/officeDocument/2006/relationships/slideLayout" Target="../slideLayouts/slideLayout6.xml" Id="rId6" /><Relationship Type="http://schemas.openxmlformats.org/officeDocument/2006/relationships/slideLayout" Target="../slideLayouts/slideLayout7.xml" Id="rId7" /><Relationship Type="http://schemas.openxmlformats.org/officeDocument/2006/relationships/slideLayout" Target="../slideLayouts/slideLayout8.xml" Id="rId8" /><Relationship Type="http://schemas.openxmlformats.org/officeDocument/2006/relationships/slideLayout" Target="../slideLayouts/slideLayout9.xml" Id="rId9" /><Relationship Type="http://schemas.openxmlformats.org/officeDocument/2006/relationships/slideLayout" Target="../slideLayouts/slideLayout10.xml" Id="rId10" /><Relationship Type="http://schemas.openxmlformats.org/officeDocument/2006/relationships/slideLayout" Target="../slideLayouts/slideLayout11.xml" Id="rId11" /><Relationship Type="http://schemas.openxmlformats.org/officeDocument/2006/relationships/theme" Target="../theme/theme1.xml" Id="rId12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BEC69-5C2B-47B5-838F-5D0B3674F6F8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46D8A-7E58-40C1-89EC-5A832D375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93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../media/image1.jpeg" Id="rId1" /><Relationship Type="http://schemas.openxmlformats.org/officeDocument/2006/relationships/image" Target="../media/image2.jpeg" Id="rId2" /><Relationship Type="http://schemas.openxmlformats.org/officeDocument/2006/relationships/image" Target="../media/image3.jpeg" Id="rId3" /><Relationship Type="http://schemas.openxmlformats.org/officeDocument/2006/relationships/image" Target="../media/image4.jpeg" Id="rId4" /><Relationship Type="http://schemas.openxmlformats.org/officeDocument/2006/relationships/slideLayout" Target="../slideLayouts/slideLayout1.xml" Id="rId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../media/image1.jpeg" Id="rId1" /><Relationship Type="http://schemas.openxmlformats.org/officeDocument/2006/relationships/image" Target="../media/image5.jpeg" Id="rId2" /><Relationship Type="http://schemas.openxmlformats.org/officeDocument/2006/relationships/image" Target="../media/image4.jpeg" Id="rId3" /><Relationship Type="http://schemas.openxmlformats.org/officeDocument/2006/relationships/image" Target="../media/image2.jpeg" Id="rId4" /><Relationship Type="http://schemas.openxmlformats.org/officeDocument/2006/relationships/image" Target="../media/image3.jpeg" Id="rId5" /><Relationship Type="http://schemas.openxmlformats.org/officeDocument/2006/relationships/image" Target="../media/image6.jpeg" Id="rId6" /><Relationship Type="http://schemas.openxmlformats.org/officeDocument/2006/relationships/slideLayout" Target="../slideLayouts/slideLayout1.xml" Id="rId7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../media/image5.jpeg" Id="rId1" /><Relationship Type="http://schemas.openxmlformats.org/officeDocument/2006/relationships/slideLayout" Target="../slideLayouts/slideLayout2.xm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../media/image7.jpeg" Id="rId1" /><Relationship Type="http://schemas.openxmlformats.org/officeDocument/2006/relationships/image" Target="../media/image4.jpeg" Id="rId2" /><Relationship Type="http://schemas.openxmlformats.org/officeDocument/2006/relationships/slideLayout" Target="../slideLayouts/slideLayout1.xml" Id="rId3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../media/image8.emf" Id="rId1" /><Relationship Type="http://schemas.openxmlformats.org/officeDocument/2006/relationships/image" Target="../media/image9.jpeg" Id="rId2" /><Relationship Type="http://schemas.openxmlformats.org/officeDocument/2006/relationships/slideLayout" Target="../slideLayouts/slideLayout1.xml" Id="r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../media/image10.png" Id="rId1" /><Relationship Type="http://schemas.openxmlformats.org/officeDocument/2006/relationships/slideLayout" Target="../slideLayouts/slideLayout1.xml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../media/image4.jpeg" Id="rId1" /><Relationship Type="http://schemas.openxmlformats.org/officeDocument/2006/relationships/image" Target="../media/image11.png" Id="rId2" /><Relationship Type="http://schemas.openxmlformats.org/officeDocument/2006/relationships/slideLayout" Target="../slideLayouts/slideLayout1.xml" Id="rId3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図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611345">
            <a:off x="6435008" y="2972651"/>
            <a:ext cx="4630988" cy="1521055"/>
          </a:xfrm>
          <a:prstGeom prst="rect">
            <a:avLst/>
          </a:prstGeom>
        </p:spPr>
      </p:pic>
      <p:sp>
        <p:nvSpPr>
          <p:cNvPr id="1108" name="角丸四角形吹き出し 4"/>
          <p:cNvSpPr/>
          <p:nvPr/>
        </p:nvSpPr>
        <p:spPr>
          <a:xfrm>
            <a:off x="3226525" y="4674626"/>
            <a:ext cx="8081555" cy="1618168"/>
          </a:xfrm>
          <a:prstGeom prst="wedgeRoundRectCallout">
            <a:avLst>
              <a:gd name="adj1" fmla="val -56339"/>
              <a:gd name="adj2" fmla="val 6240"/>
              <a:gd name="adj3" fmla="val 16667"/>
            </a:avLst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テキスト ボックス 7"/>
          <p:cNvSpPr txBox="1"/>
          <p:nvPr/>
        </p:nvSpPr>
        <p:spPr>
          <a:xfrm>
            <a:off x="3491647" y="4944114"/>
            <a:ext cx="7551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同じ</a:t>
            </a:r>
            <a:r>
              <a:rPr lang="ja-JP" altLang="en-US" sz="32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種類</a:t>
            </a:r>
            <a:r>
              <a:rPr lang="ja-JP" altLang="en-US" sz="3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の魚でも　</a:t>
            </a:r>
            <a:endParaRPr lang="en-US" altLang="ja-JP" sz="32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32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3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いろいろな大きさの魚がいるね</a:t>
            </a:r>
            <a:endParaRPr kumimoji="1" lang="ja-JP" altLang="en-US" sz="32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1110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555" y="494461"/>
            <a:ext cx="6841402" cy="2360375"/>
          </a:xfrm>
          <a:prstGeom prst="rect">
            <a:avLst/>
          </a:prstGeom>
        </p:spPr>
      </p:pic>
      <p:pic>
        <p:nvPicPr>
          <p:cNvPr id="1111" name="図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35975" flipH="1">
            <a:off x="1312988" y="2324188"/>
            <a:ext cx="3827075" cy="1632108"/>
          </a:xfrm>
          <a:prstGeom prst="rect">
            <a:avLst/>
          </a:prstGeom>
        </p:spPr>
      </p:pic>
      <p:pic>
        <p:nvPicPr>
          <p:cNvPr id="1112" name="図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53" y="4206377"/>
            <a:ext cx="1797954" cy="2086417"/>
          </a:xfrm>
          <a:prstGeom prst="rect">
            <a:avLst/>
          </a:prstGeom>
        </p:spPr>
      </p:pic>
      <p:sp>
        <p:nvSpPr>
          <p:cNvPr id="1113" name="テキスト 111"/>
          <p:cNvSpPr txBox="1"/>
          <p:nvPr/>
        </p:nvSpPr>
        <p:spPr>
          <a:xfrm>
            <a:off x="7267302" y="6412606"/>
            <a:ext cx="4586918" cy="2761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200"/>
              <a:t>イラスト『たよりになるね！食育ブック②』少年写真新聞社刊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287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" dur="50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" grpId="0" animBg="1" autoUpdateAnimBg="0"/>
      <p:bldP spid="1108" grpId="0" animBg="1" autoUpdateAnimBg="0"/>
      <p:bldP spid="110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" name="図 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611345">
            <a:off x="6846302" y="3758489"/>
            <a:ext cx="4114749" cy="1351495"/>
          </a:xfrm>
          <a:prstGeom prst="rect">
            <a:avLst/>
          </a:prstGeom>
        </p:spPr>
      </p:pic>
      <p:pic>
        <p:nvPicPr>
          <p:cNvPr id="1116" name="図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053" y="5029874"/>
            <a:ext cx="1476375" cy="1552575"/>
          </a:xfrm>
          <a:prstGeom prst="rect">
            <a:avLst/>
          </a:prstGeom>
        </p:spPr>
      </p:pic>
      <p:pic>
        <p:nvPicPr>
          <p:cNvPr id="1117" name="図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30" y="1032719"/>
            <a:ext cx="1905294" cy="2210979"/>
          </a:xfrm>
          <a:prstGeom prst="rect">
            <a:avLst/>
          </a:prstGeom>
        </p:spPr>
      </p:pic>
      <p:pic>
        <p:nvPicPr>
          <p:cNvPr id="1118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844" y="470908"/>
            <a:ext cx="6841402" cy="2360375"/>
          </a:xfrm>
          <a:prstGeom prst="rect">
            <a:avLst/>
          </a:prstGeom>
        </p:spPr>
      </p:pic>
      <p:pic>
        <p:nvPicPr>
          <p:cNvPr id="1119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35975" flipH="1">
            <a:off x="1802118" y="3969982"/>
            <a:ext cx="3827075" cy="1632108"/>
          </a:xfrm>
          <a:prstGeom prst="rect">
            <a:avLst/>
          </a:prstGeom>
        </p:spPr>
      </p:pic>
      <p:pic>
        <p:nvPicPr>
          <p:cNvPr id="112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844" y="334425"/>
            <a:ext cx="6841402" cy="2368306"/>
          </a:xfrm>
          <a:prstGeom prst="rect">
            <a:avLst/>
          </a:prstGeom>
        </p:spPr>
      </p:pic>
      <p:pic>
        <p:nvPicPr>
          <p:cNvPr id="1121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43229">
            <a:off x="6831872" y="3712737"/>
            <a:ext cx="4217701" cy="1663406"/>
          </a:xfrm>
          <a:prstGeom prst="rect">
            <a:avLst/>
          </a:prstGeom>
        </p:spPr>
      </p:pic>
      <p:pic>
        <p:nvPicPr>
          <p:cNvPr id="1122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1912" y="3787064"/>
            <a:ext cx="3966608" cy="1707041"/>
          </a:xfrm>
          <a:prstGeom prst="rect">
            <a:avLst/>
          </a:prstGeom>
        </p:spPr>
      </p:pic>
      <p:sp>
        <p:nvSpPr>
          <p:cNvPr id="1123" name="角丸四角形吹き出し 15"/>
          <p:cNvSpPr/>
          <p:nvPr/>
        </p:nvSpPr>
        <p:spPr>
          <a:xfrm>
            <a:off x="875213" y="5705306"/>
            <a:ext cx="9065621" cy="707300"/>
          </a:xfrm>
          <a:prstGeom prst="wedgeRoundRectCallout">
            <a:avLst>
              <a:gd name="adj1" fmla="val 55145"/>
              <a:gd name="adj2" fmla="val 5368"/>
              <a:gd name="adj3" fmla="val 16667"/>
            </a:avLst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テキスト ボックス 17"/>
          <p:cNvSpPr txBox="1"/>
          <p:nvPr/>
        </p:nvSpPr>
        <p:spPr>
          <a:xfrm>
            <a:off x="1263242" y="5732135"/>
            <a:ext cx="8664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小さいものは　大きな切り身に　できない</a:t>
            </a:r>
            <a:r>
              <a:rPr lang="en-US" altLang="ja-JP" sz="3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…</a:t>
            </a:r>
            <a:endParaRPr kumimoji="1" lang="ja-JP" altLang="en-US" sz="32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125" name="角丸四角形吹き出し 4"/>
          <p:cNvSpPr/>
          <p:nvPr/>
        </p:nvSpPr>
        <p:spPr>
          <a:xfrm>
            <a:off x="2754828" y="2757494"/>
            <a:ext cx="8361091" cy="750271"/>
          </a:xfrm>
          <a:prstGeom prst="wedgeRoundRectCallout">
            <a:avLst>
              <a:gd name="adj1" fmla="val -54902"/>
              <a:gd name="adj2" fmla="val -40981"/>
              <a:gd name="adj3" fmla="val 16667"/>
            </a:avLst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テキスト ボックス 7"/>
          <p:cNvSpPr txBox="1"/>
          <p:nvPr/>
        </p:nvSpPr>
        <p:spPr>
          <a:xfrm>
            <a:off x="3102759" y="2855915"/>
            <a:ext cx="7986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大きいものは　切れば小さくなるけれど</a:t>
            </a:r>
            <a:r>
              <a:rPr lang="en-US" altLang="ja-JP" sz="3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…</a:t>
            </a:r>
            <a:endParaRPr kumimoji="1" lang="ja-JP" altLang="en-US" sz="32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127" name="テキスト 112"/>
          <p:cNvSpPr txBox="1"/>
          <p:nvPr/>
        </p:nvSpPr>
        <p:spPr>
          <a:xfrm>
            <a:off x="6721162" y="6452851"/>
            <a:ext cx="4586918" cy="2761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200"/>
              <a:t>イラスト『たよりになるね！食育ブック①』少年写真新聞社刊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852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" grpId="0" animBg="1" autoUpdateAnimBg="0"/>
      <p:bldP spid="1126" grpId="0" autoUpdateAnimBg="0"/>
      <p:bldP spid="1127" grpId="0" animBg="1" autoUpdateAnimBg="0"/>
      <p:bldP spid="1123" grpId="0" animBg="1" autoUpdateAnimBg="0"/>
      <p:bldP spid="112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80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食品ロスとは？</a:t>
            </a:r>
            <a:endParaRPr kumimoji="1" lang="ja-JP" altLang="en-US" sz="80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13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081812"/>
            <a:ext cx="10877550" cy="2021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5400" b="1" dirty="0" smtClean="0">
                <a:latin typeface="メイリオ"/>
                <a:ea typeface="メイリオ"/>
              </a:rPr>
              <a:t>本来、食べる</a:t>
            </a:r>
            <a:r>
              <a:rPr kumimoji="1" lang="ja-JP" altLang="en-US" sz="6000" b="1" dirty="0" smtClean="0">
                <a:latin typeface="メイリオ"/>
                <a:ea typeface="メイリオ"/>
              </a:rPr>
              <a:t>こと</a:t>
            </a:r>
            <a:r>
              <a:rPr kumimoji="1" lang="ja-JP" altLang="en-US" sz="5400" b="1" dirty="0" smtClean="0">
                <a:latin typeface="メイリオ"/>
                <a:ea typeface="メイリオ"/>
              </a:rPr>
              <a:t>ができるのに</a:t>
            </a:r>
            <a:endParaRPr kumimoji="1" lang="en-US" altLang="ja-JP" sz="5400" b="1" dirty="0" smtClean="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5400" b="1" dirty="0">
                <a:latin typeface="メイリオ"/>
                <a:ea typeface="メイリオ"/>
              </a:rPr>
              <a:t>捨</a:t>
            </a:r>
            <a:r>
              <a:rPr lang="ja-JP" altLang="en-US" sz="5400" b="1" dirty="0" smtClean="0">
                <a:latin typeface="メイリオ"/>
                <a:ea typeface="メイリオ"/>
              </a:rPr>
              <a:t>てられてしまう食品のこと</a:t>
            </a:r>
            <a:endParaRPr kumimoji="1" lang="ja-JP" altLang="en-US" sz="5400" b="1" dirty="0">
              <a:latin typeface="メイリオ"/>
              <a:ea typeface="メイリオ"/>
            </a:endParaRPr>
          </a:p>
        </p:txBody>
      </p:sp>
      <p:sp>
        <p:nvSpPr>
          <p:cNvPr id="1131" name="角丸四角形吹き出し 5"/>
          <p:cNvSpPr/>
          <p:nvPr/>
        </p:nvSpPr>
        <p:spPr>
          <a:xfrm>
            <a:off x="1053549" y="4206687"/>
            <a:ext cx="7515650" cy="1913661"/>
          </a:xfrm>
          <a:prstGeom prst="wedgeRoundRectCallout">
            <a:avLst>
              <a:gd name="adj1" fmla="val 57843"/>
              <a:gd name="adj2" fmla="val 21167"/>
              <a:gd name="adj3" fmla="val 16667"/>
            </a:avLst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テキスト ボックス 6"/>
          <p:cNvSpPr txBox="1"/>
          <p:nvPr/>
        </p:nvSpPr>
        <p:spPr>
          <a:xfrm>
            <a:off x="1292700" y="4379134"/>
            <a:ext cx="7037350" cy="156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日本の食品ロス量は、毎日、１人がおにぎり１個分を捨てているのと</a:t>
            </a:r>
            <a:endParaRPr lang="en-US" altLang="ja-JP" sz="32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3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同じくらいと言われているよ。</a:t>
            </a:r>
            <a:endParaRPr kumimoji="1" lang="ja-JP" altLang="en-US" sz="32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1133" name="図 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18906" y="3754983"/>
            <a:ext cx="2249274" cy="236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" grpId="0" animBg="1" autoUpdateAnimBg="0"/>
      <p:bldP spid="113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" name="図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888785">
            <a:off x="7662135" y="4443884"/>
            <a:ext cx="3925346" cy="1632108"/>
          </a:xfrm>
          <a:prstGeom prst="rect">
            <a:avLst/>
          </a:prstGeom>
        </p:spPr>
      </p:pic>
      <p:sp>
        <p:nvSpPr>
          <p:cNvPr id="1136" name="雲形吹き出し 5"/>
          <p:cNvSpPr/>
          <p:nvPr/>
        </p:nvSpPr>
        <p:spPr>
          <a:xfrm>
            <a:off x="2595915" y="708796"/>
            <a:ext cx="7626699" cy="3260178"/>
          </a:xfrm>
          <a:prstGeom prst="cloudCallout">
            <a:avLst>
              <a:gd name="adj1" fmla="val 16216"/>
              <a:gd name="adj2" fmla="val 734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テキスト ボックス 7"/>
          <p:cNvSpPr txBox="1"/>
          <p:nvPr/>
        </p:nvSpPr>
        <p:spPr>
          <a:xfrm>
            <a:off x="4040287" y="1369389"/>
            <a:ext cx="4737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小さい命も</a:t>
            </a:r>
            <a:endParaRPr kumimoji="1" lang="en-US" altLang="ja-JP" sz="60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6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大切</a:t>
            </a:r>
            <a:r>
              <a:rPr lang="ja-JP" altLang="en-US" sz="60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に</a:t>
            </a:r>
            <a:r>
              <a:rPr lang="en-US" altLang="ja-JP" sz="60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…</a:t>
            </a:r>
            <a:endParaRPr kumimoji="1" lang="ja-JP" altLang="en-US" sz="60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1138" name="図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646" y="3904361"/>
            <a:ext cx="1905294" cy="2210979"/>
          </a:xfrm>
          <a:prstGeom prst="rect">
            <a:avLst/>
          </a:prstGeom>
        </p:spPr>
      </p:pic>
      <p:sp>
        <p:nvSpPr>
          <p:cNvPr id="1139" name="テキスト 113"/>
          <p:cNvSpPr txBox="1"/>
          <p:nvPr/>
        </p:nvSpPr>
        <p:spPr>
          <a:xfrm>
            <a:off x="7143970" y="6412606"/>
            <a:ext cx="4586918" cy="2761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200"/>
              <a:t>イラスト『たよりになるね！食育ブック②』少年写真新聞社刊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570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図 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308" y="1575656"/>
            <a:ext cx="2447925" cy="2924175"/>
          </a:xfrm>
          <a:prstGeom prst="rect">
            <a:avLst/>
          </a:prstGeom>
        </p:spPr>
      </p:pic>
      <p:pic>
        <p:nvPicPr>
          <p:cNvPr id="1142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328" y="3237227"/>
            <a:ext cx="3152446" cy="3112268"/>
          </a:xfrm>
          <a:prstGeom prst="rect">
            <a:avLst/>
          </a:prstGeom>
        </p:spPr>
      </p:pic>
      <p:sp>
        <p:nvSpPr>
          <p:cNvPr id="1143" name="雲形吹き出し 15"/>
          <p:cNvSpPr/>
          <p:nvPr/>
        </p:nvSpPr>
        <p:spPr>
          <a:xfrm rot="166978">
            <a:off x="2535799" y="4109381"/>
            <a:ext cx="6154462" cy="2376597"/>
          </a:xfrm>
          <a:prstGeom prst="cloudCallout">
            <a:avLst>
              <a:gd name="adj1" fmla="val -53102"/>
              <a:gd name="adj2" fmla="val -3602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テキスト ボックス 16"/>
          <p:cNvSpPr txBox="1"/>
          <p:nvPr/>
        </p:nvSpPr>
        <p:spPr>
          <a:xfrm>
            <a:off x="3066440" y="4670892"/>
            <a:ext cx="5674225" cy="119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作業</a:t>
            </a:r>
            <a:r>
              <a:rPr lang="ja-JP" altLang="en-US" sz="3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が増えて大変だけど、がんばって作ります！</a:t>
            </a:r>
            <a:endParaRPr kumimoji="1" lang="en-US" altLang="ja-JP" sz="36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145" name="雲形吹き出し 5"/>
          <p:cNvSpPr/>
          <p:nvPr/>
        </p:nvSpPr>
        <p:spPr>
          <a:xfrm>
            <a:off x="3907306" y="1472039"/>
            <a:ext cx="6159171" cy="2661127"/>
          </a:xfrm>
          <a:prstGeom prst="cloudCallout">
            <a:avLst>
              <a:gd name="adj1" fmla="val 42944"/>
              <a:gd name="adj2" fmla="val 53977"/>
            </a:avLst>
          </a:prstGeom>
          <a:solidFill>
            <a:srgbClr val="FFC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テキスト ボックス 7"/>
          <p:cNvSpPr txBox="1"/>
          <p:nvPr/>
        </p:nvSpPr>
        <p:spPr>
          <a:xfrm>
            <a:off x="4536013" y="1803711"/>
            <a:ext cx="5107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どんな調理方法、</a:t>
            </a:r>
            <a:endParaRPr kumimoji="1" lang="en-US" altLang="ja-JP" sz="36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ja-JP" altLang="en-US" sz="3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どんな味つけが</a:t>
            </a:r>
            <a:endParaRPr kumimoji="1" lang="en-US" altLang="ja-JP" sz="36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ja-JP" altLang="en-US" sz="3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食べやすいかな？</a:t>
            </a:r>
            <a:endParaRPr kumimoji="1" lang="ja-JP" altLang="en-US" sz="36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147" name="タイトル 1"/>
          <p:cNvSpPr txBox="1"/>
          <p:nvPr/>
        </p:nvSpPr>
        <p:spPr>
          <a:xfrm>
            <a:off x="715157" y="1464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食品ロス削減のために</a:t>
            </a:r>
            <a:r>
              <a:rPr lang="en-US" altLang="ja-JP" sz="7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…</a:t>
            </a:r>
            <a:endParaRPr lang="ja-JP" altLang="en-US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148" name="テキスト 114"/>
          <p:cNvSpPr txBox="1"/>
          <p:nvPr/>
        </p:nvSpPr>
        <p:spPr>
          <a:xfrm>
            <a:off x="6986892" y="6412606"/>
            <a:ext cx="4774686" cy="2761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200"/>
              <a:t>イラスト『たよりになるね！食育ブック②⑤』少年写真新聞社刊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30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" grpId="0" animBg="1" autoUpdateAnimBg="0"/>
      <p:bldP spid="1145" grpId="0" animBg="1" autoUpdateAnimBg="0"/>
      <p:bldP spid="1144" grpId="0" animBg="1" autoUpdateAnimBg="0"/>
      <p:bldP spid="1143" grpId="0" animBg="1" autoUpdateAnimBg="0"/>
      <p:bldP spid="114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図 9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903" y="2293148"/>
            <a:ext cx="3794979" cy="4030066"/>
          </a:xfrm>
          <a:prstGeom prst="rect">
            <a:avLst/>
          </a:prstGeom>
        </p:spPr>
      </p:pic>
      <p:sp>
        <p:nvSpPr>
          <p:cNvPr id="1151" name="タイトル 1"/>
          <p:cNvSpPr txBox="1"/>
          <p:nvPr/>
        </p:nvSpPr>
        <p:spPr>
          <a:xfrm>
            <a:off x="715157" y="905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食品ロス削減のために</a:t>
            </a:r>
            <a:r>
              <a:rPr lang="en-US" altLang="ja-JP" sz="7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…</a:t>
            </a:r>
            <a:endParaRPr lang="ja-JP" altLang="en-US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152" name="雲形吹き出し 5"/>
          <p:cNvSpPr/>
          <p:nvPr/>
        </p:nvSpPr>
        <p:spPr>
          <a:xfrm rot="1276160">
            <a:off x="7578665" y="2543006"/>
            <a:ext cx="4409407" cy="3997972"/>
          </a:xfrm>
          <a:prstGeom prst="cloudCallout">
            <a:avLst>
              <a:gd name="adj1" fmla="val -63918"/>
              <a:gd name="adj2" fmla="val 20322"/>
            </a:avLst>
          </a:prstGeom>
          <a:solidFill>
            <a:srgbClr val="C4F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テキスト ボックス 7"/>
          <p:cNvSpPr txBox="1"/>
          <p:nvPr/>
        </p:nvSpPr>
        <p:spPr>
          <a:xfrm rot="826371">
            <a:off x="7691563" y="3011979"/>
            <a:ext cx="4164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小学校</a:t>
            </a:r>
            <a:r>
              <a:rPr lang="ja-JP" altLang="en-US" sz="3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の</a:t>
            </a:r>
            <a:r>
              <a:rPr lang="ja-JP" altLang="en-US" sz="3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時</a:t>
            </a:r>
            <a:r>
              <a:rPr lang="ja-JP" altLang="en-US" sz="3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は</a:t>
            </a:r>
            <a:endParaRPr lang="en-US" altLang="ja-JP" sz="36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3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食べられなかった</a:t>
            </a:r>
            <a:endParaRPr lang="en-US" altLang="ja-JP" sz="36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3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けれど、</a:t>
            </a:r>
            <a:endParaRPr lang="en-US" altLang="ja-JP" sz="36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3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食べてみたら</a:t>
            </a:r>
            <a:endParaRPr lang="en-US" altLang="ja-JP" sz="36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3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おいしいかも</a:t>
            </a:r>
            <a:r>
              <a:rPr lang="en-US" altLang="ja-JP" sz="3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…</a:t>
            </a:r>
            <a:endParaRPr kumimoji="1" lang="en-US" altLang="ja-JP" sz="36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154" name="雲形吹き出し 15"/>
          <p:cNvSpPr/>
          <p:nvPr/>
        </p:nvSpPr>
        <p:spPr>
          <a:xfrm rot="21118878">
            <a:off x="226001" y="1656054"/>
            <a:ext cx="4079586" cy="4323205"/>
          </a:xfrm>
          <a:prstGeom prst="cloudCallout">
            <a:avLst>
              <a:gd name="adj1" fmla="val 70115"/>
              <a:gd name="adj2" fmla="val 1844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テキスト ボックス 16"/>
          <p:cNvSpPr txBox="1"/>
          <p:nvPr/>
        </p:nvSpPr>
        <p:spPr>
          <a:xfrm rot="20650984">
            <a:off x="416070" y="2486229"/>
            <a:ext cx="3699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見た目で</a:t>
            </a:r>
            <a:endParaRPr lang="en-US" altLang="ja-JP" sz="36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3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やめないで、</a:t>
            </a:r>
            <a:endParaRPr lang="en-US" altLang="ja-JP" sz="36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3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まずは一口</a:t>
            </a:r>
            <a:endParaRPr lang="en-US" altLang="ja-JP" sz="36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3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食べてみよう！</a:t>
            </a:r>
            <a:endParaRPr kumimoji="1" lang="en-US" altLang="ja-JP" sz="36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943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 animBg="1" autoUpdateAnimBg="0"/>
      <p:bldP spid="115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楕円 3"/>
          <p:cNvSpPr/>
          <p:nvPr/>
        </p:nvSpPr>
        <p:spPr>
          <a:xfrm>
            <a:off x="3148428" y="3913518"/>
            <a:ext cx="3081072" cy="178396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4000">
                <a:srgbClr val="E4EEF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222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楕円 19"/>
          <p:cNvSpPr/>
          <p:nvPr/>
        </p:nvSpPr>
        <p:spPr>
          <a:xfrm>
            <a:off x="3328063" y="4115802"/>
            <a:ext cx="2721802" cy="137939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4000">
                <a:srgbClr val="E4EEF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2"/>
          <p:cNvSpPr/>
          <p:nvPr/>
        </p:nvSpPr>
        <p:spPr>
          <a:xfrm>
            <a:off x="4370063" y="4259831"/>
            <a:ext cx="637802" cy="764185"/>
          </a:xfrm>
          <a:custGeom>
            <a:avLst/>
            <a:gdLst>
              <a:gd name="connsiteX0" fmla="*/ 104503 w 901337"/>
              <a:gd name="connsiteY0" fmla="*/ 236614 h 1203265"/>
              <a:gd name="connsiteX1" fmla="*/ 104503 w 901337"/>
              <a:gd name="connsiteY1" fmla="*/ 236614 h 1203265"/>
              <a:gd name="connsiteX2" fmla="*/ 91440 w 901337"/>
              <a:gd name="connsiteY2" fmla="*/ 406431 h 1203265"/>
              <a:gd name="connsiteX3" fmla="*/ 65314 w 901337"/>
              <a:gd name="connsiteY3" fmla="*/ 445619 h 1203265"/>
              <a:gd name="connsiteX4" fmla="*/ 26126 w 901337"/>
              <a:gd name="connsiteY4" fmla="*/ 537059 h 1203265"/>
              <a:gd name="connsiteX5" fmla="*/ 13063 w 901337"/>
              <a:gd name="connsiteY5" fmla="*/ 785254 h 1203265"/>
              <a:gd name="connsiteX6" fmla="*/ 0 w 901337"/>
              <a:gd name="connsiteY6" fmla="*/ 837505 h 1203265"/>
              <a:gd name="connsiteX7" fmla="*/ 13063 w 901337"/>
              <a:gd name="connsiteY7" fmla="*/ 1124888 h 1203265"/>
              <a:gd name="connsiteX8" fmla="*/ 39189 w 901337"/>
              <a:gd name="connsiteY8" fmla="*/ 1164077 h 1203265"/>
              <a:gd name="connsiteX9" fmla="*/ 169817 w 901337"/>
              <a:gd name="connsiteY9" fmla="*/ 1203265 h 1203265"/>
              <a:gd name="connsiteX10" fmla="*/ 470263 w 901337"/>
              <a:gd name="connsiteY10" fmla="*/ 1190202 h 1203265"/>
              <a:gd name="connsiteX11" fmla="*/ 653143 w 901337"/>
              <a:gd name="connsiteY11" fmla="*/ 1177139 h 1203265"/>
              <a:gd name="connsiteX12" fmla="*/ 744583 w 901337"/>
              <a:gd name="connsiteY12" fmla="*/ 1151014 h 1203265"/>
              <a:gd name="connsiteX13" fmla="*/ 783771 w 901337"/>
              <a:gd name="connsiteY13" fmla="*/ 1059574 h 1203265"/>
              <a:gd name="connsiteX14" fmla="*/ 809897 w 901337"/>
              <a:gd name="connsiteY14" fmla="*/ 1020385 h 1203265"/>
              <a:gd name="connsiteX15" fmla="*/ 836023 w 901337"/>
              <a:gd name="connsiteY15" fmla="*/ 942008 h 1203265"/>
              <a:gd name="connsiteX16" fmla="*/ 849086 w 901337"/>
              <a:gd name="connsiteY16" fmla="*/ 850568 h 1203265"/>
              <a:gd name="connsiteX17" fmla="*/ 862149 w 901337"/>
              <a:gd name="connsiteY17" fmla="*/ 798317 h 1203265"/>
              <a:gd name="connsiteX18" fmla="*/ 875211 w 901337"/>
              <a:gd name="connsiteY18" fmla="*/ 680751 h 1203265"/>
              <a:gd name="connsiteX19" fmla="*/ 901337 w 901337"/>
              <a:gd name="connsiteY19" fmla="*/ 406431 h 1203265"/>
              <a:gd name="connsiteX20" fmla="*/ 888274 w 901337"/>
              <a:gd name="connsiteY20" fmla="*/ 145174 h 1203265"/>
              <a:gd name="connsiteX21" fmla="*/ 836023 w 901337"/>
              <a:gd name="connsiteY21" fmla="*/ 66797 h 1203265"/>
              <a:gd name="connsiteX22" fmla="*/ 796834 w 901337"/>
              <a:gd name="connsiteY22" fmla="*/ 27608 h 1203265"/>
              <a:gd name="connsiteX23" fmla="*/ 561703 w 901337"/>
              <a:gd name="connsiteY23" fmla="*/ 14545 h 1203265"/>
              <a:gd name="connsiteX24" fmla="*/ 522514 w 901337"/>
              <a:gd name="connsiteY24" fmla="*/ 1482 h 1203265"/>
              <a:gd name="connsiteX25" fmla="*/ 235131 w 901337"/>
              <a:gd name="connsiteY25" fmla="*/ 27608 h 1203265"/>
              <a:gd name="connsiteX26" fmla="*/ 195943 w 901337"/>
              <a:gd name="connsiteY26" fmla="*/ 66797 h 1203265"/>
              <a:gd name="connsiteX27" fmla="*/ 117566 w 901337"/>
              <a:gd name="connsiteY27" fmla="*/ 92922 h 1203265"/>
              <a:gd name="connsiteX28" fmla="*/ 104503 w 901337"/>
              <a:gd name="connsiteY28" fmla="*/ 145174 h 1203265"/>
              <a:gd name="connsiteX29" fmla="*/ 78377 w 901337"/>
              <a:gd name="connsiteY29" fmla="*/ 184362 h 1203265"/>
              <a:gd name="connsiteX30" fmla="*/ 104503 w 901337"/>
              <a:gd name="connsiteY30" fmla="*/ 236614 h 120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01337" h="1203265">
                <a:moveTo>
                  <a:pt x="104503" y="236614"/>
                </a:moveTo>
                <a:lnTo>
                  <a:pt x="104503" y="236614"/>
                </a:lnTo>
                <a:cubicBezTo>
                  <a:pt x="100149" y="293220"/>
                  <a:pt x="101903" y="350631"/>
                  <a:pt x="91440" y="406431"/>
                </a:cubicBezTo>
                <a:cubicBezTo>
                  <a:pt x="88547" y="421862"/>
                  <a:pt x="73103" y="431988"/>
                  <a:pt x="65314" y="445619"/>
                </a:cubicBezTo>
                <a:cubicBezTo>
                  <a:pt x="39490" y="490811"/>
                  <a:pt x="40780" y="493098"/>
                  <a:pt x="26126" y="537059"/>
                </a:cubicBezTo>
                <a:cubicBezTo>
                  <a:pt x="21772" y="619791"/>
                  <a:pt x="20240" y="702719"/>
                  <a:pt x="13063" y="785254"/>
                </a:cubicBezTo>
                <a:cubicBezTo>
                  <a:pt x="11508" y="803140"/>
                  <a:pt x="0" y="819552"/>
                  <a:pt x="0" y="837505"/>
                </a:cubicBezTo>
                <a:cubicBezTo>
                  <a:pt x="0" y="933398"/>
                  <a:pt x="1638" y="1029678"/>
                  <a:pt x="13063" y="1124888"/>
                </a:cubicBezTo>
                <a:cubicBezTo>
                  <a:pt x="14934" y="1140476"/>
                  <a:pt x="25876" y="1155756"/>
                  <a:pt x="39189" y="1164077"/>
                </a:cubicBezTo>
                <a:cubicBezTo>
                  <a:pt x="60388" y="1177326"/>
                  <a:pt x="139228" y="1195618"/>
                  <a:pt x="169817" y="1203265"/>
                </a:cubicBezTo>
                <a:lnTo>
                  <a:pt x="470263" y="1190202"/>
                </a:lnTo>
                <a:cubicBezTo>
                  <a:pt x="531289" y="1186903"/>
                  <a:pt x="592401" y="1183888"/>
                  <a:pt x="653143" y="1177139"/>
                </a:cubicBezTo>
                <a:cubicBezTo>
                  <a:pt x="677750" y="1174405"/>
                  <a:pt x="719810" y="1159272"/>
                  <a:pt x="744583" y="1151014"/>
                </a:cubicBezTo>
                <a:cubicBezTo>
                  <a:pt x="759238" y="1107050"/>
                  <a:pt x="757945" y="1104769"/>
                  <a:pt x="783771" y="1059574"/>
                </a:cubicBezTo>
                <a:cubicBezTo>
                  <a:pt x="791560" y="1045943"/>
                  <a:pt x="803521" y="1034732"/>
                  <a:pt x="809897" y="1020385"/>
                </a:cubicBezTo>
                <a:cubicBezTo>
                  <a:pt x="821082" y="995220"/>
                  <a:pt x="836023" y="942008"/>
                  <a:pt x="836023" y="942008"/>
                </a:cubicBezTo>
                <a:cubicBezTo>
                  <a:pt x="840377" y="911528"/>
                  <a:pt x="843578" y="880861"/>
                  <a:pt x="849086" y="850568"/>
                </a:cubicBezTo>
                <a:cubicBezTo>
                  <a:pt x="852298" y="832905"/>
                  <a:pt x="859419" y="816061"/>
                  <a:pt x="862149" y="798317"/>
                </a:cubicBezTo>
                <a:cubicBezTo>
                  <a:pt x="868144" y="759346"/>
                  <a:pt x="872187" y="720065"/>
                  <a:pt x="875211" y="680751"/>
                </a:cubicBezTo>
                <a:cubicBezTo>
                  <a:pt x="895601" y="415668"/>
                  <a:pt x="868771" y="536694"/>
                  <a:pt x="901337" y="406431"/>
                </a:cubicBezTo>
                <a:cubicBezTo>
                  <a:pt x="896983" y="319345"/>
                  <a:pt x="904740" y="230800"/>
                  <a:pt x="888274" y="145174"/>
                </a:cubicBezTo>
                <a:cubicBezTo>
                  <a:pt x="882344" y="114340"/>
                  <a:pt x="858226" y="89000"/>
                  <a:pt x="836023" y="66797"/>
                </a:cubicBezTo>
                <a:cubicBezTo>
                  <a:pt x="822960" y="53734"/>
                  <a:pt x="814982" y="31065"/>
                  <a:pt x="796834" y="27608"/>
                </a:cubicBezTo>
                <a:cubicBezTo>
                  <a:pt x="719723" y="12920"/>
                  <a:pt x="640080" y="18899"/>
                  <a:pt x="561703" y="14545"/>
                </a:cubicBezTo>
                <a:cubicBezTo>
                  <a:pt x="548640" y="10191"/>
                  <a:pt x="536284" y="1482"/>
                  <a:pt x="522514" y="1482"/>
                </a:cubicBezTo>
                <a:cubicBezTo>
                  <a:pt x="301930" y="1482"/>
                  <a:pt x="346040" y="-9362"/>
                  <a:pt x="235131" y="27608"/>
                </a:cubicBezTo>
                <a:cubicBezTo>
                  <a:pt x="222068" y="40671"/>
                  <a:pt x="212092" y="57825"/>
                  <a:pt x="195943" y="66797"/>
                </a:cubicBezTo>
                <a:cubicBezTo>
                  <a:pt x="171870" y="80171"/>
                  <a:pt x="117566" y="92922"/>
                  <a:pt x="117566" y="92922"/>
                </a:cubicBezTo>
                <a:cubicBezTo>
                  <a:pt x="113212" y="110339"/>
                  <a:pt x="111575" y="128672"/>
                  <a:pt x="104503" y="145174"/>
                </a:cubicBezTo>
                <a:cubicBezTo>
                  <a:pt x="98319" y="159604"/>
                  <a:pt x="79939" y="168740"/>
                  <a:pt x="78377" y="184362"/>
                </a:cubicBezTo>
                <a:cubicBezTo>
                  <a:pt x="75313" y="214999"/>
                  <a:pt x="100149" y="227905"/>
                  <a:pt x="104503" y="23661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020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0"/>
          <p:cNvSpPr/>
          <p:nvPr/>
        </p:nvSpPr>
        <p:spPr>
          <a:xfrm>
            <a:off x="3556201" y="4428754"/>
            <a:ext cx="813862" cy="753491"/>
          </a:xfrm>
          <a:custGeom>
            <a:avLst/>
            <a:gdLst>
              <a:gd name="connsiteX0" fmla="*/ 431688 w 1150145"/>
              <a:gd name="connsiteY0" fmla="*/ 28617 h 1186425"/>
              <a:gd name="connsiteX1" fmla="*/ 431688 w 1150145"/>
              <a:gd name="connsiteY1" fmla="*/ 28617 h 1186425"/>
              <a:gd name="connsiteX2" fmla="*/ 653756 w 1150145"/>
              <a:gd name="connsiteY2" fmla="*/ 2491 h 1186425"/>
              <a:gd name="connsiteX3" fmla="*/ 967265 w 1150145"/>
              <a:gd name="connsiteY3" fmla="*/ 28617 h 1186425"/>
              <a:gd name="connsiteX4" fmla="*/ 1006454 w 1150145"/>
              <a:gd name="connsiteY4" fmla="*/ 67805 h 1186425"/>
              <a:gd name="connsiteX5" fmla="*/ 1032579 w 1150145"/>
              <a:gd name="connsiteY5" fmla="*/ 106994 h 1186425"/>
              <a:gd name="connsiteX6" fmla="*/ 1071768 w 1150145"/>
              <a:gd name="connsiteY6" fmla="*/ 133119 h 1186425"/>
              <a:gd name="connsiteX7" fmla="*/ 1124019 w 1150145"/>
              <a:gd name="connsiteY7" fmla="*/ 250685 h 1186425"/>
              <a:gd name="connsiteX8" fmla="*/ 1137082 w 1150145"/>
              <a:gd name="connsiteY8" fmla="*/ 381314 h 1186425"/>
              <a:gd name="connsiteX9" fmla="*/ 1150145 w 1150145"/>
              <a:gd name="connsiteY9" fmla="*/ 420502 h 1186425"/>
              <a:gd name="connsiteX10" fmla="*/ 1137082 w 1150145"/>
              <a:gd name="connsiteY10" fmla="*/ 485817 h 1186425"/>
              <a:gd name="connsiteX11" fmla="*/ 1110956 w 1150145"/>
              <a:gd name="connsiteY11" fmla="*/ 564194 h 1186425"/>
              <a:gd name="connsiteX12" fmla="*/ 1097894 w 1150145"/>
              <a:gd name="connsiteY12" fmla="*/ 603382 h 1186425"/>
              <a:gd name="connsiteX13" fmla="*/ 1058705 w 1150145"/>
              <a:gd name="connsiteY13" fmla="*/ 642571 h 1186425"/>
              <a:gd name="connsiteX14" fmla="*/ 1045642 w 1150145"/>
              <a:gd name="connsiteY14" fmla="*/ 694822 h 1186425"/>
              <a:gd name="connsiteX15" fmla="*/ 1019516 w 1150145"/>
              <a:gd name="connsiteY15" fmla="*/ 786262 h 1186425"/>
              <a:gd name="connsiteX16" fmla="*/ 993391 w 1150145"/>
              <a:gd name="connsiteY16" fmla="*/ 903828 h 1186425"/>
              <a:gd name="connsiteX17" fmla="*/ 967265 w 1150145"/>
              <a:gd name="connsiteY17" fmla="*/ 1047519 h 1186425"/>
              <a:gd name="connsiteX18" fmla="*/ 888888 w 1150145"/>
              <a:gd name="connsiteY18" fmla="*/ 1112834 h 1186425"/>
              <a:gd name="connsiteX19" fmla="*/ 849699 w 1150145"/>
              <a:gd name="connsiteY19" fmla="*/ 1138959 h 1186425"/>
              <a:gd name="connsiteX20" fmla="*/ 719071 w 1150145"/>
              <a:gd name="connsiteY20" fmla="*/ 1152022 h 1186425"/>
              <a:gd name="connsiteX21" fmla="*/ 614568 w 1150145"/>
              <a:gd name="connsiteY21" fmla="*/ 1165085 h 1186425"/>
              <a:gd name="connsiteX22" fmla="*/ 392499 w 1150145"/>
              <a:gd name="connsiteY22" fmla="*/ 1165085 h 1186425"/>
              <a:gd name="connsiteX23" fmla="*/ 353311 w 1150145"/>
              <a:gd name="connsiteY23" fmla="*/ 1138959 h 1186425"/>
              <a:gd name="connsiteX24" fmla="*/ 301059 w 1150145"/>
              <a:gd name="connsiteY24" fmla="*/ 1125897 h 1186425"/>
              <a:gd name="connsiteX25" fmla="*/ 222682 w 1150145"/>
              <a:gd name="connsiteY25" fmla="*/ 1073645 h 1186425"/>
              <a:gd name="connsiteX26" fmla="*/ 183494 w 1150145"/>
              <a:gd name="connsiteY26" fmla="*/ 1060582 h 1186425"/>
              <a:gd name="connsiteX27" fmla="*/ 105116 w 1150145"/>
              <a:gd name="connsiteY27" fmla="*/ 995268 h 1186425"/>
              <a:gd name="connsiteX28" fmla="*/ 26739 w 1150145"/>
              <a:gd name="connsiteY28" fmla="*/ 916891 h 1186425"/>
              <a:gd name="connsiteX29" fmla="*/ 26739 w 1150145"/>
              <a:gd name="connsiteY29" fmla="*/ 629508 h 1186425"/>
              <a:gd name="connsiteX30" fmla="*/ 65928 w 1150145"/>
              <a:gd name="connsiteY30" fmla="*/ 590319 h 1186425"/>
              <a:gd name="connsiteX31" fmla="*/ 78991 w 1150145"/>
              <a:gd name="connsiteY31" fmla="*/ 551131 h 1186425"/>
              <a:gd name="connsiteX32" fmla="*/ 131242 w 1150145"/>
              <a:gd name="connsiteY32" fmla="*/ 525005 h 1186425"/>
              <a:gd name="connsiteX33" fmla="*/ 170431 w 1150145"/>
              <a:gd name="connsiteY33" fmla="*/ 498879 h 1186425"/>
              <a:gd name="connsiteX34" fmla="*/ 209619 w 1150145"/>
              <a:gd name="connsiteY34" fmla="*/ 459691 h 1186425"/>
              <a:gd name="connsiteX35" fmla="*/ 261871 w 1150145"/>
              <a:gd name="connsiteY35" fmla="*/ 420502 h 1186425"/>
              <a:gd name="connsiteX36" fmla="*/ 327185 w 1150145"/>
              <a:gd name="connsiteY36" fmla="*/ 355188 h 1186425"/>
              <a:gd name="connsiteX37" fmla="*/ 353311 w 1150145"/>
              <a:gd name="connsiteY37" fmla="*/ 263748 h 1186425"/>
              <a:gd name="connsiteX38" fmla="*/ 366374 w 1150145"/>
              <a:gd name="connsiteY38" fmla="*/ 224559 h 1186425"/>
              <a:gd name="connsiteX39" fmla="*/ 418625 w 1150145"/>
              <a:gd name="connsiteY39" fmla="*/ 146182 h 1186425"/>
              <a:gd name="connsiteX40" fmla="*/ 457814 w 1150145"/>
              <a:gd name="connsiteY40" fmla="*/ 80868 h 1186425"/>
              <a:gd name="connsiteX41" fmla="*/ 431688 w 1150145"/>
              <a:gd name="connsiteY41" fmla="*/ 28617 h 11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50145" h="1186425">
                <a:moveTo>
                  <a:pt x="431688" y="28617"/>
                </a:moveTo>
                <a:lnTo>
                  <a:pt x="431688" y="28617"/>
                </a:lnTo>
                <a:cubicBezTo>
                  <a:pt x="505711" y="19908"/>
                  <a:pt x="579250" y="4505"/>
                  <a:pt x="653756" y="2491"/>
                </a:cubicBezTo>
                <a:cubicBezTo>
                  <a:pt x="855317" y="-2957"/>
                  <a:pt x="846406" y="-1598"/>
                  <a:pt x="967265" y="28617"/>
                </a:cubicBezTo>
                <a:cubicBezTo>
                  <a:pt x="980328" y="41680"/>
                  <a:pt x="994627" y="53613"/>
                  <a:pt x="1006454" y="67805"/>
                </a:cubicBezTo>
                <a:cubicBezTo>
                  <a:pt x="1016505" y="79866"/>
                  <a:pt x="1021478" y="95893"/>
                  <a:pt x="1032579" y="106994"/>
                </a:cubicBezTo>
                <a:cubicBezTo>
                  <a:pt x="1043680" y="118095"/>
                  <a:pt x="1058705" y="124411"/>
                  <a:pt x="1071768" y="133119"/>
                </a:cubicBezTo>
                <a:cubicBezTo>
                  <a:pt x="1102859" y="226391"/>
                  <a:pt x="1082618" y="188583"/>
                  <a:pt x="1124019" y="250685"/>
                </a:cubicBezTo>
                <a:cubicBezTo>
                  <a:pt x="1128373" y="294228"/>
                  <a:pt x="1130428" y="338063"/>
                  <a:pt x="1137082" y="381314"/>
                </a:cubicBezTo>
                <a:cubicBezTo>
                  <a:pt x="1139176" y="394923"/>
                  <a:pt x="1150145" y="406733"/>
                  <a:pt x="1150145" y="420502"/>
                </a:cubicBezTo>
                <a:cubicBezTo>
                  <a:pt x="1150145" y="442705"/>
                  <a:pt x="1142924" y="464397"/>
                  <a:pt x="1137082" y="485817"/>
                </a:cubicBezTo>
                <a:cubicBezTo>
                  <a:pt x="1129836" y="512386"/>
                  <a:pt x="1119664" y="538068"/>
                  <a:pt x="1110956" y="564194"/>
                </a:cubicBezTo>
                <a:cubicBezTo>
                  <a:pt x="1106602" y="577257"/>
                  <a:pt x="1107630" y="593646"/>
                  <a:pt x="1097894" y="603382"/>
                </a:cubicBezTo>
                <a:lnTo>
                  <a:pt x="1058705" y="642571"/>
                </a:lnTo>
                <a:cubicBezTo>
                  <a:pt x="1054351" y="659988"/>
                  <a:pt x="1050574" y="677560"/>
                  <a:pt x="1045642" y="694822"/>
                </a:cubicBezTo>
                <a:cubicBezTo>
                  <a:pt x="1029044" y="752915"/>
                  <a:pt x="1033126" y="718212"/>
                  <a:pt x="1019516" y="786262"/>
                </a:cubicBezTo>
                <a:cubicBezTo>
                  <a:pt x="996526" y="901214"/>
                  <a:pt x="1018814" y="827558"/>
                  <a:pt x="993391" y="903828"/>
                </a:cubicBezTo>
                <a:cubicBezTo>
                  <a:pt x="990364" y="925018"/>
                  <a:pt x="980463" y="1016723"/>
                  <a:pt x="967265" y="1047519"/>
                </a:cubicBezTo>
                <a:cubicBezTo>
                  <a:pt x="945636" y="1097985"/>
                  <a:pt x="936205" y="1085796"/>
                  <a:pt x="888888" y="1112834"/>
                </a:cubicBezTo>
                <a:cubicBezTo>
                  <a:pt x="875257" y="1120623"/>
                  <a:pt x="864997" y="1135429"/>
                  <a:pt x="849699" y="1138959"/>
                </a:cubicBezTo>
                <a:cubicBezTo>
                  <a:pt x="807060" y="1148799"/>
                  <a:pt x="762563" y="1147189"/>
                  <a:pt x="719071" y="1152022"/>
                </a:cubicBezTo>
                <a:cubicBezTo>
                  <a:pt x="684180" y="1155899"/>
                  <a:pt x="649402" y="1160731"/>
                  <a:pt x="614568" y="1165085"/>
                </a:cubicBezTo>
                <a:cubicBezTo>
                  <a:pt x="526527" y="1194432"/>
                  <a:pt x="548602" y="1192633"/>
                  <a:pt x="392499" y="1165085"/>
                </a:cubicBezTo>
                <a:cubicBezTo>
                  <a:pt x="377038" y="1162357"/>
                  <a:pt x="367741" y="1145143"/>
                  <a:pt x="353311" y="1138959"/>
                </a:cubicBezTo>
                <a:cubicBezTo>
                  <a:pt x="336809" y="1131887"/>
                  <a:pt x="318476" y="1130251"/>
                  <a:pt x="301059" y="1125897"/>
                </a:cubicBezTo>
                <a:cubicBezTo>
                  <a:pt x="274933" y="1108480"/>
                  <a:pt x="250130" y="1088894"/>
                  <a:pt x="222682" y="1073645"/>
                </a:cubicBezTo>
                <a:cubicBezTo>
                  <a:pt x="210646" y="1066958"/>
                  <a:pt x="195810" y="1066740"/>
                  <a:pt x="183494" y="1060582"/>
                </a:cubicBezTo>
                <a:cubicBezTo>
                  <a:pt x="137298" y="1037484"/>
                  <a:pt x="145564" y="1029938"/>
                  <a:pt x="105116" y="995268"/>
                </a:cubicBezTo>
                <a:cubicBezTo>
                  <a:pt x="29503" y="930457"/>
                  <a:pt x="72731" y="985878"/>
                  <a:pt x="26739" y="916891"/>
                </a:cubicBezTo>
                <a:cubicBezTo>
                  <a:pt x="-8883" y="810026"/>
                  <a:pt x="-8944" y="825763"/>
                  <a:pt x="26739" y="629508"/>
                </a:cubicBezTo>
                <a:cubicBezTo>
                  <a:pt x="30044" y="611332"/>
                  <a:pt x="52865" y="603382"/>
                  <a:pt x="65928" y="590319"/>
                </a:cubicBezTo>
                <a:cubicBezTo>
                  <a:pt x="70282" y="577256"/>
                  <a:pt x="69255" y="560867"/>
                  <a:pt x="78991" y="551131"/>
                </a:cubicBezTo>
                <a:cubicBezTo>
                  <a:pt x="92760" y="537362"/>
                  <a:pt x="114335" y="534666"/>
                  <a:pt x="131242" y="525005"/>
                </a:cubicBezTo>
                <a:cubicBezTo>
                  <a:pt x="144873" y="517216"/>
                  <a:pt x="158370" y="508930"/>
                  <a:pt x="170431" y="498879"/>
                </a:cubicBezTo>
                <a:cubicBezTo>
                  <a:pt x="184623" y="487053"/>
                  <a:pt x="195593" y="471713"/>
                  <a:pt x="209619" y="459691"/>
                </a:cubicBezTo>
                <a:cubicBezTo>
                  <a:pt x="226149" y="445522"/>
                  <a:pt x="244454" y="433565"/>
                  <a:pt x="261871" y="420502"/>
                </a:cubicBezTo>
                <a:cubicBezTo>
                  <a:pt x="292506" y="328598"/>
                  <a:pt x="246476" y="435898"/>
                  <a:pt x="327185" y="355188"/>
                </a:cubicBezTo>
                <a:cubicBezTo>
                  <a:pt x="333449" y="348924"/>
                  <a:pt x="353175" y="264223"/>
                  <a:pt x="353311" y="263748"/>
                </a:cubicBezTo>
                <a:cubicBezTo>
                  <a:pt x="357094" y="250508"/>
                  <a:pt x="359687" y="236596"/>
                  <a:pt x="366374" y="224559"/>
                </a:cubicBezTo>
                <a:cubicBezTo>
                  <a:pt x="381623" y="197111"/>
                  <a:pt x="418625" y="146182"/>
                  <a:pt x="418625" y="146182"/>
                </a:cubicBezTo>
                <a:cubicBezTo>
                  <a:pt x="434050" y="84485"/>
                  <a:pt x="415630" y="101960"/>
                  <a:pt x="457814" y="80868"/>
                </a:cubicBezTo>
                <a:lnTo>
                  <a:pt x="431688" y="2861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020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角丸四角形吹き出し 22"/>
          <p:cNvSpPr/>
          <p:nvPr/>
        </p:nvSpPr>
        <p:spPr>
          <a:xfrm>
            <a:off x="2803963" y="1770769"/>
            <a:ext cx="4118175" cy="1940465"/>
          </a:xfrm>
          <a:prstGeom prst="wedgeRoundRectCallout">
            <a:avLst>
              <a:gd name="adj1" fmla="val -58041"/>
              <a:gd name="adj2" fmla="val 32142"/>
              <a:gd name="adj3" fmla="val 16667"/>
            </a:avLst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000" tIns="180000" rIns="108000" bIns="72000" rtlCol="0" anchor="ctr" anchorCtr="1"/>
          <a:lstStyle/>
          <a:p>
            <a:pPr algn="ctr"/>
            <a:r>
              <a:rPr lang="ja-JP" altLang="en-US" sz="38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どうしても１つ</a:t>
            </a:r>
            <a:endParaRPr lang="en-US" altLang="ja-JP" sz="38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38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食べられません。</a:t>
            </a:r>
            <a:endParaRPr sz="3800"/>
          </a:p>
          <a:p>
            <a:pPr algn="ctr"/>
            <a:r>
              <a:rPr kumimoji="1" lang="ja-JP" altLang="en-US" sz="38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食べてください。</a:t>
            </a:r>
            <a:endParaRPr kumimoji="1" lang="en-US" altLang="ja-JP" sz="38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kumimoji="1" lang="ja-JP" altLang="en-US"/>
          </a:p>
        </p:txBody>
      </p:sp>
      <p:sp>
        <p:nvSpPr>
          <p:cNvPr id="1162" name="角丸四角形吹き出し 29"/>
          <p:cNvSpPr/>
          <p:nvPr/>
        </p:nvSpPr>
        <p:spPr>
          <a:xfrm>
            <a:off x="7615728" y="2631218"/>
            <a:ext cx="2366029" cy="905216"/>
          </a:xfrm>
          <a:prstGeom prst="wedgeRoundRectCallout">
            <a:avLst>
              <a:gd name="adj1" fmla="val 61283"/>
              <a:gd name="adj2" fmla="val 31867"/>
              <a:gd name="adj3" fmla="val 16667"/>
            </a:avLst>
          </a:prstGeom>
          <a:solidFill>
            <a:srgbClr val="C4F286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いい</a:t>
            </a:r>
            <a:r>
              <a:rPr lang="ja-JP" altLang="en-US" sz="4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よ！</a:t>
            </a:r>
            <a:endParaRPr kumimoji="1" lang="ja-JP" altLang="en-US" sz="3000"/>
          </a:p>
        </p:txBody>
      </p:sp>
      <p:sp>
        <p:nvSpPr>
          <p:cNvPr id="1163" name="タイトル 100"/>
          <p:cNvSpPr txBox="1"/>
          <p:nvPr/>
        </p:nvSpPr>
        <p:spPr>
          <a:xfrm>
            <a:off x="792065" y="2301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食品ロス削減のために</a:t>
            </a:r>
            <a:r>
              <a:rPr lang="en-US" altLang="ja-JP" sz="72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…</a:t>
            </a:r>
            <a:endParaRPr lang="ja-JP" altLang="en-US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1164" name="図 1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7153" y="2430944"/>
            <a:ext cx="1905294" cy="2210979"/>
          </a:xfrm>
          <a:prstGeom prst="rect">
            <a:avLst/>
          </a:prstGeom>
        </p:spPr>
      </p:pic>
      <p:pic>
        <p:nvPicPr>
          <p:cNvPr id="1165" name="図 10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3616" y="2998030"/>
            <a:ext cx="1485900" cy="2228850"/>
          </a:xfrm>
          <a:prstGeom prst="rect">
            <a:avLst/>
          </a:prstGeom>
        </p:spPr>
      </p:pic>
      <p:sp>
        <p:nvSpPr>
          <p:cNvPr id="1166" name="角丸四角形吹き出し 104"/>
          <p:cNvSpPr/>
          <p:nvPr/>
        </p:nvSpPr>
        <p:spPr>
          <a:xfrm>
            <a:off x="932882" y="5697481"/>
            <a:ext cx="3324450" cy="704154"/>
          </a:xfrm>
          <a:prstGeom prst="wedgeRoundRectCallout">
            <a:avLst>
              <a:gd name="adj1" fmla="val -22564"/>
              <a:gd name="adj2" fmla="val -101636"/>
              <a:gd name="adj3" fmla="val 16667"/>
            </a:avLst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252000" bIns="252000" rtlCol="0" anchor="ctr"/>
          <a:lstStyle/>
          <a:p>
            <a:pPr algn="ctr"/>
            <a:r>
              <a:rPr kumimoji="1" lang="ja-JP" altLang="en-US" sz="40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ありがとう</a:t>
            </a:r>
            <a:endParaRPr kumimoji="1" lang="ja-JP" altLang="en-US" sz="3200"/>
          </a:p>
        </p:txBody>
      </p:sp>
      <p:sp>
        <p:nvSpPr>
          <p:cNvPr id="1167" name="楕円 82"/>
          <p:cNvSpPr/>
          <p:nvPr/>
        </p:nvSpPr>
        <p:spPr>
          <a:xfrm>
            <a:off x="7258207" y="3772557"/>
            <a:ext cx="3081072" cy="178396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4000">
                <a:srgbClr val="E4EEF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222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楕円 83"/>
          <p:cNvSpPr/>
          <p:nvPr/>
        </p:nvSpPr>
        <p:spPr>
          <a:xfrm>
            <a:off x="7437842" y="3974841"/>
            <a:ext cx="2721802" cy="137939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4000">
                <a:srgbClr val="E4EEF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84"/>
          <p:cNvSpPr/>
          <p:nvPr/>
        </p:nvSpPr>
        <p:spPr>
          <a:xfrm>
            <a:off x="8471431" y="4168767"/>
            <a:ext cx="637802" cy="764185"/>
          </a:xfrm>
          <a:custGeom>
            <a:avLst/>
            <a:gdLst>
              <a:gd name="connsiteX0" fmla="*/ 104503 w 901337"/>
              <a:gd name="connsiteY0" fmla="*/ 236614 h 1203265"/>
              <a:gd name="connsiteX1" fmla="*/ 104503 w 901337"/>
              <a:gd name="connsiteY1" fmla="*/ 236614 h 1203265"/>
              <a:gd name="connsiteX2" fmla="*/ 91440 w 901337"/>
              <a:gd name="connsiteY2" fmla="*/ 406431 h 1203265"/>
              <a:gd name="connsiteX3" fmla="*/ 65314 w 901337"/>
              <a:gd name="connsiteY3" fmla="*/ 445619 h 1203265"/>
              <a:gd name="connsiteX4" fmla="*/ 26126 w 901337"/>
              <a:gd name="connsiteY4" fmla="*/ 537059 h 1203265"/>
              <a:gd name="connsiteX5" fmla="*/ 13063 w 901337"/>
              <a:gd name="connsiteY5" fmla="*/ 785254 h 1203265"/>
              <a:gd name="connsiteX6" fmla="*/ 0 w 901337"/>
              <a:gd name="connsiteY6" fmla="*/ 837505 h 1203265"/>
              <a:gd name="connsiteX7" fmla="*/ 13063 w 901337"/>
              <a:gd name="connsiteY7" fmla="*/ 1124888 h 1203265"/>
              <a:gd name="connsiteX8" fmla="*/ 39189 w 901337"/>
              <a:gd name="connsiteY8" fmla="*/ 1164077 h 1203265"/>
              <a:gd name="connsiteX9" fmla="*/ 169817 w 901337"/>
              <a:gd name="connsiteY9" fmla="*/ 1203265 h 1203265"/>
              <a:gd name="connsiteX10" fmla="*/ 470263 w 901337"/>
              <a:gd name="connsiteY10" fmla="*/ 1190202 h 1203265"/>
              <a:gd name="connsiteX11" fmla="*/ 653143 w 901337"/>
              <a:gd name="connsiteY11" fmla="*/ 1177139 h 1203265"/>
              <a:gd name="connsiteX12" fmla="*/ 744583 w 901337"/>
              <a:gd name="connsiteY12" fmla="*/ 1151014 h 1203265"/>
              <a:gd name="connsiteX13" fmla="*/ 783771 w 901337"/>
              <a:gd name="connsiteY13" fmla="*/ 1059574 h 1203265"/>
              <a:gd name="connsiteX14" fmla="*/ 809897 w 901337"/>
              <a:gd name="connsiteY14" fmla="*/ 1020385 h 1203265"/>
              <a:gd name="connsiteX15" fmla="*/ 836023 w 901337"/>
              <a:gd name="connsiteY15" fmla="*/ 942008 h 1203265"/>
              <a:gd name="connsiteX16" fmla="*/ 849086 w 901337"/>
              <a:gd name="connsiteY16" fmla="*/ 850568 h 1203265"/>
              <a:gd name="connsiteX17" fmla="*/ 862149 w 901337"/>
              <a:gd name="connsiteY17" fmla="*/ 798317 h 1203265"/>
              <a:gd name="connsiteX18" fmla="*/ 875211 w 901337"/>
              <a:gd name="connsiteY18" fmla="*/ 680751 h 1203265"/>
              <a:gd name="connsiteX19" fmla="*/ 901337 w 901337"/>
              <a:gd name="connsiteY19" fmla="*/ 406431 h 1203265"/>
              <a:gd name="connsiteX20" fmla="*/ 888274 w 901337"/>
              <a:gd name="connsiteY20" fmla="*/ 145174 h 1203265"/>
              <a:gd name="connsiteX21" fmla="*/ 836023 w 901337"/>
              <a:gd name="connsiteY21" fmla="*/ 66797 h 1203265"/>
              <a:gd name="connsiteX22" fmla="*/ 796834 w 901337"/>
              <a:gd name="connsiteY22" fmla="*/ 27608 h 1203265"/>
              <a:gd name="connsiteX23" fmla="*/ 561703 w 901337"/>
              <a:gd name="connsiteY23" fmla="*/ 14545 h 1203265"/>
              <a:gd name="connsiteX24" fmla="*/ 522514 w 901337"/>
              <a:gd name="connsiteY24" fmla="*/ 1482 h 1203265"/>
              <a:gd name="connsiteX25" fmla="*/ 235131 w 901337"/>
              <a:gd name="connsiteY25" fmla="*/ 27608 h 1203265"/>
              <a:gd name="connsiteX26" fmla="*/ 195943 w 901337"/>
              <a:gd name="connsiteY26" fmla="*/ 66797 h 1203265"/>
              <a:gd name="connsiteX27" fmla="*/ 117566 w 901337"/>
              <a:gd name="connsiteY27" fmla="*/ 92922 h 1203265"/>
              <a:gd name="connsiteX28" fmla="*/ 104503 w 901337"/>
              <a:gd name="connsiteY28" fmla="*/ 145174 h 1203265"/>
              <a:gd name="connsiteX29" fmla="*/ 78377 w 901337"/>
              <a:gd name="connsiteY29" fmla="*/ 184362 h 1203265"/>
              <a:gd name="connsiteX30" fmla="*/ 104503 w 901337"/>
              <a:gd name="connsiteY30" fmla="*/ 236614 h 120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01337" h="1203265">
                <a:moveTo>
                  <a:pt x="104503" y="236614"/>
                </a:moveTo>
                <a:lnTo>
                  <a:pt x="104503" y="236614"/>
                </a:lnTo>
                <a:cubicBezTo>
                  <a:pt x="100149" y="293220"/>
                  <a:pt x="101903" y="350631"/>
                  <a:pt x="91440" y="406431"/>
                </a:cubicBezTo>
                <a:cubicBezTo>
                  <a:pt x="88547" y="421862"/>
                  <a:pt x="73103" y="431988"/>
                  <a:pt x="65314" y="445619"/>
                </a:cubicBezTo>
                <a:cubicBezTo>
                  <a:pt x="39490" y="490811"/>
                  <a:pt x="40780" y="493098"/>
                  <a:pt x="26126" y="537059"/>
                </a:cubicBezTo>
                <a:cubicBezTo>
                  <a:pt x="21772" y="619791"/>
                  <a:pt x="20240" y="702719"/>
                  <a:pt x="13063" y="785254"/>
                </a:cubicBezTo>
                <a:cubicBezTo>
                  <a:pt x="11508" y="803140"/>
                  <a:pt x="0" y="819552"/>
                  <a:pt x="0" y="837505"/>
                </a:cubicBezTo>
                <a:cubicBezTo>
                  <a:pt x="0" y="933398"/>
                  <a:pt x="1638" y="1029678"/>
                  <a:pt x="13063" y="1124888"/>
                </a:cubicBezTo>
                <a:cubicBezTo>
                  <a:pt x="14934" y="1140476"/>
                  <a:pt x="25876" y="1155756"/>
                  <a:pt x="39189" y="1164077"/>
                </a:cubicBezTo>
                <a:cubicBezTo>
                  <a:pt x="60388" y="1177326"/>
                  <a:pt x="139228" y="1195618"/>
                  <a:pt x="169817" y="1203265"/>
                </a:cubicBezTo>
                <a:lnTo>
                  <a:pt x="470263" y="1190202"/>
                </a:lnTo>
                <a:cubicBezTo>
                  <a:pt x="531289" y="1186903"/>
                  <a:pt x="592401" y="1183888"/>
                  <a:pt x="653143" y="1177139"/>
                </a:cubicBezTo>
                <a:cubicBezTo>
                  <a:pt x="677750" y="1174405"/>
                  <a:pt x="719810" y="1159272"/>
                  <a:pt x="744583" y="1151014"/>
                </a:cubicBezTo>
                <a:cubicBezTo>
                  <a:pt x="759238" y="1107050"/>
                  <a:pt x="757945" y="1104769"/>
                  <a:pt x="783771" y="1059574"/>
                </a:cubicBezTo>
                <a:cubicBezTo>
                  <a:pt x="791560" y="1045943"/>
                  <a:pt x="803521" y="1034732"/>
                  <a:pt x="809897" y="1020385"/>
                </a:cubicBezTo>
                <a:cubicBezTo>
                  <a:pt x="821082" y="995220"/>
                  <a:pt x="836023" y="942008"/>
                  <a:pt x="836023" y="942008"/>
                </a:cubicBezTo>
                <a:cubicBezTo>
                  <a:pt x="840377" y="911528"/>
                  <a:pt x="843578" y="880861"/>
                  <a:pt x="849086" y="850568"/>
                </a:cubicBezTo>
                <a:cubicBezTo>
                  <a:pt x="852298" y="832905"/>
                  <a:pt x="859419" y="816061"/>
                  <a:pt x="862149" y="798317"/>
                </a:cubicBezTo>
                <a:cubicBezTo>
                  <a:pt x="868144" y="759346"/>
                  <a:pt x="872187" y="720065"/>
                  <a:pt x="875211" y="680751"/>
                </a:cubicBezTo>
                <a:cubicBezTo>
                  <a:pt x="895601" y="415668"/>
                  <a:pt x="868771" y="536694"/>
                  <a:pt x="901337" y="406431"/>
                </a:cubicBezTo>
                <a:cubicBezTo>
                  <a:pt x="896983" y="319345"/>
                  <a:pt x="904740" y="230800"/>
                  <a:pt x="888274" y="145174"/>
                </a:cubicBezTo>
                <a:cubicBezTo>
                  <a:pt x="882344" y="114340"/>
                  <a:pt x="858226" y="89000"/>
                  <a:pt x="836023" y="66797"/>
                </a:cubicBezTo>
                <a:cubicBezTo>
                  <a:pt x="822960" y="53734"/>
                  <a:pt x="814982" y="31065"/>
                  <a:pt x="796834" y="27608"/>
                </a:cubicBezTo>
                <a:cubicBezTo>
                  <a:pt x="719723" y="12920"/>
                  <a:pt x="640080" y="18899"/>
                  <a:pt x="561703" y="14545"/>
                </a:cubicBezTo>
                <a:cubicBezTo>
                  <a:pt x="548640" y="10191"/>
                  <a:pt x="536284" y="1482"/>
                  <a:pt x="522514" y="1482"/>
                </a:cubicBezTo>
                <a:cubicBezTo>
                  <a:pt x="301930" y="1482"/>
                  <a:pt x="346040" y="-9362"/>
                  <a:pt x="235131" y="27608"/>
                </a:cubicBezTo>
                <a:cubicBezTo>
                  <a:pt x="222068" y="40671"/>
                  <a:pt x="212092" y="57825"/>
                  <a:pt x="195943" y="66797"/>
                </a:cubicBezTo>
                <a:cubicBezTo>
                  <a:pt x="171870" y="80171"/>
                  <a:pt x="117566" y="92922"/>
                  <a:pt x="117566" y="92922"/>
                </a:cubicBezTo>
                <a:cubicBezTo>
                  <a:pt x="113212" y="110339"/>
                  <a:pt x="111575" y="128672"/>
                  <a:pt x="104503" y="145174"/>
                </a:cubicBezTo>
                <a:cubicBezTo>
                  <a:pt x="98319" y="159604"/>
                  <a:pt x="79939" y="168740"/>
                  <a:pt x="78377" y="184362"/>
                </a:cubicBezTo>
                <a:cubicBezTo>
                  <a:pt x="75313" y="214999"/>
                  <a:pt x="100149" y="227905"/>
                  <a:pt x="104503" y="23661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020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85"/>
          <p:cNvSpPr/>
          <p:nvPr/>
        </p:nvSpPr>
        <p:spPr>
          <a:xfrm>
            <a:off x="7689651" y="4326501"/>
            <a:ext cx="813862" cy="753491"/>
          </a:xfrm>
          <a:custGeom>
            <a:avLst/>
            <a:gdLst>
              <a:gd name="connsiteX0" fmla="*/ 431688 w 1150145"/>
              <a:gd name="connsiteY0" fmla="*/ 28617 h 1186425"/>
              <a:gd name="connsiteX1" fmla="*/ 431688 w 1150145"/>
              <a:gd name="connsiteY1" fmla="*/ 28617 h 1186425"/>
              <a:gd name="connsiteX2" fmla="*/ 653756 w 1150145"/>
              <a:gd name="connsiteY2" fmla="*/ 2491 h 1186425"/>
              <a:gd name="connsiteX3" fmla="*/ 967265 w 1150145"/>
              <a:gd name="connsiteY3" fmla="*/ 28617 h 1186425"/>
              <a:gd name="connsiteX4" fmla="*/ 1006454 w 1150145"/>
              <a:gd name="connsiteY4" fmla="*/ 67805 h 1186425"/>
              <a:gd name="connsiteX5" fmla="*/ 1032579 w 1150145"/>
              <a:gd name="connsiteY5" fmla="*/ 106994 h 1186425"/>
              <a:gd name="connsiteX6" fmla="*/ 1071768 w 1150145"/>
              <a:gd name="connsiteY6" fmla="*/ 133119 h 1186425"/>
              <a:gd name="connsiteX7" fmla="*/ 1124019 w 1150145"/>
              <a:gd name="connsiteY7" fmla="*/ 250685 h 1186425"/>
              <a:gd name="connsiteX8" fmla="*/ 1137082 w 1150145"/>
              <a:gd name="connsiteY8" fmla="*/ 381314 h 1186425"/>
              <a:gd name="connsiteX9" fmla="*/ 1150145 w 1150145"/>
              <a:gd name="connsiteY9" fmla="*/ 420502 h 1186425"/>
              <a:gd name="connsiteX10" fmla="*/ 1137082 w 1150145"/>
              <a:gd name="connsiteY10" fmla="*/ 485817 h 1186425"/>
              <a:gd name="connsiteX11" fmla="*/ 1110956 w 1150145"/>
              <a:gd name="connsiteY11" fmla="*/ 564194 h 1186425"/>
              <a:gd name="connsiteX12" fmla="*/ 1097894 w 1150145"/>
              <a:gd name="connsiteY12" fmla="*/ 603382 h 1186425"/>
              <a:gd name="connsiteX13" fmla="*/ 1058705 w 1150145"/>
              <a:gd name="connsiteY13" fmla="*/ 642571 h 1186425"/>
              <a:gd name="connsiteX14" fmla="*/ 1045642 w 1150145"/>
              <a:gd name="connsiteY14" fmla="*/ 694822 h 1186425"/>
              <a:gd name="connsiteX15" fmla="*/ 1019516 w 1150145"/>
              <a:gd name="connsiteY15" fmla="*/ 786262 h 1186425"/>
              <a:gd name="connsiteX16" fmla="*/ 993391 w 1150145"/>
              <a:gd name="connsiteY16" fmla="*/ 903828 h 1186425"/>
              <a:gd name="connsiteX17" fmla="*/ 967265 w 1150145"/>
              <a:gd name="connsiteY17" fmla="*/ 1047519 h 1186425"/>
              <a:gd name="connsiteX18" fmla="*/ 888888 w 1150145"/>
              <a:gd name="connsiteY18" fmla="*/ 1112834 h 1186425"/>
              <a:gd name="connsiteX19" fmla="*/ 849699 w 1150145"/>
              <a:gd name="connsiteY19" fmla="*/ 1138959 h 1186425"/>
              <a:gd name="connsiteX20" fmla="*/ 719071 w 1150145"/>
              <a:gd name="connsiteY20" fmla="*/ 1152022 h 1186425"/>
              <a:gd name="connsiteX21" fmla="*/ 614568 w 1150145"/>
              <a:gd name="connsiteY21" fmla="*/ 1165085 h 1186425"/>
              <a:gd name="connsiteX22" fmla="*/ 392499 w 1150145"/>
              <a:gd name="connsiteY22" fmla="*/ 1165085 h 1186425"/>
              <a:gd name="connsiteX23" fmla="*/ 353311 w 1150145"/>
              <a:gd name="connsiteY23" fmla="*/ 1138959 h 1186425"/>
              <a:gd name="connsiteX24" fmla="*/ 301059 w 1150145"/>
              <a:gd name="connsiteY24" fmla="*/ 1125897 h 1186425"/>
              <a:gd name="connsiteX25" fmla="*/ 222682 w 1150145"/>
              <a:gd name="connsiteY25" fmla="*/ 1073645 h 1186425"/>
              <a:gd name="connsiteX26" fmla="*/ 183494 w 1150145"/>
              <a:gd name="connsiteY26" fmla="*/ 1060582 h 1186425"/>
              <a:gd name="connsiteX27" fmla="*/ 105116 w 1150145"/>
              <a:gd name="connsiteY27" fmla="*/ 995268 h 1186425"/>
              <a:gd name="connsiteX28" fmla="*/ 26739 w 1150145"/>
              <a:gd name="connsiteY28" fmla="*/ 916891 h 1186425"/>
              <a:gd name="connsiteX29" fmla="*/ 26739 w 1150145"/>
              <a:gd name="connsiteY29" fmla="*/ 629508 h 1186425"/>
              <a:gd name="connsiteX30" fmla="*/ 65928 w 1150145"/>
              <a:gd name="connsiteY30" fmla="*/ 590319 h 1186425"/>
              <a:gd name="connsiteX31" fmla="*/ 78991 w 1150145"/>
              <a:gd name="connsiteY31" fmla="*/ 551131 h 1186425"/>
              <a:gd name="connsiteX32" fmla="*/ 131242 w 1150145"/>
              <a:gd name="connsiteY32" fmla="*/ 525005 h 1186425"/>
              <a:gd name="connsiteX33" fmla="*/ 170431 w 1150145"/>
              <a:gd name="connsiteY33" fmla="*/ 498879 h 1186425"/>
              <a:gd name="connsiteX34" fmla="*/ 209619 w 1150145"/>
              <a:gd name="connsiteY34" fmla="*/ 459691 h 1186425"/>
              <a:gd name="connsiteX35" fmla="*/ 261871 w 1150145"/>
              <a:gd name="connsiteY35" fmla="*/ 420502 h 1186425"/>
              <a:gd name="connsiteX36" fmla="*/ 327185 w 1150145"/>
              <a:gd name="connsiteY36" fmla="*/ 355188 h 1186425"/>
              <a:gd name="connsiteX37" fmla="*/ 353311 w 1150145"/>
              <a:gd name="connsiteY37" fmla="*/ 263748 h 1186425"/>
              <a:gd name="connsiteX38" fmla="*/ 366374 w 1150145"/>
              <a:gd name="connsiteY38" fmla="*/ 224559 h 1186425"/>
              <a:gd name="connsiteX39" fmla="*/ 418625 w 1150145"/>
              <a:gd name="connsiteY39" fmla="*/ 146182 h 1186425"/>
              <a:gd name="connsiteX40" fmla="*/ 457814 w 1150145"/>
              <a:gd name="connsiteY40" fmla="*/ 80868 h 1186425"/>
              <a:gd name="connsiteX41" fmla="*/ 431688 w 1150145"/>
              <a:gd name="connsiteY41" fmla="*/ 28617 h 11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50145" h="1186425">
                <a:moveTo>
                  <a:pt x="431688" y="28617"/>
                </a:moveTo>
                <a:lnTo>
                  <a:pt x="431688" y="28617"/>
                </a:lnTo>
                <a:cubicBezTo>
                  <a:pt x="505711" y="19908"/>
                  <a:pt x="579250" y="4505"/>
                  <a:pt x="653756" y="2491"/>
                </a:cubicBezTo>
                <a:cubicBezTo>
                  <a:pt x="855317" y="-2957"/>
                  <a:pt x="846406" y="-1598"/>
                  <a:pt x="967265" y="28617"/>
                </a:cubicBezTo>
                <a:cubicBezTo>
                  <a:pt x="980328" y="41680"/>
                  <a:pt x="994627" y="53613"/>
                  <a:pt x="1006454" y="67805"/>
                </a:cubicBezTo>
                <a:cubicBezTo>
                  <a:pt x="1016505" y="79866"/>
                  <a:pt x="1021478" y="95893"/>
                  <a:pt x="1032579" y="106994"/>
                </a:cubicBezTo>
                <a:cubicBezTo>
                  <a:pt x="1043680" y="118095"/>
                  <a:pt x="1058705" y="124411"/>
                  <a:pt x="1071768" y="133119"/>
                </a:cubicBezTo>
                <a:cubicBezTo>
                  <a:pt x="1102859" y="226391"/>
                  <a:pt x="1082618" y="188583"/>
                  <a:pt x="1124019" y="250685"/>
                </a:cubicBezTo>
                <a:cubicBezTo>
                  <a:pt x="1128373" y="294228"/>
                  <a:pt x="1130428" y="338063"/>
                  <a:pt x="1137082" y="381314"/>
                </a:cubicBezTo>
                <a:cubicBezTo>
                  <a:pt x="1139176" y="394923"/>
                  <a:pt x="1150145" y="406733"/>
                  <a:pt x="1150145" y="420502"/>
                </a:cubicBezTo>
                <a:cubicBezTo>
                  <a:pt x="1150145" y="442705"/>
                  <a:pt x="1142924" y="464397"/>
                  <a:pt x="1137082" y="485817"/>
                </a:cubicBezTo>
                <a:cubicBezTo>
                  <a:pt x="1129836" y="512386"/>
                  <a:pt x="1119664" y="538068"/>
                  <a:pt x="1110956" y="564194"/>
                </a:cubicBezTo>
                <a:cubicBezTo>
                  <a:pt x="1106602" y="577257"/>
                  <a:pt x="1107630" y="593646"/>
                  <a:pt x="1097894" y="603382"/>
                </a:cubicBezTo>
                <a:lnTo>
                  <a:pt x="1058705" y="642571"/>
                </a:lnTo>
                <a:cubicBezTo>
                  <a:pt x="1054351" y="659988"/>
                  <a:pt x="1050574" y="677560"/>
                  <a:pt x="1045642" y="694822"/>
                </a:cubicBezTo>
                <a:cubicBezTo>
                  <a:pt x="1029044" y="752915"/>
                  <a:pt x="1033126" y="718212"/>
                  <a:pt x="1019516" y="786262"/>
                </a:cubicBezTo>
                <a:cubicBezTo>
                  <a:pt x="996526" y="901214"/>
                  <a:pt x="1018814" y="827558"/>
                  <a:pt x="993391" y="903828"/>
                </a:cubicBezTo>
                <a:cubicBezTo>
                  <a:pt x="990364" y="925018"/>
                  <a:pt x="980463" y="1016723"/>
                  <a:pt x="967265" y="1047519"/>
                </a:cubicBezTo>
                <a:cubicBezTo>
                  <a:pt x="945636" y="1097985"/>
                  <a:pt x="936205" y="1085796"/>
                  <a:pt x="888888" y="1112834"/>
                </a:cubicBezTo>
                <a:cubicBezTo>
                  <a:pt x="875257" y="1120623"/>
                  <a:pt x="864997" y="1135429"/>
                  <a:pt x="849699" y="1138959"/>
                </a:cubicBezTo>
                <a:cubicBezTo>
                  <a:pt x="807060" y="1148799"/>
                  <a:pt x="762563" y="1147189"/>
                  <a:pt x="719071" y="1152022"/>
                </a:cubicBezTo>
                <a:cubicBezTo>
                  <a:pt x="684180" y="1155899"/>
                  <a:pt x="649402" y="1160731"/>
                  <a:pt x="614568" y="1165085"/>
                </a:cubicBezTo>
                <a:cubicBezTo>
                  <a:pt x="526527" y="1194432"/>
                  <a:pt x="548602" y="1192633"/>
                  <a:pt x="392499" y="1165085"/>
                </a:cubicBezTo>
                <a:cubicBezTo>
                  <a:pt x="377038" y="1162357"/>
                  <a:pt x="367741" y="1145143"/>
                  <a:pt x="353311" y="1138959"/>
                </a:cubicBezTo>
                <a:cubicBezTo>
                  <a:pt x="336809" y="1131887"/>
                  <a:pt x="318476" y="1130251"/>
                  <a:pt x="301059" y="1125897"/>
                </a:cubicBezTo>
                <a:cubicBezTo>
                  <a:pt x="274933" y="1108480"/>
                  <a:pt x="250130" y="1088894"/>
                  <a:pt x="222682" y="1073645"/>
                </a:cubicBezTo>
                <a:cubicBezTo>
                  <a:pt x="210646" y="1066958"/>
                  <a:pt x="195810" y="1066740"/>
                  <a:pt x="183494" y="1060582"/>
                </a:cubicBezTo>
                <a:cubicBezTo>
                  <a:pt x="137298" y="1037484"/>
                  <a:pt x="145564" y="1029938"/>
                  <a:pt x="105116" y="995268"/>
                </a:cubicBezTo>
                <a:cubicBezTo>
                  <a:pt x="29503" y="930457"/>
                  <a:pt x="72731" y="985878"/>
                  <a:pt x="26739" y="916891"/>
                </a:cubicBezTo>
                <a:cubicBezTo>
                  <a:pt x="-8883" y="810026"/>
                  <a:pt x="-8944" y="825763"/>
                  <a:pt x="26739" y="629508"/>
                </a:cubicBezTo>
                <a:cubicBezTo>
                  <a:pt x="30044" y="611332"/>
                  <a:pt x="52865" y="603382"/>
                  <a:pt x="65928" y="590319"/>
                </a:cubicBezTo>
                <a:cubicBezTo>
                  <a:pt x="70282" y="577256"/>
                  <a:pt x="69255" y="560867"/>
                  <a:pt x="78991" y="551131"/>
                </a:cubicBezTo>
                <a:cubicBezTo>
                  <a:pt x="92760" y="537362"/>
                  <a:pt x="114335" y="534666"/>
                  <a:pt x="131242" y="525005"/>
                </a:cubicBezTo>
                <a:cubicBezTo>
                  <a:pt x="144873" y="517216"/>
                  <a:pt x="158370" y="508930"/>
                  <a:pt x="170431" y="498879"/>
                </a:cubicBezTo>
                <a:cubicBezTo>
                  <a:pt x="184623" y="487053"/>
                  <a:pt x="195593" y="471713"/>
                  <a:pt x="209619" y="459691"/>
                </a:cubicBezTo>
                <a:cubicBezTo>
                  <a:pt x="226149" y="445522"/>
                  <a:pt x="244454" y="433565"/>
                  <a:pt x="261871" y="420502"/>
                </a:cubicBezTo>
                <a:cubicBezTo>
                  <a:pt x="292506" y="328598"/>
                  <a:pt x="246476" y="435898"/>
                  <a:pt x="327185" y="355188"/>
                </a:cubicBezTo>
                <a:cubicBezTo>
                  <a:pt x="333449" y="348924"/>
                  <a:pt x="353175" y="264223"/>
                  <a:pt x="353311" y="263748"/>
                </a:cubicBezTo>
                <a:cubicBezTo>
                  <a:pt x="357094" y="250508"/>
                  <a:pt x="359687" y="236596"/>
                  <a:pt x="366374" y="224559"/>
                </a:cubicBezTo>
                <a:cubicBezTo>
                  <a:pt x="381623" y="197111"/>
                  <a:pt x="418625" y="146182"/>
                  <a:pt x="418625" y="146182"/>
                </a:cubicBezTo>
                <a:cubicBezTo>
                  <a:pt x="434050" y="84485"/>
                  <a:pt x="415630" y="101960"/>
                  <a:pt x="457814" y="80868"/>
                </a:cubicBezTo>
                <a:lnTo>
                  <a:pt x="431688" y="2861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020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86"/>
          <p:cNvSpPr/>
          <p:nvPr/>
        </p:nvSpPr>
        <p:spPr>
          <a:xfrm rot="21060000">
            <a:off x="9165080" y="4221123"/>
            <a:ext cx="637802" cy="764185"/>
          </a:xfrm>
          <a:custGeom>
            <a:avLst/>
            <a:gdLst>
              <a:gd name="connsiteX0" fmla="*/ 104503 w 901337"/>
              <a:gd name="connsiteY0" fmla="*/ 236614 h 1203265"/>
              <a:gd name="connsiteX1" fmla="*/ 104503 w 901337"/>
              <a:gd name="connsiteY1" fmla="*/ 236614 h 1203265"/>
              <a:gd name="connsiteX2" fmla="*/ 91440 w 901337"/>
              <a:gd name="connsiteY2" fmla="*/ 406431 h 1203265"/>
              <a:gd name="connsiteX3" fmla="*/ 65314 w 901337"/>
              <a:gd name="connsiteY3" fmla="*/ 445619 h 1203265"/>
              <a:gd name="connsiteX4" fmla="*/ 26126 w 901337"/>
              <a:gd name="connsiteY4" fmla="*/ 537059 h 1203265"/>
              <a:gd name="connsiteX5" fmla="*/ 13063 w 901337"/>
              <a:gd name="connsiteY5" fmla="*/ 785254 h 1203265"/>
              <a:gd name="connsiteX6" fmla="*/ 0 w 901337"/>
              <a:gd name="connsiteY6" fmla="*/ 837505 h 1203265"/>
              <a:gd name="connsiteX7" fmla="*/ 13063 w 901337"/>
              <a:gd name="connsiteY7" fmla="*/ 1124888 h 1203265"/>
              <a:gd name="connsiteX8" fmla="*/ 39189 w 901337"/>
              <a:gd name="connsiteY8" fmla="*/ 1164077 h 1203265"/>
              <a:gd name="connsiteX9" fmla="*/ 169817 w 901337"/>
              <a:gd name="connsiteY9" fmla="*/ 1203265 h 1203265"/>
              <a:gd name="connsiteX10" fmla="*/ 470263 w 901337"/>
              <a:gd name="connsiteY10" fmla="*/ 1190202 h 1203265"/>
              <a:gd name="connsiteX11" fmla="*/ 653143 w 901337"/>
              <a:gd name="connsiteY11" fmla="*/ 1177139 h 1203265"/>
              <a:gd name="connsiteX12" fmla="*/ 744583 w 901337"/>
              <a:gd name="connsiteY12" fmla="*/ 1151014 h 1203265"/>
              <a:gd name="connsiteX13" fmla="*/ 783771 w 901337"/>
              <a:gd name="connsiteY13" fmla="*/ 1059574 h 1203265"/>
              <a:gd name="connsiteX14" fmla="*/ 809897 w 901337"/>
              <a:gd name="connsiteY14" fmla="*/ 1020385 h 1203265"/>
              <a:gd name="connsiteX15" fmla="*/ 836023 w 901337"/>
              <a:gd name="connsiteY15" fmla="*/ 942008 h 1203265"/>
              <a:gd name="connsiteX16" fmla="*/ 849086 w 901337"/>
              <a:gd name="connsiteY16" fmla="*/ 850568 h 1203265"/>
              <a:gd name="connsiteX17" fmla="*/ 862149 w 901337"/>
              <a:gd name="connsiteY17" fmla="*/ 798317 h 1203265"/>
              <a:gd name="connsiteX18" fmla="*/ 875211 w 901337"/>
              <a:gd name="connsiteY18" fmla="*/ 680751 h 1203265"/>
              <a:gd name="connsiteX19" fmla="*/ 901337 w 901337"/>
              <a:gd name="connsiteY19" fmla="*/ 406431 h 1203265"/>
              <a:gd name="connsiteX20" fmla="*/ 888274 w 901337"/>
              <a:gd name="connsiteY20" fmla="*/ 145174 h 1203265"/>
              <a:gd name="connsiteX21" fmla="*/ 836023 w 901337"/>
              <a:gd name="connsiteY21" fmla="*/ 66797 h 1203265"/>
              <a:gd name="connsiteX22" fmla="*/ 796834 w 901337"/>
              <a:gd name="connsiteY22" fmla="*/ 27608 h 1203265"/>
              <a:gd name="connsiteX23" fmla="*/ 561703 w 901337"/>
              <a:gd name="connsiteY23" fmla="*/ 14545 h 1203265"/>
              <a:gd name="connsiteX24" fmla="*/ 522514 w 901337"/>
              <a:gd name="connsiteY24" fmla="*/ 1482 h 1203265"/>
              <a:gd name="connsiteX25" fmla="*/ 235131 w 901337"/>
              <a:gd name="connsiteY25" fmla="*/ 27608 h 1203265"/>
              <a:gd name="connsiteX26" fmla="*/ 195943 w 901337"/>
              <a:gd name="connsiteY26" fmla="*/ 66797 h 1203265"/>
              <a:gd name="connsiteX27" fmla="*/ 117566 w 901337"/>
              <a:gd name="connsiteY27" fmla="*/ 92922 h 1203265"/>
              <a:gd name="connsiteX28" fmla="*/ 104503 w 901337"/>
              <a:gd name="connsiteY28" fmla="*/ 145174 h 1203265"/>
              <a:gd name="connsiteX29" fmla="*/ 78377 w 901337"/>
              <a:gd name="connsiteY29" fmla="*/ 184362 h 1203265"/>
              <a:gd name="connsiteX30" fmla="*/ 104503 w 901337"/>
              <a:gd name="connsiteY30" fmla="*/ 236614 h 120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01337" h="1203265">
                <a:moveTo>
                  <a:pt x="104503" y="236614"/>
                </a:moveTo>
                <a:lnTo>
                  <a:pt x="104503" y="236614"/>
                </a:lnTo>
                <a:cubicBezTo>
                  <a:pt x="100149" y="293220"/>
                  <a:pt x="101903" y="350631"/>
                  <a:pt x="91440" y="406431"/>
                </a:cubicBezTo>
                <a:cubicBezTo>
                  <a:pt x="88547" y="421862"/>
                  <a:pt x="73103" y="431988"/>
                  <a:pt x="65314" y="445619"/>
                </a:cubicBezTo>
                <a:cubicBezTo>
                  <a:pt x="39490" y="490811"/>
                  <a:pt x="40780" y="493098"/>
                  <a:pt x="26126" y="537059"/>
                </a:cubicBezTo>
                <a:cubicBezTo>
                  <a:pt x="21772" y="619791"/>
                  <a:pt x="20240" y="702719"/>
                  <a:pt x="13063" y="785254"/>
                </a:cubicBezTo>
                <a:cubicBezTo>
                  <a:pt x="11508" y="803140"/>
                  <a:pt x="0" y="819552"/>
                  <a:pt x="0" y="837505"/>
                </a:cubicBezTo>
                <a:cubicBezTo>
                  <a:pt x="0" y="933398"/>
                  <a:pt x="1638" y="1029678"/>
                  <a:pt x="13063" y="1124888"/>
                </a:cubicBezTo>
                <a:cubicBezTo>
                  <a:pt x="14934" y="1140476"/>
                  <a:pt x="25876" y="1155756"/>
                  <a:pt x="39189" y="1164077"/>
                </a:cubicBezTo>
                <a:cubicBezTo>
                  <a:pt x="60388" y="1177326"/>
                  <a:pt x="139228" y="1195618"/>
                  <a:pt x="169817" y="1203265"/>
                </a:cubicBezTo>
                <a:lnTo>
                  <a:pt x="470263" y="1190202"/>
                </a:lnTo>
                <a:cubicBezTo>
                  <a:pt x="531289" y="1186903"/>
                  <a:pt x="592401" y="1183888"/>
                  <a:pt x="653143" y="1177139"/>
                </a:cubicBezTo>
                <a:cubicBezTo>
                  <a:pt x="677750" y="1174405"/>
                  <a:pt x="719810" y="1159272"/>
                  <a:pt x="744583" y="1151014"/>
                </a:cubicBezTo>
                <a:cubicBezTo>
                  <a:pt x="759238" y="1107050"/>
                  <a:pt x="757945" y="1104769"/>
                  <a:pt x="783771" y="1059574"/>
                </a:cubicBezTo>
                <a:cubicBezTo>
                  <a:pt x="791560" y="1045943"/>
                  <a:pt x="803521" y="1034732"/>
                  <a:pt x="809897" y="1020385"/>
                </a:cubicBezTo>
                <a:cubicBezTo>
                  <a:pt x="821082" y="995220"/>
                  <a:pt x="836023" y="942008"/>
                  <a:pt x="836023" y="942008"/>
                </a:cubicBezTo>
                <a:cubicBezTo>
                  <a:pt x="840377" y="911528"/>
                  <a:pt x="843578" y="880861"/>
                  <a:pt x="849086" y="850568"/>
                </a:cubicBezTo>
                <a:cubicBezTo>
                  <a:pt x="852298" y="832905"/>
                  <a:pt x="859419" y="816061"/>
                  <a:pt x="862149" y="798317"/>
                </a:cubicBezTo>
                <a:cubicBezTo>
                  <a:pt x="868144" y="759346"/>
                  <a:pt x="872187" y="720065"/>
                  <a:pt x="875211" y="680751"/>
                </a:cubicBezTo>
                <a:cubicBezTo>
                  <a:pt x="895601" y="415668"/>
                  <a:pt x="868771" y="536694"/>
                  <a:pt x="901337" y="406431"/>
                </a:cubicBezTo>
                <a:cubicBezTo>
                  <a:pt x="896983" y="319345"/>
                  <a:pt x="904740" y="230800"/>
                  <a:pt x="888274" y="145174"/>
                </a:cubicBezTo>
                <a:cubicBezTo>
                  <a:pt x="882344" y="114340"/>
                  <a:pt x="858226" y="89000"/>
                  <a:pt x="836023" y="66797"/>
                </a:cubicBezTo>
                <a:cubicBezTo>
                  <a:pt x="822960" y="53734"/>
                  <a:pt x="814982" y="31065"/>
                  <a:pt x="796834" y="27608"/>
                </a:cubicBezTo>
                <a:cubicBezTo>
                  <a:pt x="719723" y="12920"/>
                  <a:pt x="640080" y="18899"/>
                  <a:pt x="561703" y="14545"/>
                </a:cubicBezTo>
                <a:cubicBezTo>
                  <a:pt x="548640" y="10191"/>
                  <a:pt x="536284" y="1482"/>
                  <a:pt x="522514" y="1482"/>
                </a:cubicBezTo>
                <a:cubicBezTo>
                  <a:pt x="301930" y="1482"/>
                  <a:pt x="346040" y="-9362"/>
                  <a:pt x="235131" y="27608"/>
                </a:cubicBezTo>
                <a:cubicBezTo>
                  <a:pt x="222068" y="40671"/>
                  <a:pt x="212092" y="57825"/>
                  <a:pt x="195943" y="66797"/>
                </a:cubicBezTo>
                <a:cubicBezTo>
                  <a:pt x="171870" y="80171"/>
                  <a:pt x="117566" y="92922"/>
                  <a:pt x="117566" y="92922"/>
                </a:cubicBezTo>
                <a:cubicBezTo>
                  <a:pt x="113212" y="110339"/>
                  <a:pt x="111575" y="128672"/>
                  <a:pt x="104503" y="145174"/>
                </a:cubicBezTo>
                <a:cubicBezTo>
                  <a:pt x="98319" y="159604"/>
                  <a:pt x="79939" y="168740"/>
                  <a:pt x="78377" y="184362"/>
                </a:cubicBezTo>
                <a:cubicBezTo>
                  <a:pt x="75313" y="214999"/>
                  <a:pt x="100149" y="227905"/>
                  <a:pt x="104503" y="23661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020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3"/>
          <p:cNvSpPr/>
          <p:nvPr/>
        </p:nvSpPr>
        <p:spPr>
          <a:xfrm>
            <a:off x="4863050" y="4428754"/>
            <a:ext cx="860264" cy="708260"/>
          </a:xfrm>
          <a:custGeom>
            <a:avLst/>
            <a:gdLst>
              <a:gd name="connsiteX0" fmla="*/ 131501 w 1215718"/>
              <a:gd name="connsiteY0" fmla="*/ 17927 h 1115207"/>
              <a:gd name="connsiteX1" fmla="*/ 131501 w 1215718"/>
              <a:gd name="connsiteY1" fmla="*/ 17927 h 1115207"/>
              <a:gd name="connsiteX2" fmla="*/ 118438 w 1215718"/>
              <a:gd name="connsiteY2" fmla="*/ 148555 h 1115207"/>
              <a:gd name="connsiteX3" fmla="*/ 105375 w 1215718"/>
              <a:gd name="connsiteY3" fmla="*/ 187744 h 1115207"/>
              <a:gd name="connsiteX4" fmla="*/ 92312 w 1215718"/>
              <a:gd name="connsiteY4" fmla="*/ 239995 h 1115207"/>
              <a:gd name="connsiteX5" fmla="*/ 40061 w 1215718"/>
              <a:gd name="connsiteY5" fmla="*/ 723321 h 1115207"/>
              <a:gd name="connsiteX6" fmla="*/ 13935 w 1215718"/>
              <a:gd name="connsiteY6" fmla="*/ 762510 h 1115207"/>
              <a:gd name="connsiteX7" fmla="*/ 26998 w 1215718"/>
              <a:gd name="connsiteY7" fmla="*/ 958453 h 1115207"/>
              <a:gd name="connsiteX8" fmla="*/ 118438 w 1215718"/>
              <a:gd name="connsiteY8" fmla="*/ 997641 h 1115207"/>
              <a:gd name="connsiteX9" fmla="*/ 196815 w 1215718"/>
              <a:gd name="connsiteY9" fmla="*/ 1023767 h 1115207"/>
              <a:gd name="connsiteX10" fmla="*/ 236004 w 1215718"/>
              <a:gd name="connsiteY10" fmla="*/ 1049893 h 1115207"/>
              <a:gd name="connsiteX11" fmla="*/ 366632 w 1215718"/>
              <a:gd name="connsiteY11" fmla="*/ 1062955 h 1115207"/>
              <a:gd name="connsiteX12" fmla="*/ 418884 w 1215718"/>
              <a:gd name="connsiteY12" fmla="*/ 1076018 h 1115207"/>
              <a:gd name="connsiteX13" fmla="*/ 458072 w 1215718"/>
              <a:gd name="connsiteY13" fmla="*/ 1089081 h 1115207"/>
              <a:gd name="connsiteX14" fmla="*/ 536450 w 1215718"/>
              <a:gd name="connsiteY14" fmla="*/ 1102144 h 1115207"/>
              <a:gd name="connsiteX15" fmla="*/ 588701 w 1215718"/>
              <a:gd name="connsiteY15" fmla="*/ 1115207 h 1115207"/>
              <a:gd name="connsiteX16" fmla="*/ 1085090 w 1215718"/>
              <a:gd name="connsiteY16" fmla="*/ 1102144 h 1115207"/>
              <a:gd name="connsiteX17" fmla="*/ 1137341 w 1215718"/>
              <a:gd name="connsiteY17" fmla="*/ 1089081 h 1115207"/>
              <a:gd name="connsiteX18" fmla="*/ 1176530 w 1215718"/>
              <a:gd name="connsiteY18" fmla="*/ 1049893 h 1115207"/>
              <a:gd name="connsiteX19" fmla="*/ 1215718 w 1215718"/>
              <a:gd name="connsiteY19" fmla="*/ 971515 h 1115207"/>
              <a:gd name="connsiteX20" fmla="*/ 1202655 w 1215718"/>
              <a:gd name="connsiteY20" fmla="*/ 827824 h 1115207"/>
              <a:gd name="connsiteX21" fmla="*/ 1176530 w 1215718"/>
              <a:gd name="connsiteY21" fmla="*/ 710258 h 1115207"/>
              <a:gd name="connsiteX22" fmla="*/ 1124278 w 1215718"/>
              <a:gd name="connsiteY22" fmla="*/ 605755 h 1115207"/>
              <a:gd name="connsiteX23" fmla="*/ 1111215 w 1215718"/>
              <a:gd name="connsiteY23" fmla="*/ 566567 h 1115207"/>
              <a:gd name="connsiteX24" fmla="*/ 1098152 w 1215718"/>
              <a:gd name="connsiteY24" fmla="*/ 501253 h 1115207"/>
              <a:gd name="connsiteX25" fmla="*/ 1072027 w 1215718"/>
              <a:gd name="connsiteY25" fmla="*/ 449001 h 1115207"/>
              <a:gd name="connsiteX26" fmla="*/ 1058964 w 1215718"/>
              <a:gd name="connsiteY26" fmla="*/ 226933 h 1115207"/>
              <a:gd name="connsiteX27" fmla="*/ 1032838 w 1215718"/>
              <a:gd name="connsiteY27" fmla="*/ 187744 h 1115207"/>
              <a:gd name="connsiteX28" fmla="*/ 993650 w 1215718"/>
              <a:gd name="connsiteY28" fmla="*/ 148555 h 1115207"/>
              <a:gd name="connsiteX29" fmla="*/ 797707 w 1215718"/>
              <a:gd name="connsiteY29" fmla="*/ 109367 h 1115207"/>
              <a:gd name="connsiteX30" fmla="*/ 745455 w 1215718"/>
              <a:gd name="connsiteY30" fmla="*/ 96304 h 1115207"/>
              <a:gd name="connsiteX31" fmla="*/ 706267 w 1215718"/>
              <a:gd name="connsiteY31" fmla="*/ 70178 h 1115207"/>
              <a:gd name="connsiteX32" fmla="*/ 614827 w 1215718"/>
              <a:gd name="connsiteY32" fmla="*/ 30990 h 1115207"/>
              <a:gd name="connsiteX33" fmla="*/ 471135 w 1215718"/>
              <a:gd name="connsiteY33" fmla="*/ 17927 h 1115207"/>
              <a:gd name="connsiteX34" fmla="*/ 288255 w 1215718"/>
              <a:gd name="connsiteY34" fmla="*/ 17927 h 1115207"/>
              <a:gd name="connsiteX35" fmla="*/ 131501 w 1215718"/>
              <a:gd name="connsiteY35" fmla="*/ 17927 h 111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5718" h="1115207">
                <a:moveTo>
                  <a:pt x="131501" y="17927"/>
                </a:moveTo>
                <a:lnTo>
                  <a:pt x="131501" y="17927"/>
                </a:lnTo>
                <a:cubicBezTo>
                  <a:pt x="127147" y="61470"/>
                  <a:pt x="125092" y="105304"/>
                  <a:pt x="118438" y="148555"/>
                </a:cubicBezTo>
                <a:cubicBezTo>
                  <a:pt x="116344" y="162164"/>
                  <a:pt x="109158" y="174504"/>
                  <a:pt x="105375" y="187744"/>
                </a:cubicBezTo>
                <a:cubicBezTo>
                  <a:pt x="100443" y="205006"/>
                  <a:pt x="96666" y="222578"/>
                  <a:pt x="92312" y="239995"/>
                </a:cubicBezTo>
                <a:cubicBezTo>
                  <a:pt x="83569" y="375519"/>
                  <a:pt x="105062" y="577070"/>
                  <a:pt x="40061" y="723321"/>
                </a:cubicBezTo>
                <a:cubicBezTo>
                  <a:pt x="33685" y="737668"/>
                  <a:pt x="22644" y="749447"/>
                  <a:pt x="13935" y="762510"/>
                </a:cubicBezTo>
                <a:cubicBezTo>
                  <a:pt x="170" y="845097"/>
                  <a:pt x="-13813" y="868669"/>
                  <a:pt x="26998" y="958453"/>
                </a:cubicBezTo>
                <a:cubicBezTo>
                  <a:pt x="38996" y="984848"/>
                  <a:pt x="99132" y="991849"/>
                  <a:pt x="118438" y="997641"/>
                </a:cubicBezTo>
                <a:cubicBezTo>
                  <a:pt x="144815" y="1005554"/>
                  <a:pt x="173901" y="1008491"/>
                  <a:pt x="196815" y="1023767"/>
                </a:cubicBezTo>
                <a:cubicBezTo>
                  <a:pt x="209878" y="1032476"/>
                  <a:pt x="220706" y="1046363"/>
                  <a:pt x="236004" y="1049893"/>
                </a:cubicBezTo>
                <a:cubicBezTo>
                  <a:pt x="278643" y="1059733"/>
                  <a:pt x="323089" y="1058601"/>
                  <a:pt x="366632" y="1062955"/>
                </a:cubicBezTo>
                <a:cubicBezTo>
                  <a:pt x="384049" y="1067309"/>
                  <a:pt x="401621" y="1071086"/>
                  <a:pt x="418884" y="1076018"/>
                </a:cubicBezTo>
                <a:cubicBezTo>
                  <a:pt x="432123" y="1079801"/>
                  <a:pt x="444631" y="1086094"/>
                  <a:pt x="458072" y="1089081"/>
                </a:cubicBezTo>
                <a:cubicBezTo>
                  <a:pt x="483928" y="1094827"/>
                  <a:pt x="510478" y="1096950"/>
                  <a:pt x="536450" y="1102144"/>
                </a:cubicBezTo>
                <a:cubicBezTo>
                  <a:pt x="554054" y="1105665"/>
                  <a:pt x="571284" y="1110853"/>
                  <a:pt x="588701" y="1115207"/>
                </a:cubicBezTo>
                <a:cubicBezTo>
                  <a:pt x="754164" y="1110853"/>
                  <a:pt x="919757" y="1110017"/>
                  <a:pt x="1085090" y="1102144"/>
                </a:cubicBezTo>
                <a:cubicBezTo>
                  <a:pt x="1103023" y="1101290"/>
                  <a:pt x="1121753" y="1097988"/>
                  <a:pt x="1137341" y="1089081"/>
                </a:cubicBezTo>
                <a:cubicBezTo>
                  <a:pt x="1153381" y="1079916"/>
                  <a:pt x="1164703" y="1064085"/>
                  <a:pt x="1176530" y="1049893"/>
                </a:cubicBezTo>
                <a:cubicBezTo>
                  <a:pt x="1204665" y="1016131"/>
                  <a:pt x="1202627" y="1010789"/>
                  <a:pt x="1215718" y="971515"/>
                </a:cubicBezTo>
                <a:cubicBezTo>
                  <a:pt x="1211364" y="923618"/>
                  <a:pt x="1208274" y="875589"/>
                  <a:pt x="1202655" y="827824"/>
                </a:cubicBezTo>
                <a:cubicBezTo>
                  <a:pt x="1198648" y="793765"/>
                  <a:pt x="1192082" y="744473"/>
                  <a:pt x="1176530" y="710258"/>
                </a:cubicBezTo>
                <a:cubicBezTo>
                  <a:pt x="1160414" y="674803"/>
                  <a:pt x="1136594" y="642702"/>
                  <a:pt x="1124278" y="605755"/>
                </a:cubicBezTo>
                <a:cubicBezTo>
                  <a:pt x="1119924" y="592692"/>
                  <a:pt x="1114555" y="579925"/>
                  <a:pt x="1111215" y="566567"/>
                </a:cubicBezTo>
                <a:cubicBezTo>
                  <a:pt x="1105830" y="545027"/>
                  <a:pt x="1105173" y="522316"/>
                  <a:pt x="1098152" y="501253"/>
                </a:cubicBezTo>
                <a:cubicBezTo>
                  <a:pt x="1091994" y="482779"/>
                  <a:pt x="1080735" y="466418"/>
                  <a:pt x="1072027" y="449001"/>
                </a:cubicBezTo>
                <a:cubicBezTo>
                  <a:pt x="1067673" y="374978"/>
                  <a:pt x="1069964" y="300263"/>
                  <a:pt x="1058964" y="226933"/>
                </a:cubicBezTo>
                <a:cubicBezTo>
                  <a:pt x="1056635" y="211407"/>
                  <a:pt x="1042889" y="199805"/>
                  <a:pt x="1032838" y="187744"/>
                </a:cubicBezTo>
                <a:cubicBezTo>
                  <a:pt x="1021012" y="173552"/>
                  <a:pt x="1009799" y="157527"/>
                  <a:pt x="993650" y="148555"/>
                </a:cubicBezTo>
                <a:cubicBezTo>
                  <a:pt x="935761" y="116395"/>
                  <a:pt x="859750" y="116261"/>
                  <a:pt x="797707" y="109367"/>
                </a:cubicBezTo>
                <a:cubicBezTo>
                  <a:pt x="780290" y="105013"/>
                  <a:pt x="761957" y="103376"/>
                  <a:pt x="745455" y="96304"/>
                </a:cubicBezTo>
                <a:cubicBezTo>
                  <a:pt x="731025" y="90120"/>
                  <a:pt x="719898" y="77967"/>
                  <a:pt x="706267" y="70178"/>
                </a:cubicBezTo>
                <a:cubicBezTo>
                  <a:pt x="688708" y="60144"/>
                  <a:pt x="639249" y="34479"/>
                  <a:pt x="614827" y="30990"/>
                </a:cubicBezTo>
                <a:cubicBezTo>
                  <a:pt x="567216" y="24188"/>
                  <a:pt x="519032" y="22281"/>
                  <a:pt x="471135" y="17927"/>
                </a:cubicBezTo>
                <a:cubicBezTo>
                  <a:pt x="392465" y="-8297"/>
                  <a:pt x="424196" y="-3537"/>
                  <a:pt x="288255" y="17927"/>
                </a:cubicBezTo>
                <a:cubicBezTo>
                  <a:pt x="204987" y="31075"/>
                  <a:pt x="157627" y="17927"/>
                  <a:pt x="131501" y="179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020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2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rAng="0" ptsTypes="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" grpId="0" animBg="1" autoUpdateAnimBg="0"/>
      <p:bldP spid="1162" grpId="0" animBg="1" autoUpdateAnimBg="0"/>
      <p:bldP spid="1172" grpId="0" animBg="1" autoUpdateAnimBg="0"/>
      <p:bldP spid="116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タイトル 1"/>
          <p:cNvSpPr>
            <a:spLocks noGrp="1"/>
          </p:cNvSpPr>
          <p:nvPr>
            <p:ph type="title"/>
          </p:nvPr>
        </p:nvSpPr>
        <p:spPr>
          <a:xfrm>
            <a:off x="805078" y="6285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80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“もったいない”</a:t>
            </a:r>
            <a:endParaRPr kumimoji="1" lang="ja-JP" altLang="en-US" sz="80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1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5082" y="4803748"/>
            <a:ext cx="10515600" cy="1709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9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食品ロス削減</a:t>
            </a:r>
            <a:endParaRPr kumimoji="1" lang="en-US" altLang="ja-JP" sz="96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176" name="ハート 7"/>
          <p:cNvSpPr/>
          <p:nvPr/>
        </p:nvSpPr>
        <p:spPr>
          <a:xfrm>
            <a:off x="1237377" y="775322"/>
            <a:ext cx="1046871" cy="998807"/>
          </a:xfrm>
          <a:prstGeom prst="heart">
            <a:avLst/>
          </a:prstGeom>
          <a:solidFill>
            <a:srgbClr val="FF7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ハート 8"/>
          <p:cNvSpPr/>
          <p:nvPr/>
        </p:nvSpPr>
        <p:spPr>
          <a:xfrm>
            <a:off x="9923584" y="791954"/>
            <a:ext cx="1046871" cy="998807"/>
          </a:xfrm>
          <a:prstGeom prst="heart">
            <a:avLst/>
          </a:prstGeom>
          <a:solidFill>
            <a:srgbClr val="FF7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雲 9"/>
          <p:cNvSpPr/>
          <p:nvPr/>
        </p:nvSpPr>
        <p:spPr>
          <a:xfrm>
            <a:off x="2016015" y="2044135"/>
            <a:ext cx="7953645" cy="2399476"/>
          </a:xfrm>
          <a:prstGeom prst="cloud">
            <a:avLst/>
          </a:prstGeom>
          <a:solidFill>
            <a:srgbClr val="FFC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テキスト ボックス 6"/>
          <p:cNvSpPr txBox="1"/>
          <p:nvPr/>
        </p:nvSpPr>
        <p:spPr>
          <a:xfrm>
            <a:off x="2562663" y="2573104"/>
            <a:ext cx="7000429" cy="1107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温かい 気持ち</a:t>
            </a:r>
            <a:endParaRPr kumimoji="1" lang="ja-JP" altLang="en-US" sz="60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180" name="ストライプ矢印 10"/>
          <p:cNvSpPr/>
          <p:nvPr/>
        </p:nvSpPr>
        <p:spPr>
          <a:xfrm rot="5400000">
            <a:off x="5424078" y="3667592"/>
            <a:ext cx="1285614" cy="1386053"/>
          </a:xfrm>
          <a:prstGeom prst="striped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15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" grpId="0" animBg="1" autoUpdateAnimBg="0"/>
      <p:bldP spid="1175" grpId="0" animBg="1" autoUpdateAnimBg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4.0.1</AppVersion>
  <PresentationFormat>ユーザー設定</PresentationFormat>
  <Slides>8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曾根　美由樹</cp:lastModifiedBy>
  <dcterms:created xsi:type="dcterms:W3CDTF">2021-01-08T05:00:14Z</dcterms:created>
  <dcterms:modified xsi:type="dcterms:W3CDTF">2021-01-25T10:38:49Z</dcterms:modified>
  <cp:revision>12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