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2"/>
  </p:sldMasterIdLst>
  <p:notesMasterIdLst>
    <p:notesMasterId r:id="rId3"/>
  </p:notesMasterIdLst>
  <p:sldIdLst>
    <p:sldId id="262" r:id="rId4"/>
  </p:sldIdLst>
  <p:sldSz cx="7775575" cy="10907713"/>
  <p:notesSz cx="6794500" cy="9925050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96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CCFF"/>
    <a:srgbClr val="203864"/>
    <a:srgbClr val="DEEAFF"/>
    <a:srgbClr val="F0F4FA"/>
    <a:srgbClr val="E8EEF8"/>
    <a:srgbClr val="EE0000"/>
    <a:srgbClr val="FFFF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93"/>
    <p:restoredTop sz="94660"/>
  </p:normalViewPr>
  <p:slideViewPr>
    <p:cSldViewPr snapToGrid="0">
      <p:cViewPr>
        <p:scale>
          <a:sx n="70" d="100"/>
          <a:sy n="70" d="100"/>
        </p:scale>
        <p:origin x="-1566" y="1368"/>
      </p:cViewPr>
      <p:guideLst>
        <p:guide orient="horz" pos="3896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2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103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3450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4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431"/>
            <a:ext cx="543560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5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4283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6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8645" y="9427076"/>
            <a:ext cx="2944283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テキスト ボックス 2"/>
          <p:cNvSpPr txBox="1"/>
          <p:nvPr/>
        </p:nvSpPr>
        <p:spPr>
          <a:xfrm>
            <a:off x="41672" y="6428434"/>
            <a:ext cx="7692232" cy="8095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参加希望の方は必要事項をご記入のうえ、</a:t>
            </a:r>
            <a:r>
              <a:rPr lang="ja-JP" altLang="en-US" sz="20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令和５年６月30日（金）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までに、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ＦＡＸ、</a:t>
            </a:r>
            <a:r>
              <a:rPr lang="ja-JP" altLang="en-US" sz="2000" b="0" dirty="0">
                <a:solidFill>
                  <a:schemeClr val="tx1"/>
                </a:solidFill>
                <a:latin typeface="BIZ UDPゴシック"/>
                <a:ea typeface="BIZ UDPゴシック"/>
              </a:rPr>
              <a:t>Ｅ</a:t>
            </a:r>
            <a:r>
              <a:rPr lang="ja-JP" altLang="en-US" sz="2000" b="0" dirty="0">
                <a:solidFill>
                  <a:schemeClr val="tx1"/>
                </a:solidFill>
                <a:latin typeface="BIZ UDPゴシック"/>
                <a:ea typeface="BIZ UDPゴシック"/>
              </a:rPr>
              <a:t>ｍａｉｌまたは郵送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で、下記の申込先までお送りください。</a:t>
            </a:r>
            <a:endParaRPr lang="ja-JP" altLang="en-US" sz="2000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09" name="テキスト ボックス 7"/>
          <p:cNvSpPr txBox="1"/>
          <p:nvPr/>
        </p:nvSpPr>
        <p:spPr>
          <a:xfrm>
            <a:off x="290089" y="9363491"/>
            <a:ext cx="7182665" cy="306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BIZ UDPゴシック"/>
                <a:ea typeface="BIZ UDPゴシック"/>
              </a:rPr>
              <a:t>ご提出いただいた情報については、厳正に管理し、本講座以外では使用いたしません。</a:t>
            </a:r>
            <a:endParaRPr sz="1400">
              <a:latin typeface="BIZ UDPゴシック"/>
              <a:ea typeface="BIZ UDPゴシック"/>
            </a:endParaRPr>
          </a:p>
        </p:txBody>
      </p:sp>
      <p:sp>
        <p:nvSpPr>
          <p:cNvPr id="1110" name="テキスト 37"/>
          <p:cNvSpPr txBox="1"/>
          <p:nvPr/>
        </p:nvSpPr>
        <p:spPr>
          <a:xfrm>
            <a:off x="1943894" y="5504241"/>
            <a:ext cx="3887787" cy="708839"/>
          </a:xfrm>
          <a:prstGeom prst="rect">
            <a:avLst/>
          </a:prstGeom>
        </p:spPr>
        <p:txBody>
          <a:bodyPr wrap="square">
            <a:spAutoFit/>
          </a:bodyPr>
          <a:p/>
          <a:p>
            <a:r>
              <a:rPr lang="ja-JP" altLang="en-US"/>
              <a:t> </a:t>
            </a:r>
          </a:p>
        </p:txBody>
      </p:sp>
      <p:pic>
        <p:nvPicPr>
          <p:cNvPr id="1111" name="図 3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44912" y="5734835"/>
            <a:ext cx="285750" cy="247650"/>
          </a:xfrm>
          <a:prstGeom prst="rect">
            <a:avLst/>
          </a:prstGeom>
        </p:spPr>
      </p:pic>
      <p:sp>
        <p:nvSpPr>
          <p:cNvPr id="1112" name="テキスト ボックス 26"/>
          <p:cNvSpPr txBox="1"/>
          <p:nvPr/>
        </p:nvSpPr>
        <p:spPr>
          <a:xfrm>
            <a:off x="0" y="390403"/>
            <a:ext cx="7775576" cy="963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336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浜名湖花博20周年記念事業</a:t>
            </a:r>
            <a:endParaRPr lang="ja-JP" altLang="en-US" sz="2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ts val="336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2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"クスノキ並木花壇植栽講座"　</a:t>
            </a:r>
            <a:r>
              <a:rPr lang="ja-JP" altLang="en-US" sz="2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</a:t>
            </a:r>
            <a:r>
              <a:rPr lang="ja-JP" altLang="en-US" sz="2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申込用紙</a:t>
            </a:r>
            <a:endParaRPr lang="ja-JP" altLang="en-US" sz="2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113" name="四角形 27"/>
          <p:cNvGraphicFramePr>
            <a:graphicFrameLocks noGrp="1"/>
          </p:cNvGraphicFramePr>
          <p:nvPr/>
        </p:nvGraphicFramePr>
        <p:xfrm>
          <a:off x="290089" y="1838855"/>
          <a:ext cx="7183480" cy="44259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5870"/>
                <a:gridCol w="1795870"/>
                <a:gridCol w="1795870"/>
                <a:gridCol w="1795870"/>
              </a:tblGrid>
              <a:tr h="8851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住　所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所　属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氏　名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連　絡　先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885189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885189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885189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885189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14" name="四角形: 角を丸くする 11"/>
          <p:cNvSpPr/>
          <p:nvPr/>
        </p:nvSpPr>
        <p:spPr>
          <a:xfrm>
            <a:off x="311594" y="7361092"/>
            <a:ext cx="7139657" cy="1778603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00000"/>
              </a:lnSpc>
            </a:pPr>
            <a:r>
              <a:rPr lang="ja-JP" altLang="en-US" sz="2000" b="1" u="none" dirty="0">
                <a:solidFill>
                  <a:schemeClr val="tx1"/>
                </a:solidFill>
                <a:latin typeface="BIZ UDPゴシック"/>
                <a:ea typeface="BIZ UDPゴシック"/>
              </a:rPr>
              <a:t>【申込・問合せ先】 </a:t>
            </a:r>
            <a:endParaRPr lang="en-US" altLang="ja-JP" sz="2000" b="1" u="none" dirty="0">
              <a:solidFill>
                <a:schemeClr val="tx1"/>
              </a:solidFill>
              <a:latin typeface="BIZ UDPゴシック"/>
              <a:ea typeface="BIZ UDPゴシック"/>
            </a:endParaRPr>
          </a:p>
          <a:p>
            <a:pPr algn="l">
              <a:lnSpc>
                <a:spcPct val="100000"/>
              </a:lnSpc>
            </a:pPr>
            <a:r>
              <a:rPr lang="ja-JP" altLang="en-US" sz="2000" b="1" dirty="0">
                <a:solidFill>
                  <a:schemeClr val="tx1"/>
                </a:solidFill>
                <a:latin typeface="BIZ UDPゴシック"/>
                <a:ea typeface="BIZ UDPゴシック"/>
              </a:rPr>
              <a:t>浜名湖花博20周年記念事業実行委員会（県部会）事務局</a:t>
            </a:r>
            <a:endParaRPr kumimoji="1" lang="ja-JP" altLang="en-US" sz="2000" b="1" dirty="0">
              <a:solidFill>
                <a:schemeClr val="tx1"/>
              </a:solidFill>
              <a:latin typeface="BIZ UDPゴシック"/>
              <a:ea typeface="BIZ UDPゴシック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900" b="1" dirty="0">
                <a:solidFill>
                  <a:schemeClr val="tx1"/>
                </a:solidFill>
                <a:latin typeface="BIZ UDPゴシック"/>
                <a:ea typeface="BIZ UDPゴシック"/>
              </a:rPr>
              <a:t>（〒430</a:t>
            </a:r>
            <a:r>
              <a:rPr lang="en-US" altLang="ja-JP" sz="1900" b="1" dirty="0">
                <a:solidFill>
                  <a:schemeClr val="tx1"/>
                </a:solidFill>
                <a:latin typeface="BIZ UDPゴシック"/>
                <a:ea typeface="BIZ UDPゴシック"/>
              </a:rPr>
              <a:t>-0929 浜松市中区中央1-12-1　浜松総合庁舎５階</a:t>
            </a:r>
            <a:r>
              <a:rPr lang="ja-JP" altLang="en-US" sz="1900" b="1" dirty="0">
                <a:solidFill>
                  <a:schemeClr val="tx1"/>
                </a:solidFill>
                <a:latin typeface="BIZ UDPゴシック"/>
                <a:ea typeface="BIZ UDPゴシック"/>
              </a:rPr>
              <a:t>）</a:t>
            </a:r>
            <a:endParaRPr lang="ja-JP" altLang="en-US" sz="1900" b="1" dirty="0">
              <a:solidFill>
                <a:schemeClr val="tx1"/>
              </a:solidFill>
              <a:latin typeface="BIZ UDPゴシック"/>
              <a:ea typeface="BIZ UDPゴシック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2000" b="1" dirty="0">
                <a:solidFill>
                  <a:schemeClr val="tx1"/>
                </a:solidFill>
                <a:latin typeface="BIZ UDPゴシック"/>
                <a:ea typeface="BIZ UDPゴシック"/>
              </a:rPr>
              <a:t> ＴＥＬ：</a:t>
            </a:r>
            <a:r>
              <a:rPr lang="en-US" altLang="ja-JP" sz="2000" b="1" dirty="0">
                <a:solidFill>
                  <a:schemeClr val="tx1"/>
                </a:solidFill>
                <a:latin typeface="BIZ UDPゴシック"/>
                <a:ea typeface="BIZ UDPゴシック"/>
              </a:rPr>
              <a:t>053-482-7352 　　</a:t>
            </a:r>
            <a:r>
              <a:rPr lang="ja-JP" altLang="en-US" sz="2000" b="1" dirty="0">
                <a:solidFill>
                  <a:schemeClr val="tx1"/>
                </a:solidFill>
                <a:latin typeface="BIZ UDPゴシック"/>
                <a:ea typeface="BIZ UDPゴシック"/>
              </a:rPr>
              <a:t>ＦＡＸ：</a:t>
            </a:r>
            <a:r>
              <a:rPr lang="en-US" altLang="ja-JP" sz="2000" b="1" dirty="0">
                <a:solidFill>
                  <a:schemeClr val="tx1"/>
                </a:solidFill>
                <a:latin typeface="BIZ UDPゴシック"/>
                <a:ea typeface="BIZ UDPゴシック"/>
              </a:rPr>
              <a:t>053-482-7368 </a:t>
            </a:r>
            <a:endParaRPr lang="ja-JP" altLang="en-US" sz="2000" b="1" dirty="0">
              <a:solidFill>
                <a:schemeClr val="tx1"/>
              </a:solidFill>
              <a:latin typeface="BIZ UDPゴシック"/>
              <a:ea typeface="BIZ UDPゴシック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2000" b="1" dirty="0">
                <a:solidFill>
                  <a:schemeClr val="tx1"/>
                </a:solidFill>
                <a:latin typeface="BIZ UDPゴシック"/>
                <a:ea typeface="BIZ UDPゴシック"/>
              </a:rPr>
              <a:t>Ｅ</a:t>
            </a:r>
            <a:r>
              <a:rPr lang="en-US" altLang="ja-JP" sz="2000" b="1" dirty="0">
                <a:solidFill>
                  <a:schemeClr val="tx1"/>
                </a:solidFill>
                <a:latin typeface="BIZ UDPゴシック"/>
                <a:ea typeface="BIZ UDPゴシック"/>
              </a:rPr>
              <a:t>-</a:t>
            </a:r>
            <a:r>
              <a:rPr lang="ja-JP" altLang="en-US" sz="2000" b="1" dirty="0">
                <a:solidFill>
                  <a:schemeClr val="tx1"/>
                </a:solidFill>
                <a:latin typeface="BIZ UDPゴシック"/>
                <a:ea typeface="BIZ UDPゴシック"/>
              </a:rPr>
              <a:t>ｍａｉｌ：</a:t>
            </a:r>
            <a:r>
              <a:rPr lang="ja-JP" altLang="en-US" sz="2000" b="1" dirty="0">
                <a:solidFill>
                  <a:schemeClr val="tx1"/>
                </a:solidFill>
                <a:latin typeface="BIZ UDPゴシック"/>
                <a:ea typeface="BIZ UDPゴシック"/>
              </a:rPr>
              <a:t>hanahaku@pref.shizuoka.lg.jp</a:t>
            </a:r>
            <a:endParaRPr lang="en-US" altLang="ja-JP" sz="2000" b="1" dirty="0">
              <a:solidFill>
                <a:schemeClr val="tx1"/>
              </a:solidFill>
              <a:latin typeface="BIZ UDPゴシック"/>
              <a:ea typeface="BIZ UDP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133330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37</Template>
  <TotalTime>0</TotalTime>
  <Words>635</Words>
  <Application>JUST Focus</Application>
  <Paragraphs>89</Paragraph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BIZ UDPゴシック</vt:lpstr>
      <vt:lpstr>HG丸ｺﾞｼｯｸM-PRO</vt:lpstr>
      <vt:lpstr>Arial</vt:lpstr>
      <vt:lpstr>Calibri</vt:lpstr>
      <vt:lpstr>Calibri Light</vt:lpstr>
      <vt:lpstr>Office テーマ</vt:lpstr>
      <vt:lpstr>ガイド入りテンプレートサンプル20130531三木さん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4.1.7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terms:created xsi:type="dcterms:W3CDTF">2013-07-10T10:19:04Z</dcterms:created>
  <dcterms:modified xsi:type="dcterms:W3CDTF">2023-05-18T06:21:29Z</dcterms:modified>
  <cp:revision>40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