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3"/>
  </p:notesMasterIdLst>
  <p:sldIdLst>
    <p:sldId id="366" r:id="rId4"/>
    <p:sldId id="367" r:id="rId5"/>
    <p:sldId id="368" r:id="rId6"/>
    <p:sldId id="369" r:id="rId7"/>
    <p:sldId id="370" r:id="rId8"/>
    <p:sldId id="371" r:id="rId9"/>
    <p:sldId id="372" r:id="rId10"/>
    <p:sldId id="373" r:id="rId11"/>
    <p:sldId id="374" r:id="rId12"/>
    <p:sldId id="375" r:id="rId13"/>
    <p:sldId id="376" r:id="rId14"/>
    <p:sldId id="377" r:id="rId15"/>
    <p:sldId id="410" r:id="rId16"/>
    <p:sldId id="364" r:id="rId17"/>
    <p:sldId id="378" r:id="rId18"/>
    <p:sldId id="379" r:id="rId19"/>
    <p:sldId id="380" r:id="rId20"/>
    <p:sldId id="381" r:id="rId21"/>
    <p:sldId id="382" r:id="rId22"/>
    <p:sldId id="383" r:id="rId23"/>
    <p:sldId id="384" r:id="rId24"/>
    <p:sldId id="408" r:id="rId25"/>
    <p:sldId id="385" r:id="rId26"/>
    <p:sldId id="386" r:id="rId27"/>
    <p:sldId id="387" r:id="rId28"/>
    <p:sldId id="388" r:id="rId29"/>
    <p:sldId id="389" r:id="rId30"/>
    <p:sldId id="390" r:id="rId31"/>
    <p:sldId id="392" r:id="rId32"/>
    <p:sldId id="391" r:id="rId33"/>
    <p:sldId id="365" r:id="rId34"/>
    <p:sldId id="409" r:id="rId35"/>
    <p:sldId id="393" r:id="rId36"/>
    <p:sldId id="394" r:id="rId37"/>
    <p:sldId id="395" r:id="rId38"/>
    <p:sldId id="396" r:id="rId39"/>
    <p:sldId id="397" r:id="rId40"/>
    <p:sldId id="398" r:id="rId41"/>
    <p:sldId id="399" r:id="rId42"/>
    <p:sldId id="400" r:id="rId43"/>
    <p:sldId id="402" r:id="rId44"/>
    <p:sldId id="403" r:id="rId45"/>
    <p:sldId id="404" r:id="rId46"/>
    <p:sldId id="360" r:id="rId47"/>
    <p:sldId id="401" r:id="rId48"/>
    <p:sldId id="407" r:id="rId49"/>
    <p:sldId id="406" r:id="rId5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93A6"/>
    <a:srgbClr val="00B99B"/>
    <a:srgbClr val="AB7942"/>
    <a:srgbClr val="FFF000"/>
    <a:srgbClr val="00A49B"/>
    <a:srgbClr val="FFF9EE"/>
    <a:srgbClr val="00A474"/>
    <a:srgbClr val="F5F5EB"/>
    <a:srgbClr val="F5F5F5"/>
    <a:srgbClr val="005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86"/>
    <p:restoredTop sz="65570" autoAdjust="0"/>
  </p:normalViewPr>
  <p:slideViewPr>
    <p:cSldViewPr snapToGrid="0">
      <p:cViewPr varScale="1">
        <p:scale>
          <a:sx n="75" d="100"/>
          <a:sy n="75" d="100"/>
        </p:scale>
        <p:origin x="-2916" y="-78"/>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notesMaster" Target="notesMasters/notes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slide" Target="slides/slide46.xml" /><Relationship Id="rId50" Type="http://schemas.openxmlformats.org/officeDocument/2006/relationships/slide" Target="slides/slide47.xml" /><Relationship Id="rId51" Type="http://schemas.openxmlformats.org/officeDocument/2006/relationships/presProps" Target="presProps.xml" /><Relationship Id="rId52" Type="http://schemas.openxmlformats.org/officeDocument/2006/relationships/viewProps" Target="viewProps.xml" /><Relationship Id="rId53" Type="http://schemas.openxmlformats.org/officeDocument/2006/relationships/tableStyles" Target="tableStyles.xml" /></Relationships>
</file>

<file path=ppt/notesMasters/_rels/notesMaster1.xml.rels><?xml version="1.0" encoding="UTF-8"?><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099"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1100"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70CEC-40EC-4B92-94CC-7F23818ED24F}" type="datetimeFigureOut">
              <a:rPr kumimoji="1" lang="ja-JP" altLang="en-US" smtClean="0"/>
              <a:t>2026/2/27</a:t>
            </a:fld>
            <a:endParaRPr kumimoji="1" lang="ja-JP" altLang="en-US"/>
          </a:p>
        </p:txBody>
      </p:sp>
      <p:sp>
        <p:nvSpPr>
          <p:cNvPr id="1101"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1102"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3"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1104"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9ACE5-3625-4FF8-AD5C-AE24F6798DFA}" type="slidenum">
              <a:rPr kumimoji="1" lang="ja-JP" altLang="en-US" smtClean="0"/>
              <a:t>‹#›</a:t>
            </a:fld>
            <a:endParaRPr kumimoji="1" lang="ja-JP" altLang="en-US"/>
          </a:p>
        </p:txBody>
      </p:sp>
    </p:spTree>
    <p:extLst>
      <p:ext uri="{BB962C8B-B14F-4D97-AF65-F5344CB8AC3E}">
        <p14:creationId xmlns:p14="http://schemas.microsoft.com/office/powerpoint/2010/main" val="13099031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xml version="1.0" encoding="UTF-8"?><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xml version="1.0" encoding="UTF-8"?><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xml version="1.0" encoding="UTF-8"?><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xml version="1.0" encoding="UTF-8"?><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xml version="1.0" encoding="UTF-8"?><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xml version="1.0" encoding="UTF-8"?><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xml version="1.0" encoding="UTF-8"?><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xml version="1.0" encoding="UTF-8"?><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xml version="1.0" encoding="UTF-8"?><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xml version="1.0" encoding="UTF-8"?><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xml version="1.0" encoding="UTF-8"?><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xml version="1.0" encoding="UTF-8"?><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xml version="1.0" encoding="UTF-8"?><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xml version="1.0" encoding="UTF-8"?><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xml version="1.0" encoding="UTF-8"?><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xml version="1.0" encoding="UTF-8"?><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xml version="1.0" encoding="UTF-8"?><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xml version="1.0" encoding="UTF-8"?><Relationships xmlns="http://schemas.openxmlformats.org/package/2006/relationships"><Relationship Id="rId1" Type="http://schemas.openxmlformats.org/officeDocument/2006/relationships/hyperlink" Target="https://wakachiai.jp/" TargetMode="External" /><Relationship Id="rId2" Type="http://schemas.openxmlformats.org/officeDocument/2006/relationships/slide" Target="../slides/slide27.xml" /><Relationship Id="rId3" Type="http://schemas.openxmlformats.org/officeDocument/2006/relationships/notesMaster" Target="../notesMasters/notesMaster1.xml" /></Relationships>
</file>

<file path=ppt/notesSlides/_rels/notesSlide28.xml.rels><?xml version="1.0" encoding="UTF-8"?><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xml version="1.0" encoding="UTF-8"?><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xml.rels><?xml version="1.0" encoding="UTF-8"?><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xml version="1.0" encoding="UTF-8"?><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1.xml.rels><?xml version="1.0" encoding="UTF-8"?><Relationships xmlns="http://schemas.openxmlformats.org/package/2006/relationships"><Relationship Id="rId1" Type="http://schemas.openxmlformats.org/officeDocument/2006/relationships/hyperlink" Target="https://www.kokushi.fra.go.jp/R06/R06_03_tunas-R.pdf" TargetMode="External" /><Relationship Id="rId2" Type="http://schemas.openxmlformats.org/officeDocument/2006/relationships/slide" Target="../slides/slide33.xml" /><Relationship Id="rId3" Type="http://schemas.openxmlformats.org/officeDocument/2006/relationships/notesMaster" Target="../notesMasters/notesMaster1.xml" /></Relationships>
</file>

<file path=ppt/notesSlides/_rels/notesSlide32.xml.rels><?xml version="1.0" encoding="UTF-8"?><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3.xml.rels><?xml version="1.0" encoding="UTF-8"?><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4.xml.rels><?xml version="1.0" encoding="UTF-8"?><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5.xml.rels><?xml version="1.0" encoding="UTF-8"?><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6.xml.rels><?xml version="1.0" encoding="UTF-8"?><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7.xml.rels><?xml version="1.0" encoding="UTF-8"?><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38.xml.rels><?xml version="1.0" encoding="UTF-8"?><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39.xml.rels><?xml version="1.0" encoding="UTF-8"?><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4.xml.rels><?xml version="1.0" encoding="UTF-8"?><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0.xml.rels><?xml version="1.0" encoding="UTF-8"?><Relationships xmlns="http://schemas.openxmlformats.org/package/2006/relationships"><Relationship Id="rId1" Type="http://schemas.openxmlformats.org/officeDocument/2006/relationships/slide" Target="../slides/slide42.xml" /><Relationship Id="rId2" Type="http://schemas.openxmlformats.org/officeDocument/2006/relationships/notesMaster" Target="../notesMasters/notesMaster1.xml" /></Relationships>
</file>

<file path=ppt/notesSlides/_rels/notesSlide41.xml.rels><?xml version="1.0" encoding="UTF-8"?><Relationships xmlns="http://schemas.openxmlformats.org/package/2006/relationships"><Relationship Id="rId1" Type="http://schemas.openxmlformats.org/officeDocument/2006/relationships/slide" Target="../slides/slide43.xml" /><Relationship Id="rId2" Type="http://schemas.openxmlformats.org/officeDocument/2006/relationships/notesMaster" Target="../notesMasters/notesMaster1.xml" /></Relationships>
</file>

<file path=ppt/notesSlides/_rels/notesSlide42.xml.rels><?xml version="1.0" encoding="UTF-8"?><Relationships xmlns="http://schemas.openxmlformats.org/package/2006/relationships"><Relationship Id="rId1" Type="http://schemas.openxmlformats.org/officeDocument/2006/relationships/slide" Target="../slides/slide44.xml" /><Relationship Id="rId2" Type="http://schemas.openxmlformats.org/officeDocument/2006/relationships/notesMaster" Target="../notesMasters/notesMaster1.xml" /></Relationships>
</file>

<file path=ppt/notesSlides/_rels/notesSlide43.xml.rels><?xml version="1.0" encoding="UTF-8"?><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s>
</file>

<file path=ppt/notesSlides/_rels/notesSlide44.xml.rels><?xml version="1.0" encoding="UTF-8"?><Relationships xmlns="http://schemas.openxmlformats.org/package/2006/relationships"><Relationship Id="rId1" Type="http://schemas.openxmlformats.org/officeDocument/2006/relationships/slide" Target="../slides/slide46.xml" /><Relationship Id="rId2" Type="http://schemas.openxmlformats.org/officeDocument/2006/relationships/notesMaster" Target="../notesMasters/notesMaster1.xml" /></Relationships>
</file>

<file path=ppt/notesSlides/_rels/notesSlide5.xml.rels><?xml version="1.0" encoding="UTF-8"?><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xml version="1.0" encoding="UTF-8"?><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xml version="1.0" encoding="UTF-8"?><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xml version="1.0" encoding="UTF-8"?><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xml version="1.0" encoding="UTF-8"?><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13" name="スライド イメージ プレースホルダー 1"/>
          <p:cNvSpPr>
            <a:spLocks noGrp="1" noRot="1" noChangeAspect="1"/>
          </p:cNvSpPr>
          <p:nvPr>
            <p:ph type="sldImg"/>
          </p:nvPr>
        </p:nvSpPr>
        <p:spPr/>
      </p:sp>
      <p:sp>
        <p:nvSpPr>
          <p:cNvPr id="1114"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皆さん、こんにちは。</a:t>
            </a:r>
          </a:p>
          <a:p>
            <a:r>
              <a:rPr kumimoji="1" lang="ja-JP" altLang="ja-JP" sz="1200" kern="1200" dirty="0">
                <a:solidFill>
                  <a:schemeClr val="tx1"/>
                </a:solidFill>
                <a:effectLst/>
                <a:latin typeface="+mn-lt"/>
                <a:ea typeface="+mn-ea"/>
                <a:cs typeface="+mn-cs"/>
              </a:rPr>
              <a:t>私は静岡県消費者教育講師の「●●」です。</a:t>
            </a:r>
          </a:p>
          <a:p>
            <a:r>
              <a:rPr kumimoji="1" lang="ja-JP" altLang="ja-JP" sz="1200" kern="1200" dirty="0">
                <a:solidFill>
                  <a:schemeClr val="tx1"/>
                </a:solidFill>
                <a:effectLst/>
                <a:latin typeface="+mn-lt"/>
                <a:ea typeface="+mn-ea"/>
                <a:cs typeface="+mn-cs"/>
              </a:rPr>
              <a:t>本日は「</a:t>
            </a:r>
            <a:r>
              <a:rPr kumimoji="1" lang="en-US" altLang="ja-JP" sz="1200" kern="1200" dirty="0">
                <a:solidFill>
                  <a:schemeClr val="tx1"/>
                </a:solidFill>
                <a:effectLst/>
                <a:latin typeface="+mn-lt"/>
                <a:ea typeface="+mn-ea"/>
                <a:cs typeface="+mn-cs"/>
              </a:rPr>
              <a:t>SDGs</a:t>
            </a:r>
            <a:r>
              <a:rPr kumimoji="1" lang="ja-JP" altLang="ja-JP" sz="1200" kern="1200" dirty="0">
                <a:solidFill>
                  <a:schemeClr val="tx1"/>
                </a:solidFill>
                <a:effectLst/>
                <a:latin typeface="+mn-lt"/>
                <a:ea typeface="+mn-ea"/>
                <a:cs typeface="+mn-cs"/>
              </a:rPr>
              <a:t>達成に向けたエシカル消費</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みんなの買い物が未来をつくるー」についての授業です。みんなの買い物が未来をつくるとはどういうことだと思いますか。このことを〇〇小中学校の皆さんと一緒に考えます。</a:t>
            </a:r>
            <a:endParaRPr kumimoji="1" lang="ja-JP" altLang="en-US" dirty="0"/>
          </a:p>
        </p:txBody>
      </p:sp>
      <p:sp>
        <p:nvSpPr>
          <p:cNvPr id="1115" name="スライド番号プレースホルダー 3"/>
          <p:cNvSpPr>
            <a:spLocks noGrp="1"/>
          </p:cNvSpPr>
          <p:nvPr>
            <p:ph type="sldNum" sz="quarter" idx="5"/>
          </p:nvPr>
        </p:nvSpPr>
        <p:spPr/>
        <p:txBody>
          <a:bodyPr/>
          <a:lstStyle/>
          <a:p>
            <a:fld id="{58A9ACE5-3625-4FF8-AD5C-AE24F6798DFA}" type="slidenum">
              <a:rPr kumimoji="1" lang="ja-JP" altLang="en-US" smtClean="0"/>
              <a:t>1</a:t>
            </a:fld>
            <a:endParaRPr kumimoji="1" lang="ja-JP" altLang="en-US"/>
          </a:p>
        </p:txBody>
      </p:sp>
    </p:spTree>
    <p:extLst>
      <p:ext uri="{BB962C8B-B14F-4D97-AF65-F5344CB8AC3E}">
        <p14:creationId xmlns:p14="http://schemas.microsoft.com/office/powerpoint/2010/main" val="407947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41" name="スライド イメージ プレースホルダー 1"/>
          <p:cNvSpPr>
            <a:spLocks noGrp="1" noRot="1" noChangeAspect="1"/>
          </p:cNvSpPr>
          <p:nvPr>
            <p:ph type="sldImg"/>
          </p:nvPr>
        </p:nvSpPr>
        <p:spPr/>
      </p:sp>
      <p:sp>
        <p:nvSpPr>
          <p:cNvPr id="1242"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カカオの木から実を収穫したら、割って豆を取り出し発酵、乾燥して、焙煎という工程でチョコレートの香りを出し、更に、さまざまな工程を経て私たちの手元にチョコレートとして届きます。</a:t>
            </a:r>
            <a:endParaRPr kumimoji="1" lang="ja-JP" altLang="en-US" dirty="0"/>
          </a:p>
        </p:txBody>
      </p:sp>
      <p:sp>
        <p:nvSpPr>
          <p:cNvPr id="1243" name="スライド番号プレースホルダー 3"/>
          <p:cNvSpPr>
            <a:spLocks noGrp="1"/>
          </p:cNvSpPr>
          <p:nvPr>
            <p:ph type="sldNum" sz="quarter" idx="5"/>
          </p:nvPr>
        </p:nvSpPr>
        <p:spPr/>
        <p:txBody>
          <a:bodyPr/>
          <a:lstStyle/>
          <a:p>
            <a:fld id="{58A9ACE5-3625-4FF8-AD5C-AE24F6798DFA}" type="slidenum">
              <a:rPr kumimoji="1" lang="ja-JP" altLang="en-US" smtClean="0"/>
              <a:t>10</a:t>
            </a:fld>
            <a:endParaRPr kumimoji="1" lang="ja-JP" altLang="en-US"/>
          </a:p>
        </p:txBody>
      </p:sp>
    </p:spTree>
    <p:extLst>
      <p:ext uri="{BB962C8B-B14F-4D97-AF65-F5344CB8AC3E}">
        <p14:creationId xmlns:p14="http://schemas.microsoft.com/office/powerpoint/2010/main" val="2931910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50" name="スライド イメージ プレースホルダー 1"/>
          <p:cNvSpPr>
            <a:spLocks noGrp="1" noRot="1" noChangeAspect="1"/>
          </p:cNvSpPr>
          <p:nvPr>
            <p:ph type="sldImg"/>
          </p:nvPr>
        </p:nvSpPr>
        <p:spPr/>
      </p:sp>
      <p:sp>
        <p:nvSpPr>
          <p:cNvPr id="1251"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では日本の私たちが食べているチョコレートの原材料「カカオ」はどこで生産されているでしょうか？</a:t>
            </a:r>
          </a:p>
          <a:p>
            <a:r>
              <a:rPr kumimoji="1" lang="ja-JP" altLang="ja-JP" sz="1200" kern="1200" dirty="0">
                <a:solidFill>
                  <a:schemeClr val="tx1"/>
                </a:solidFill>
                <a:effectLst/>
                <a:latin typeface="+mn-lt"/>
                <a:ea typeface="+mn-ea"/>
                <a:cs typeface="+mn-cs"/>
              </a:rPr>
              <a:t>進め方のポイント</a:t>
            </a:r>
          </a:p>
          <a:p>
            <a:r>
              <a:rPr kumimoji="1" lang="ja-JP" altLang="ja-JP" sz="1200" kern="1200" dirty="0">
                <a:solidFill>
                  <a:schemeClr val="tx1"/>
                </a:solidFill>
                <a:effectLst/>
                <a:latin typeface="+mn-lt"/>
                <a:ea typeface="+mn-ea"/>
                <a:cs typeface="+mn-cs"/>
              </a:rPr>
              <a:t>児童生徒にどこの国だと思うかまず聞いても良いです。</a:t>
            </a:r>
            <a:endParaRPr kumimoji="1" lang="ja-JP" altLang="en-US" dirty="0"/>
          </a:p>
        </p:txBody>
      </p:sp>
      <p:sp>
        <p:nvSpPr>
          <p:cNvPr id="1252" name="スライド番号プレースホルダー 3"/>
          <p:cNvSpPr>
            <a:spLocks noGrp="1"/>
          </p:cNvSpPr>
          <p:nvPr>
            <p:ph type="sldNum" sz="quarter" idx="5"/>
          </p:nvPr>
        </p:nvSpPr>
        <p:spPr/>
        <p:txBody>
          <a:bodyPr/>
          <a:lstStyle/>
          <a:p>
            <a:fld id="{58A9ACE5-3625-4FF8-AD5C-AE24F6798DFA}" type="slidenum">
              <a:rPr kumimoji="1" lang="ja-JP" altLang="en-US" smtClean="0"/>
              <a:t>11</a:t>
            </a:fld>
            <a:endParaRPr kumimoji="1" lang="ja-JP" altLang="en-US"/>
          </a:p>
        </p:txBody>
      </p:sp>
    </p:spTree>
    <p:extLst>
      <p:ext uri="{BB962C8B-B14F-4D97-AF65-F5344CB8AC3E}">
        <p14:creationId xmlns:p14="http://schemas.microsoft.com/office/powerpoint/2010/main" val="396252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59" name="スライド イメージ プレースホルダー 1"/>
          <p:cNvSpPr>
            <a:spLocks noGrp="1" noRot="1" noChangeAspect="1"/>
          </p:cNvSpPr>
          <p:nvPr>
            <p:ph type="sldImg"/>
          </p:nvPr>
        </p:nvSpPr>
        <p:spPr/>
      </p:sp>
      <p:sp>
        <p:nvSpPr>
          <p:cNvPr id="1260"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白地図を出してください。私たちが食べているカカオの生産国を地図上で確認して色を付けてください。日本への輸入量が最も多いのはガーナ、次いでエクアドル、ベネズエラ、コートジボワール、ドミニカ共和国です。</a:t>
            </a:r>
          </a:p>
        </p:txBody>
      </p:sp>
      <p:sp>
        <p:nvSpPr>
          <p:cNvPr id="1261" name="スライド番号プレースホルダー 3"/>
          <p:cNvSpPr>
            <a:spLocks noGrp="1"/>
          </p:cNvSpPr>
          <p:nvPr>
            <p:ph type="sldNum" sz="quarter" idx="5"/>
          </p:nvPr>
        </p:nvSpPr>
        <p:spPr/>
        <p:txBody>
          <a:bodyPr/>
          <a:lstStyle/>
          <a:p>
            <a:fld id="{58A9ACE5-3625-4FF8-AD5C-AE24F6798DFA}" type="slidenum">
              <a:rPr kumimoji="1" lang="ja-JP" altLang="en-US" smtClean="0"/>
              <a:t>12</a:t>
            </a:fld>
            <a:endParaRPr kumimoji="1" lang="ja-JP" altLang="en-US"/>
          </a:p>
        </p:txBody>
      </p:sp>
    </p:spTree>
    <p:extLst>
      <p:ext uri="{BB962C8B-B14F-4D97-AF65-F5344CB8AC3E}">
        <p14:creationId xmlns:p14="http://schemas.microsoft.com/office/powerpoint/2010/main" val="3137352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68" name="スライド イメージ プレースホルダー 1"/>
          <p:cNvSpPr>
            <a:spLocks noGrp="1" noRot="1" noChangeAspect="1"/>
          </p:cNvSpPr>
          <p:nvPr>
            <p:ph type="sldImg"/>
          </p:nvPr>
        </p:nvSpPr>
        <p:spPr/>
      </p:sp>
      <p:sp>
        <p:nvSpPr>
          <p:cNvPr id="1269"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生産国を見て何か気がついたことはありますか。カカオは、年平均気温</a:t>
            </a:r>
            <a:r>
              <a:rPr kumimoji="1" lang="en-US" altLang="ja-JP" sz="1200" kern="1200" dirty="0">
                <a:solidFill>
                  <a:schemeClr val="tx1"/>
                </a:solidFill>
                <a:effectLst/>
                <a:latin typeface="+mn-lt"/>
                <a:ea typeface="+mn-ea"/>
                <a:cs typeface="+mn-cs"/>
              </a:rPr>
              <a:t>27℃</a:t>
            </a:r>
            <a:r>
              <a:rPr kumimoji="1" lang="ja-JP" altLang="ja-JP" sz="1200" kern="1200" dirty="0">
                <a:solidFill>
                  <a:schemeClr val="tx1"/>
                </a:solidFill>
                <a:effectLst/>
                <a:latin typeface="+mn-lt"/>
                <a:ea typeface="+mn-ea"/>
                <a:cs typeface="+mn-cs"/>
              </a:rPr>
              <a:t>以上（最低気温</a:t>
            </a:r>
            <a:r>
              <a:rPr kumimoji="1" lang="en-US" altLang="ja-JP" sz="1200" kern="1200" dirty="0">
                <a:solidFill>
                  <a:schemeClr val="tx1"/>
                </a:solidFill>
                <a:effectLst/>
                <a:latin typeface="+mn-lt"/>
                <a:ea typeface="+mn-ea"/>
                <a:cs typeface="+mn-cs"/>
              </a:rPr>
              <a:t>18℃</a:t>
            </a:r>
            <a:r>
              <a:rPr kumimoji="1" lang="ja-JP" altLang="ja-JP" sz="1200" kern="1200" dirty="0">
                <a:solidFill>
                  <a:schemeClr val="tx1"/>
                </a:solidFill>
                <a:effectLst/>
                <a:latin typeface="+mn-lt"/>
                <a:ea typeface="+mn-ea"/>
                <a:cs typeface="+mn-cs"/>
              </a:rPr>
              <a:t>以上）となる北緯</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度～南緯</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度の限られた地域で栽培されます。カカオベルトともいわれており、日本から遠い熱帯の国でつくられています。</a:t>
            </a:r>
            <a:endParaRPr kumimoji="1" lang="ja-JP" altLang="en-US" dirty="0"/>
          </a:p>
          <a:p>
            <a:endParaRPr kumimoji="1" lang="ja-JP" altLang="en-US" dirty="0"/>
          </a:p>
        </p:txBody>
      </p:sp>
      <p:sp>
        <p:nvSpPr>
          <p:cNvPr id="1270" name="スライド番号プレースホルダー 3"/>
          <p:cNvSpPr>
            <a:spLocks noGrp="1"/>
          </p:cNvSpPr>
          <p:nvPr>
            <p:ph type="sldNum" sz="quarter" idx="5"/>
          </p:nvPr>
        </p:nvSpPr>
        <p:spPr/>
        <p:txBody>
          <a:bodyPr/>
          <a:lstStyle/>
          <a:p>
            <a:fld id="{58A9ACE5-3625-4FF8-AD5C-AE24F6798DFA}" type="slidenum">
              <a:rPr kumimoji="1" lang="ja-JP" altLang="en-US" smtClean="0"/>
              <a:t>13</a:t>
            </a:fld>
            <a:endParaRPr kumimoji="1" lang="ja-JP" altLang="en-US"/>
          </a:p>
        </p:txBody>
      </p:sp>
    </p:spTree>
    <p:extLst>
      <p:ext uri="{BB962C8B-B14F-4D97-AF65-F5344CB8AC3E}">
        <p14:creationId xmlns:p14="http://schemas.microsoft.com/office/powerpoint/2010/main" val="2670263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79" name="スライド イメージ プレースホルダー 1"/>
          <p:cNvSpPr>
            <a:spLocks noGrp="1" noRot="1" noChangeAspect="1"/>
          </p:cNvSpPr>
          <p:nvPr>
            <p:ph type="sldImg"/>
          </p:nvPr>
        </p:nvSpPr>
        <p:spPr/>
      </p:sp>
      <p:sp>
        <p:nvSpPr>
          <p:cNvPr id="1280"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では、日本のカカオ豆の輸入量が最も多いガーナの生産現場を見に行ってみましょう。</a:t>
            </a:r>
            <a:endParaRPr kumimoji="1" lang="ja-JP" altLang="en-US" dirty="0"/>
          </a:p>
        </p:txBody>
      </p:sp>
      <p:sp>
        <p:nvSpPr>
          <p:cNvPr id="1281" name="スライド番号プレースホルダー 3"/>
          <p:cNvSpPr>
            <a:spLocks noGrp="1"/>
          </p:cNvSpPr>
          <p:nvPr>
            <p:ph type="sldNum" sz="quarter" idx="5"/>
          </p:nvPr>
        </p:nvSpPr>
        <p:spPr/>
        <p:txBody>
          <a:bodyPr/>
          <a:lstStyle/>
          <a:p>
            <a:fld id="{58A9ACE5-3625-4FF8-AD5C-AE24F6798DFA}" type="slidenum">
              <a:rPr kumimoji="1" lang="ja-JP" altLang="en-US" smtClean="0"/>
              <a:t>14</a:t>
            </a:fld>
            <a:endParaRPr kumimoji="1" lang="ja-JP" altLang="en-US"/>
          </a:p>
        </p:txBody>
      </p:sp>
    </p:spTree>
    <p:extLst>
      <p:ext uri="{BB962C8B-B14F-4D97-AF65-F5344CB8AC3E}">
        <p14:creationId xmlns:p14="http://schemas.microsoft.com/office/powerpoint/2010/main" val="2983602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87" name="スライド イメージ プレースホルダー 1"/>
          <p:cNvSpPr>
            <a:spLocks noGrp="1" noRot="1" noChangeAspect="1"/>
          </p:cNvSpPr>
          <p:nvPr>
            <p:ph type="sldImg"/>
          </p:nvPr>
        </p:nvSpPr>
        <p:spPr/>
      </p:sp>
      <p:sp>
        <p:nvSpPr>
          <p:cNvPr id="1288"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何をしているのでしょうか？何か気がついたことはありますか。</a:t>
            </a:r>
          </a:p>
          <a:p>
            <a:r>
              <a:rPr kumimoji="1" lang="ja-JP" altLang="ja-JP" sz="1200" kern="1200" dirty="0">
                <a:solidFill>
                  <a:schemeClr val="tx1"/>
                </a:solidFill>
                <a:effectLst/>
                <a:latin typeface="+mn-lt"/>
                <a:ea typeface="+mn-ea"/>
                <a:cs typeface="+mn-cs"/>
              </a:rPr>
              <a:t>左の写真：カカオ豆を運んでいる、こどもが運んでいる</a:t>
            </a:r>
          </a:p>
          <a:p>
            <a:r>
              <a:rPr kumimoji="1" lang="ja-JP" altLang="ja-JP" sz="1200" kern="1200" dirty="0">
                <a:solidFill>
                  <a:schemeClr val="tx1"/>
                </a:solidFill>
                <a:effectLst/>
                <a:latin typeface="+mn-lt"/>
                <a:ea typeface="+mn-ea"/>
                <a:cs typeface="+mn-cs"/>
              </a:rPr>
              <a:t>右の写真：なたでカカオ豆を割っている、こどもが作業をしている</a:t>
            </a:r>
          </a:p>
          <a:p>
            <a:r>
              <a:rPr kumimoji="1" lang="ja-JP" altLang="ja-JP" sz="1200" kern="1200" dirty="0">
                <a:solidFill>
                  <a:schemeClr val="tx1"/>
                </a:solidFill>
                <a:effectLst/>
                <a:latin typeface="+mn-lt"/>
                <a:ea typeface="+mn-ea"/>
                <a:cs typeface="+mn-cs"/>
              </a:rPr>
              <a:t>進め方のポイント</a:t>
            </a:r>
          </a:p>
          <a:p>
            <a:r>
              <a:rPr kumimoji="1" lang="ja-JP" altLang="ja-JP" sz="1200" kern="1200" dirty="0">
                <a:solidFill>
                  <a:schemeClr val="tx1"/>
                </a:solidFill>
                <a:effectLst/>
                <a:latin typeface="+mn-lt"/>
                <a:ea typeface="+mn-ea"/>
                <a:cs typeface="+mn-cs"/>
              </a:rPr>
              <a:t>児童生徒に聞いてみましょう。こどもが働いていることに気づかせます。</a:t>
            </a:r>
            <a:endParaRPr kumimoji="1" lang="ja-JP" altLang="en-US" dirty="0"/>
          </a:p>
        </p:txBody>
      </p:sp>
      <p:sp>
        <p:nvSpPr>
          <p:cNvPr id="1289" name="スライド番号プレースホルダー 3"/>
          <p:cNvSpPr>
            <a:spLocks noGrp="1"/>
          </p:cNvSpPr>
          <p:nvPr>
            <p:ph type="sldNum" sz="quarter" idx="5"/>
          </p:nvPr>
        </p:nvSpPr>
        <p:spPr/>
        <p:txBody>
          <a:bodyPr/>
          <a:lstStyle/>
          <a:p>
            <a:fld id="{58A9ACE5-3625-4FF8-AD5C-AE24F6798DFA}" type="slidenum">
              <a:rPr kumimoji="1" lang="ja-JP" altLang="en-US" smtClean="0"/>
              <a:t>15</a:t>
            </a:fld>
            <a:endParaRPr kumimoji="1" lang="ja-JP" altLang="en-US"/>
          </a:p>
        </p:txBody>
      </p:sp>
    </p:spTree>
    <p:extLst>
      <p:ext uri="{BB962C8B-B14F-4D97-AF65-F5344CB8AC3E}">
        <p14:creationId xmlns:p14="http://schemas.microsoft.com/office/powerpoint/2010/main" val="3311016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96" name="スライド イメージ プレースホルダー 1"/>
          <p:cNvSpPr>
            <a:spLocks noGrp="1" noRot="1" noChangeAspect="1"/>
          </p:cNvSpPr>
          <p:nvPr>
            <p:ph type="sldImg"/>
          </p:nvPr>
        </p:nvSpPr>
        <p:spPr/>
      </p:sp>
      <p:sp>
        <p:nvSpPr>
          <p:cNvPr id="1297"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「こどもの教育機会や健全な成長を妨げる労働のこと」を児童労働と定義しています。カカオの生産現場の様子は、まさしく児童労働です。</a:t>
            </a:r>
          </a:p>
          <a:p>
            <a:endParaRPr kumimoji="1" lang="ja-JP" altLang="en-US" dirty="0"/>
          </a:p>
        </p:txBody>
      </p:sp>
      <p:sp>
        <p:nvSpPr>
          <p:cNvPr id="1298" name="スライド番号プレースホルダー 3"/>
          <p:cNvSpPr>
            <a:spLocks noGrp="1"/>
          </p:cNvSpPr>
          <p:nvPr>
            <p:ph type="sldNum" sz="quarter" idx="5"/>
          </p:nvPr>
        </p:nvSpPr>
        <p:spPr/>
        <p:txBody>
          <a:bodyPr/>
          <a:lstStyle/>
          <a:p>
            <a:fld id="{58A9ACE5-3625-4FF8-AD5C-AE24F6798DFA}" type="slidenum">
              <a:rPr kumimoji="1" lang="ja-JP" altLang="en-US" smtClean="0"/>
              <a:t>16</a:t>
            </a:fld>
            <a:endParaRPr kumimoji="1" lang="ja-JP" altLang="en-US"/>
          </a:p>
        </p:txBody>
      </p:sp>
    </p:spTree>
    <p:extLst>
      <p:ext uri="{BB962C8B-B14F-4D97-AF65-F5344CB8AC3E}">
        <p14:creationId xmlns:p14="http://schemas.microsoft.com/office/powerpoint/2010/main" val="1903749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14" name="スライド イメージ プレースホルダー 1"/>
          <p:cNvSpPr>
            <a:spLocks noGrp="1" noRot="1" noChangeAspect="1"/>
          </p:cNvSpPr>
          <p:nvPr>
            <p:ph type="sldImg"/>
          </p:nvPr>
        </p:nvSpPr>
        <p:spPr/>
      </p:sp>
      <p:sp>
        <p:nvSpPr>
          <p:cNvPr id="1315"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ではここでクイズです。ガーナの</a:t>
            </a:r>
            <a:r>
              <a:rPr kumimoji="1" lang="en-US" altLang="ja-JP" sz="1200" kern="1200" dirty="0">
                <a:solidFill>
                  <a:schemeClr val="tx1"/>
                </a:solidFill>
                <a:effectLst/>
                <a:latin typeface="+mn-lt"/>
                <a:ea typeface="+mn-ea"/>
                <a:cs typeface="+mn-cs"/>
              </a:rPr>
              <a:t>7</a:t>
            </a:r>
            <a:r>
              <a:rPr kumimoji="1" lang="ja-JP" altLang="ja-JP" sz="1200" kern="1200" dirty="0">
                <a:solidFill>
                  <a:schemeClr val="tx1"/>
                </a:solidFill>
                <a:effectLst/>
                <a:latin typeface="+mn-lt"/>
                <a:ea typeface="+mn-ea"/>
                <a:cs typeface="+mn-cs"/>
              </a:rPr>
              <a:t>歳から１４歳のこどものうち、働いているこどもはどれくらいいるのでしょうか？</a:t>
            </a:r>
          </a:p>
          <a:p>
            <a:r>
              <a:rPr kumimoji="1" lang="ja-JP" altLang="ja-JP" sz="1200" kern="1200" dirty="0">
                <a:solidFill>
                  <a:schemeClr val="tx1"/>
                </a:solidFill>
                <a:effectLst/>
                <a:latin typeface="+mn-lt"/>
                <a:ea typeface="+mn-ea"/>
                <a:cs typeface="+mn-cs"/>
              </a:rPr>
              <a:t>①</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人に３人程度、②</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人に３人程度、③１０人に３人程度</a:t>
            </a:r>
          </a:p>
          <a:p>
            <a:r>
              <a:rPr kumimoji="1" lang="ja-JP" altLang="ja-JP" sz="1200" kern="1200" dirty="0">
                <a:solidFill>
                  <a:schemeClr val="tx1"/>
                </a:solidFill>
                <a:effectLst/>
                <a:latin typeface="+mn-lt"/>
                <a:ea typeface="+mn-ea"/>
                <a:cs typeface="+mn-cs"/>
              </a:rPr>
              <a:t>答えは１０人に３人です。多くのこどもたちが働いていて、学校にいけない子も多くいます。</a:t>
            </a:r>
            <a:endParaRPr kumimoji="1" lang="ja-JP" altLang="en-US" dirty="0"/>
          </a:p>
        </p:txBody>
      </p:sp>
      <p:sp>
        <p:nvSpPr>
          <p:cNvPr id="1316" name="スライド番号プレースホルダー 3"/>
          <p:cNvSpPr>
            <a:spLocks noGrp="1"/>
          </p:cNvSpPr>
          <p:nvPr>
            <p:ph type="sldNum" sz="quarter" idx="5"/>
          </p:nvPr>
        </p:nvSpPr>
        <p:spPr/>
        <p:txBody>
          <a:bodyPr/>
          <a:lstStyle/>
          <a:p>
            <a:fld id="{58A9ACE5-3625-4FF8-AD5C-AE24F6798DFA}" type="slidenum">
              <a:rPr kumimoji="1" lang="ja-JP" altLang="en-US" smtClean="0"/>
              <a:t>17</a:t>
            </a:fld>
            <a:endParaRPr kumimoji="1" lang="ja-JP" altLang="en-US"/>
          </a:p>
        </p:txBody>
      </p:sp>
    </p:spTree>
    <p:extLst>
      <p:ext uri="{BB962C8B-B14F-4D97-AF65-F5344CB8AC3E}">
        <p14:creationId xmlns:p14="http://schemas.microsoft.com/office/powerpoint/2010/main" val="2686246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21" name="スライド イメージ プレースホルダー 1"/>
          <p:cNvSpPr>
            <a:spLocks noGrp="1" noRot="1" noChangeAspect="1"/>
          </p:cNvSpPr>
          <p:nvPr>
            <p:ph type="sldImg"/>
          </p:nvPr>
        </p:nvSpPr>
        <p:spPr/>
      </p:sp>
      <p:sp>
        <p:nvSpPr>
          <p:cNvPr id="1322"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ではなぜこどもが働いているのでしょうか。</a:t>
            </a:r>
          </a:p>
          <a:p>
            <a:r>
              <a:rPr kumimoji="1" lang="ja-JP" altLang="ja-JP" sz="1200" kern="1200" dirty="0">
                <a:solidFill>
                  <a:schemeClr val="tx1"/>
                </a:solidFill>
                <a:effectLst/>
                <a:latin typeface="+mn-lt"/>
                <a:ea typeface="+mn-ea"/>
                <a:cs typeface="+mn-cs"/>
              </a:rPr>
              <a:t>進め方のポイント</a:t>
            </a:r>
          </a:p>
          <a:p>
            <a:r>
              <a:rPr kumimoji="1" lang="ja-JP" altLang="ja-JP" sz="1200" kern="1200" dirty="0">
                <a:solidFill>
                  <a:schemeClr val="tx1"/>
                </a:solidFill>
                <a:effectLst/>
                <a:latin typeface="+mn-lt"/>
                <a:ea typeface="+mn-ea"/>
                <a:cs typeface="+mn-cs"/>
              </a:rPr>
              <a:t>児童生徒に聞いてみましょう。お金がないから、働き手が足りないからなど引き出して１日の生活費につなげます。</a:t>
            </a:r>
            <a:endParaRPr kumimoji="1" lang="ja-JP" altLang="en-US" dirty="0"/>
          </a:p>
        </p:txBody>
      </p:sp>
      <p:sp>
        <p:nvSpPr>
          <p:cNvPr id="1323" name="スライド番号プレースホルダー 3"/>
          <p:cNvSpPr>
            <a:spLocks noGrp="1"/>
          </p:cNvSpPr>
          <p:nvPr>
            <p:ph type="sldNum" sz="quarter" idx="5"/>
          </p:nvPr>
        </p:nvSpPr>
        <p:spPr/>
        <p:txBody>
          <a:bodyPr/>
          <a:lstStyle/>
          <a:p>
            <a:fld id="{58A9ACE5-3625-4FF8-AD5C-AE24F6798DFA}" type="slidenum">
              <a:rPr kumimoji="1" lang="ja-JP" altLang="en-US" smtClean="0"/>
              <a:t>18</a:t>
            </a:fld>
            <a:endParaRPr kumimoji="1" lang="ja-JP" altLang="en-US"/>
          </a:p>
        </p:txBody>
      </p:sp>
    </p:spTree>
    <p:extLst>
      <p:ext uri="{BB962C8B-B14F-4D97-AF65-F5344CB8AC3E}">
        <p14:creationId xmlns:p14="http://schemas.microsoft.com/office/powerpoint/2010/main" val="2331958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44" name="スライド イメージ プレースホルダー 1"/>
          <p:cNvSpPr>
            <a:spLocks noGrp="1" noRot="1" noChangeAspect="1"/>
          </p:cNvSpPr>
          <p:nvPr>
            <p:ph type="sldImg"/>
          </p:nvPr>
        </p:nvSpPr>
        <p:spPr/>
      </p:sp>
      <p:sp>
        <p:nvSpPr>
          <p:cNvPr id="1345"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本当にお金がないのかな。ガーナのカカオ農家１日の生活費は一人１．１ドル、日本円でおよそ１７０円。少ないですね。世界銀行は、生活するのに最低限必要なお金を１日３ドル、日本円でおよそ４６０円と設定しています。それよりもはるかに少ないです。</a:t>
            </a:r>
          </a:p>
          <a:p>
            <a:r>
              <a:rPr kumimoji="1" lang="ja-JP" altLang="ja-JP" sz="1200" kern="1200" dirty="0">
                <a:solidFill>
                  <a:schemeClr val="tx1"/>
                </a:solidFill>
                <a:effectLst/>
                <a:latin typeface="+mn-lt"/>
                <a:ea typeface="+mn-ea"/>
                <a:cs typeface="+mn-cs"/>
              </a:rPr>
              <a:t>参考）ガーナのカカオ農家の現状</a:t>
            </a:r>
          </a:p>
          <a:p>
            <a:r>
              <a:rPr kumimoji="1" lang="ja-JP" altLang="ja-JP" sz="1200" kern="1200" dirty="0">
                <a:solidFill>
                  <a:schemeClr val="tx1"/>
                </a:solidFill>
                <a:effectLst/>
                <a:latin typeface="+mn-lt"/>
                <a:ea typeface="+mn-ea"/>
                <a:cs typeface="+mn-cs"/>
              </a:rPr>
              <a:t>カカオ農家のカカオの生産活動によって得られる収入が低いという問題があります。家族単位の小規模な農家がほとんどで、カカオ豆の生産には、収穫から、発酵、乾燥までのさまざまな工程に多くの労働力が必要となります。小規模な農家は労働者を雇うことができないため、こどもも重要な労働力となっています。　（</a:t>
            </a:r>
            <a:r>
              <a:rPr kumimoji="1" lang="en-US" altLang="ja-JP" sz="1200" kern="1200" dirty="0">
                <a:solidFill>
                  <a:schemeClr val="tx1"/>
                </a:solidFill>
                <a:effectLst/>
                <a:latin typeface="+mn-lt"/>
                <a:ea typeface="+mn-ea"/>
                <a:cs typeface="+mn-cs"/>
              </a:rPr>
              <a:t>ACE</a:t>
            </a:r>
            <a:r>
              <a:rPr kumimoji="1" lang="ja-JP" altLang="ja-JP" sz="1200" kern="1200" dirty="0">
                <a:solidFill>
                  <a:schemeClr val="tx1"/>
                </a:solidFill>
                <a:effectLst/>
                <a:latin typeface="+mn-lt"/>
                <a:ea typeface="+mn-ea"/>
                <a:cs typeface="+mn-cs"/>
              </a:rPr>
              <a:t>より一部抜粋）</a:t>
            </a:r>
            <a:endParaRPr kumimoji="1" lang="ja-JP" altLang="en-US" dirty="0"/>
          </a:p>
        </p:txBody>
      </p:sp>
      <p:sp>
        <p:nvSpPr>
          <p:cNvPr id="1346" name="スライド番号プレースホルダー 3"/>
          <p:cNvSpPr>
            <a:spLocks noGrp="1"/>
          </p:cNvSpPr>
          <p:nvPr>
            <p:ph type="sldNum" sz="quarter" idx="5"/>
          </p:nvPr>
        </p:nvSpPr>
        <p:spPr/>
        <p:txBody>
          <a:bodyPr/>
          <a:lstStyle/>
          <a:p>
            <a:fld id="{58A9ACE5-3625-4FF8-AD5C-AE24F6798DFA}" type="slidenum">
              <a:rPr kumimoji="1" lang="ja-JP" altLang="en-US" smtClean="0"/>
              <a:t>19</a:t>
            </a:fld>
            <a:endParaRPr kumimoji="1" lang="ja-JP" altLang="en-US"/>
          </a:p>
        </p:txBody>
      </p:sp>
    </p:spTree>
    <p:extLst>
      <p:ext uri="{BB962C8B-B14F-4D97-AF65-F5344CB8AC3E}">
        <p14:creationId xmlns:p14="http://schemas.microsoft.com/office/powerpoint/2010/main" val="2074309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31" name="スライド イメージ プレースホルダー 1"/>
          <p:cNvSpPr>
            <a:spLocks noGrp="1" noRot="1" noChangeAspect="1"/>
          </p:cNvSpPr>
          <p:nvPr>
            <p:ph type="sldImg"/>
          </p:nvPr>
        </p:nvSpPr>
        <p:spPr/>
      </p:sp>
      <p:sp>
        <p:nvSpPr>
          <p:cNvPr id="1132"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【フォトランゲージ】このイラストは何を表していると思いますか。</a:t>
            </a:r>
          </a:p>
          <a:p>
            <a:r>
              <a:rPr kumimoji="1" lang="ja-JP" altLang="ja-JP" sz="1200" kern="1200" dirty="0">
                <a:solidFill>
                  <a:schemeClr val="tx1"/>
                </a:solidFill>
                <a:effectLst/>
                <a:latin typeface="+mn-lt"/>
                <a:ea typeface="+mn-ea"/>
                <a:cs typeface="+mn-cs"/>
              </a:rPr>
              <a:t>進め方のポイント</a:t>
            </a:r>
          </a:p>
          <a:p>
            <a:r>
              <a:rPr kumimoji="1" lang="ja-JP" altLang="ja-JP" sz="1200" kern="1200" dirty="0">
                <a:solidFill>
                  <a:schemeClr val="tx1"/>
                </a:solidFill>
                <a:effectLst/>
                <a:latin typeface="+mn-lt"/>
                <a:ea typeface="+mn-ea"/>
                <a:cs typeface="+mn-cs"/>
              </a:rPr>
              <a:t>・児童生徒に思ったことを発表してもらい、買い物と地球環境や自然、人などがつながっていることをイメージできるようにします。意見が出にくい場合は、「この線はどういうことかな？」など声かけをします。</a:t>
            </a:r>
            <a:endParaRPr kumimoji="1" lang="ja-JP" altLang="en-US" dirty="0"/>
          </a:p>
        </p:txBody>
      </p:sp>
      <p:sp>
        <p:nvSpPr>
          <p:cNvPr id="1133" name="スライド番号プレースホルダー 3"/>
          <p:cNvSpPr>
            <a:spLocks noGrp="1"/>
          </p:cNvSpPr>
          <p:nvPr>
            <p:ph type="sldNum" sz="quarter" idx="5"/>
          </p:nvPr>
        </p:nvSpPr>
        <p:spPr/>
        <p:txBody>
          <a:bodyPr/>
          <a:lstStyle/>
          <a:p>
            <a:fld id="{58A9ACE5-3625-4FF8-AD5C-AE24F6798DFA}" type="slidenum">
              <a:rPr kumimoji="1" lang="ja-JP" altLang="en-US" smtClean="0"/>
              <a:t>2</a:t>
            </a:fld>
            <a:endParaRPr kumimoji="1" lang="ja-JP" altLang="en-US"/>
          </a:p>
        </p:txBody>
      </p:sp>
    </p:spTree>
    <p:extLst>
      <p:ext uri="{BB962C8B-B14F-4D97-AF65-F5344CB8AC3E}">
        <p14:creationId xmlns:p14="http://schemas.microsoft.com/office/powerpoint/2010/main" val="2575907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51" name="スライド イメージ プレースホルダー 1"/>
          <p:cNvSpPr>
            <a:spLocks noGrp="1" noRot="1" noChangeAspect="1"/>
          </p:cNvSpPr>
          <p:nvPr>
            <p:ph type="sldImg"/>
          </p:nvPr>
        </p:nvSpPr>
        <p:spPr/>
      </p:sp>
      <p:sp>
        <p:nvSpPr>
          <p:cNvPr id="1352"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学校にいけないと何が困るでしょうか。</a:t>
            </a:r>
          </a:p>
          <a:p>
            <a:r>
              <a:rPr kumimoji="1" lang="ja-JP" altLang="ja-JP" sz="1200" kern="1200" dirty="0">
                <a:solidFill>
                  <a:schemeClr val="tx1"/>
                </a:solidFill>
                <a:effectLst/>
                <a:latin typeface="+mn-lt"/>
                <a:ea typeface="+mn-ea"/>
                <a:cs typeface="+mn-cs"/>
              </a:rPr>
              <a:t>進め方のポイント</a:t>
            </a:r>
          </a:p>
          <a:p>
            <a:r>
              <a:rPr kumimoji="1" lang="ja-JP" altLang="ja-JP" sz="1200" kern="1200" dirty="0">
                <a:solidFill>
                  <a:schemeClr val="tx1"/>
                </a:solidFill>
                <a:effectLst/>
                <a:latin typeface="+mn-lt"/>
                <a:ea typeface="+mn-ea"/>
                <a:cs typeface="+mn-cs"/>
              </a:rPr>
              <a:t>考える間をとったり、児童生徒にきいてみてもよいでしょう。計算ができないや、文字が読めないなど意見を引き出し、それができないと何が起きるのかイメージして次につなげましょう。</a:t>
            </a:r>
            <a:endParaRPr kumimoji="1" lang="ja-JP" altLang="en-US" dirty="0"/>
          </a:p>
        </p:txBody>
      </p:sp>
      <p:sp>
        <p:nvSpPr>
          <p:cNvPr id="1353" name="スライド番号プレースホルダー 3"/>
          <p:cNvSpPr>
            <a:spLocks noGrp="1"/>
          </p:cNvSpPr>
          <p:nvPr>
            <p:ph type="sldNum" sz="quarter" idx="5"/>
          </p:nvPr>
        </p:nvSpPr>
        <p:spPr/>
        <p:txBody>
          <a:bodyPr/>
          <a:lstStyle/>
          <a:p>
            <a:fld id="{58A9ACE5-3625-4FF8-AD5C-AE24F6798DFA}" type="slidenum">
              <a:rPr kumimoji="1" lang="ja-JP" altLang="en-US" smtClean="0"/>
              <a:t>20</a:t>
            </a:fld>
            <a:endParaRPr kumimoji="1" lang="ja-JP" altLang="en-US"/>
          </a:p>
        </p:txBody>
      </p:sp>
    </p:spTree>
    <p:extLst>
      <p:ext uri="{BB962C8B-B14F-4D97-AF65-F5344CB8AC3E}">
        <p14:creationId xmlns:p14="http://schemas.microsoft.com/office/powerpoint/2010/main" val="1832621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63" name="スライド イメージ プレースホルダー 1"/>
          <p:cNvSpPr>
            <a:spLocks noGrp="1" noRot="1" noChangeAspect="1"/>
          </p:cNvSpPr>
          <p:nvPr>
            <p:ph type="sldImg"/>
          </p:nvPr>
        </p:nvSpPr>
        <p:spPr/>
      </p:sp>
      <p:sp>
        <p:nvSpPr>
          <p:cNvPr id="1364"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では体験してみましょう。病気で薬が必要です。薬はどっちでしょうか？みんなに聞いてみましょう。（みんなに聞いてから答え合わせをします）</a:t>
            </a:r>
          </a:p>
        </p:txBody>
      </p:sp>
      <p:sp>
        <p:nvSpPr>
          <p:cNvPr id="1365" name="スライド番号プレースホルダー 3"/>
          <p:cNvSpPr>
            <a:spLocks noGrp="1"/>
          </p:cNvSpPr>
          <p:nvPr>
            <p:ph type="sldNum" sz="quarter" idx="5"/>
          </p:nvPr>
        </p:nvSpPr>
        <p:spPr/>
        <p:txBody>
          <a:bodyPr/>
          <a:lstStyle/>
          <a:p>
            <a:fld id="{58A9ACE5-3625-4FF8-AD5C-AE24F6798DFA}" type="slidenum">
              <a:rPr kumimoji="1" lang="ja-JP" altLang="en-US" smtClean="0"/>
              <a:t>21</a:t>
            </a:fld>
            <a:endParaRPr kumimoji="1" lang="ja-JP" altLang="en-US"/>
          </a:p>
        </p:txBody>
      </p:sp>
    </p:spTree>
    <p:extLst>
      <p:ext uri="{BB962C8B-B14F-4D97-AF65-F5344CB8AC3E}">
        <p14:creationId xmlns:p14="http://schemas.microsoft.com/office/powerpoint/2010/main" val="793565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75" name="スライド イメージ プレースホルダー 1"/>
          <p:cNvSpPr>
            <a:spLocks noGrp="1" noRot="1" noChangeAspect="1"/>
          </p:cNvSpPr>
          <p:nvPr>
            <p:ph type="sldImg"/>
          </p:nvPr>
        </p:nvSpPr>
        <p:spPr/>
      </p:sp>
      <p:sp>
        <p:nvSpPr>
          <p:cNvPr id="1376"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これはアラビア語です。文字が読めないと何が困るのかを体験してもらいました。どう思いましたか。このように文字が読めないと命の危険さえもあります。</a:t>
            </a:r>
          </a:p>
          <a:p>
            <a:r>
              <a:rPr kumimoji="1" lang="ja-JP" altLang="ja-JP" sz="1200" kern="1200" dirty="0">
                <a:solidFill>
                  <a:schemeClr val="tx1"/>
                </a:solidFill>
                <a:effectLst/>
                <a:latin typeface="+mn-lt"/>
                <a:ea typeface="+mn-ea"/>
                <a:cs typeface="+mn-cs"/>
              </a:rPr>
              <a:t>参考）学校にいけないことによる弊害</a:t>
            </a:r>
          </a:p>
          <a:p>
            <a:r>
              <a:rPr kumimoji="1" lang="ja-JP" altLang="ja-JP" sz="1200" kern="1200" dirty="0">
                <a:solidFill>
                  <a:schemeClr val="tx1"/>
                </a:solidFill>
                <a:effectLst/>
                <a:latin typeface="+mn-lt"/>
                <a:ea typeface="+mn-ea"/>
                <a:cs typeface="+mn-cs"/>
              </a:rPr>
              <a:t>おとなになった際に行政サービス等の情報にアクセスできない、農薬の正しい使い方がわからないといったことがあります。また、幼いころから負担の大きい肉体労働を続けた結果、早くに体を壊してしまい、自分のこどもを働かせるというような世代を超えた悪循環に陥ってしまいます。（</a:t>
            </a:r>
            <a:r>
              <a:rPr kumimoji="1" lang="en-US" altLang="ja-JP" sz="1200" kern="1200" dirty="0">
                <a:solidFill>
                  <a:schemeClr val="tx1"/>
                </a:solidFill>
                <a:effectLst/>
                <a:latin typeface="+mn-lt"/>
                <a:ea typeface="+mn-ea"/>
                <a:cs typeface="+mn-cs"/>
              </a:rPr>
              <a:t>ACE</a:t>
            </a:r>
            <a:r>
              <a:rPr kumimoji="1" lang="ja-JP" altLang="ja-JP" sz="1200" kern="1200" dirty="0">
                <a:solidFill>
                  <a:schemeClr val="tx1"/>
                </a:solidFill>
                <a:effectLst/>
                <a:latin typeface="+mn-lt"/>
                <a:ea typeface="+mn-ea"/>
                <a:cs typeface="+mn-cs"/>
              </a:rPr>
              <a:t>より一部抜粋）</a:t>
            </a:r>
            <a:endParaRPr kumimoji="1" lang="ja-JP" altLang="en-US" dirty="0"/>
          </a:p>
          <a:p>
            <a:endParaRPr kumimoji="1" lang="ja-JP" altLang="en-US" dirty="0"/>
          </a:p>
        </p:txBody>
      </p:sp>
      <p:sp>
        <p:nvSpPr>
          <p:cNvPr id="1377" name="スライド番号プレースホルダー 3"/>
          <p:cNvSpPr>
            <a:spLocks noGrp="1"/>
          </p:cNvSpPr>
          <p:nvPr>
            <p:ph type="sldNum" sz="quarter" idx="5"/>
          </p:nvPr>
        </p:nvSpPr>
        <p:spPr/>
        <p:txBody>
          <a:bodyPr/>
          <a:lstStyle/>
          <a:p>
            <a:fld id="{58A9ACE5-3625-4FF8-AD5C-AE24F6798DFA}" type="slidenum">
              <a:rPr kumimoji="1" lang="ja-JP" altLang="en-US" smtClean="0"/>
              <a:t>22</a:t>
            </a:fld>
            <a:endParaRPr kumimoji="1" lang="ja-JP" altLang="en-US"/>
          </a:p>
        </p:txBody>
      </p:sp>
    </p:spTree>
    <p:extLst>
      <p:ext uri="{BB962C8B-B14F-4D97-AF65-F5344CB8AC3E}">
        <p14:creationId xmlns:p14="http://schemas.microsoft.com/office/powerpoint/2010/main" val="2641216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82" name="スライド イメージ プレースホルダー 1"/>
          <p:cNvSpPr>
            <a:spLocks noGrp="1" noRot="1" noChangeAspect="1"/>
          </p:cNvSpPr>
          <p:nvPr>
            <p:ph type="sldImg"/>
          </p:nvPr>
        </p:nvSpPr>
        <p:spPr/>
      </p:sp>
      <p:sp>
        <p:nvSpPr>
          <p:cNvPr id="138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このままで良いのでしょうか。チョコレートを食べているわたしたちに出来ることはないのでしょうか。</a:t>
            </a:r>
            <a:endParaRPr kumimoji="1" lang="ja-JP" altLang="en-US" dirty="0"/>
          </a:p>
        </p:txBody>
      </p:sp>
      <p:sp>
        <p:nvSpPr>
          <p:cNvPr id="1384" name="スライド番号プレースホルダー 3"/>
          <p:cNvSpPr>
            <a:spLocks noGrp="1"/>
          </p:cNvSpPr>
          <p:nvPr>
            <p:ph type="sldNum" sz="quarter" idx="5"/>
          </p:nvPr>
        </p:nvSpPr>
        <p:spPr/>
        <p:txBody>
          <a:bodyPr/>
          <a:lstStyle/>
          <a:p>
            <a:fld id="{58A9ACE5-3625-4FF8-AD5C-AE24F6798DFA}" type="slidenum">
              <a:rPr kumimoji="1" lang="ja-JP" altLang="en-US" smtClean="0"/>
              <a:t>23</a:t>
            </a:fld>
            <a:endParaRPr kumimoji="1" lang="ja-JP" altLang="en-US"/>
          </a:p>
        </p:txBody>
      </p:sp>
    </p:spTree>
    <p:extLst>
      <p:ext uri="{BB962C8B-B14F-4D97-AF65-F5344CB8AC3E}">
        <p14:creationId xmlns:p14="http://schemas.microsoft.com/office/powerpoint/2010/main" val="3588236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94" name="スライド イメージ プレースホルダー 1"/>
          <p:cNvSpPr>
            <a:spLocks noGrp="1" noRot="1" noChangeAspect="1"/>
          </p:cNvSpPr>
          <p:nvPr>
            <p:ph type="sldImg"/>
          </p:nvPr>
        </p:nvSpPr>
        <p:spPr/>
      </p:sp>
      <p:sp>
        <p:nvSpPr>
          <p:cNvPr id="1395"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こ</a:t>
            </a:r>
            <a:r>
              <a:rPr kumimoji="1" lang="ja-JP" altLang="ja-JP" sz="1200" kern="1200" dirty="0">
                <a:solidFill>
                  <a:schemeClr val="tx1"/>
                </a:solidFill>
                <a:effectLst/>
                <a:latin typeface="+mn-lt"/>
                <a:ea typeface="+mn-ea"/>
                <a:cs typeface="+mn-cs"/>
              </a:rPr>
              <a:t>の問題を解決することができる方法の１つが、この国際フェアトレード認証ラベルです。見たことありますか。価格も高いことが多いです。このチョコレートは何が違うのでしょうか。</a:t>
            </a:r>
            <a:endParaRPr kumimoji="1" lang="ja-JP" altLang="en-US" dirty="0"/>
          </a:p>
        </p:txBody>
      </p:sp>
      <p:sp>
        <p:nvSpPr>
          <p:cNvPr id="1396" name="スライド番号プレースホルダー 3"/>
          <p:cNvSpPr>
            <a:spLocks noGrp="1"/>
          </p:cNvSpPr>
          <p:nvPr>
            <p:ph type="sldNum" sz="quarter" idx="5"/>
          </p:nvPr>
        </p:nvSpPr>
        <p:spPr/>
        <p:txBody>
          <a:bodyPr/>
          <a:lstStyle/>
          <a:p>
            <a:fld id="{58A9ACE5-3625-4FF8-AD5C-AE24F6798DFA}" type="slidenum">
              <a:rPr kumimoji="1" lang="ja-JP" altLang="en-US" smtClean="0"/>
              <a:t>24</a:t>
            </a:fld>
            <a:endParaRPr kumimoji="1" lang="ja-JP" altLang="en-US"/>
          </a:p>
        </p:txBody>
      </p:sp>
    </p:spTree>
    <p:extLst>
      <p:ext uri="{BB962C8B-B14F-4D97-AF65-F5344CB8AC3E}">
        <p14:creationId xmlns:p14="http://schemas.microsoft.com/office/powerpoint/2010/main" val="2124607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04" name="スライド イメージ プレースホルダー 1"/>
          <p:cNvSpPr>
            <a:spLocks noGrp="1" noRot="1" noChangeAspect="1"/>
          </p:cNvSpPr>
          <p:nvPr>
            <p:ph type="sldImg"/>
          </p:nvPr>
        </p:nvSpPr>
        <p:spPr/>
      </p:sp>
      <p:sp>
        <p:nvSpPr>
          <p:cNvPr id="1405"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フェアトレードとは、公正な貿易のことです。特徴は、農家が生産したカカオをちゃんとした価格で買い続けること。買い続けることで農家は安心して生産することができます。さらにカカオの代金にプラスして支払う、地域の生活を支えるためのお金、フェアトレード・プレミアムがあります。だから価格も高くなります。</a:t>
            </a:r>
          </a:p>
          <a:p>
            <a:r>
              <a:rPr kumimoji="1" lang="ja-JP" altLang="ja-JP" sz="1200" kern="1200" dirty="0">
                <a:solidFill>
                  <a:schemeClr val="tx1"/>
                </a:solidFill>
                <a:effectLst/>
                <a:latin typeface="+mn-lt"/>
                <a:ea typeface="+mn-ea"/>
                <a:cs typeface="+mn-cs"/>
              </a:rPr>
              <a:t>参考）フェアトレード・プレミアム　</a:t>
            </a:r>
          </a:p>
          <a:p>
            <a:r>
              <a:rPr kumimoji="1" lang="ja-JP" altLang="ja-JP" sz="1200" kern="1200" dirty="0">
                <a:solidFill>
                  <a:schemeClr val="tx1"/>
                </a:solidFill>
                <a:effectLst/>
                <a:latin typeface="+mn-lt"/>
                <a:ea typeface="+mn-ea"/>
                <a:cs typeface="+mn-cs"/>
              </a:rPr>
              <a:t>代金に上乗せして組合や農協など組織に支払われるもので、組合や地域コミュニティの経済的・社会的・環境的開発のために使われるお金です。何に使うかは生産者が話し合いで決めます。</a:t>
            </a:r>
            <a:endParaRPr kumimoji="1" lang="ja-JP" altLang="en-US" dirty="0"/>
          </a:p>
        </p:txBody>
      </p:sp>
      <p:sp>
        <p:nvSpPr>
          <p:cNvPr id="1406" name="スライド番号プレースホルダー 3"/>
          <p:cNvSpPr>
            <a:spLocks noGrp="1"/>
          </p:cNvSpPr>
          <p:nvPr>
            <p:ph type="sldNum" sz="quarter" idx="5"/>
          </p:nvPr>
        </p:nvSpPr>
        <p:spPr/>
        <p:txBody>
          <a:bodyPr/>
          <a:lstStyle/>
          <a:p>
            <a:fld id="{58A9ACE5-3625-4FF8-AD5C-AE24F6798DFA}" type="slidenum">
              <a:rPr kumimoji="1" lang="ja-JP" altLang="en-US" smtClean="0"/>
              <a:t>25</a:t>
            </a:fld>
            <a:endParaRPr kumimoji="1" lang="ja-JP" altLang="en-US"/>
          </a:p>
        </p:txBody>
      </p:sp>
    </p:spTree>
    <p:extLst>
      <p:ext uri="{BB962C8B-B14F-4D97-AF65-F5344CB8AC3E}">
        <p14:creationId xmlns:p14="http://schemas.microsoft.com/office/powerpoint/2010/main" val="3895787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14" name="スライド イメージ プレースホルダー 1"/>
          <p:cNvSpPr>
            <a:spLocks noGrp="1" noRot="1" noChangeAspect="1"/>
          </p:cNvSpPr>
          <p:nvPr>
            <p:ph type="sldImg"/>
          </p:nvPr>
        </p:nvSpPr>
        <p:spPr/>
      </p:sp>
      <p:sp>
        <p:nvSpPr>
          <p:cNvPr id="1415"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浜松市は日本で４番目にフェアトレードタウンに認定され、街ぐるみでフェアトレードを推進しています。それを記念して毎年「浜松フェアトレード記念献立」の日があります。この写真は、フェアトレードのごまを使った「大豆と煮干しのごまがらめ」です。</a:t>
            </a:r>
            <a:endParaRPr kumimoji="1" lang="ja-JP" altLang="en-US" dirty="0"/>
          </a:p>
        </p:txBody>
      </p:sp>
      <p:sp>
        <p:nvSpPr>
          <p:cNvPr id="1416" name="スライド番号プレースホルダー 3"/>
          <p:cNvSpPr>
            <a:spLocks noGrp="1"/>
          </p:cNvSpPr>
          <p:nvPr>
            <p:ph type="sldNum" sz="quarter" idx="5"/>
          </p:nvPr>
        </p:nvSpPr>
        <p:spPr/>
        <p:txBody>
          <a:bodyPr/>
          <a:lstStyle/>
          <a:p>
            <a:fld id="{58A9ACE5-3625-4FF8-AD5C-AE24F6798DFA}" type="slidenum">
              <a:rPr kumimoji="1" lang="ja-JP" altLang="en-US" smtClean="0"/>
              <a:t>26</a:t>
            </a:fld>
            <a:endParaRPr kumimoji="1" lang="ja-JP" altLang="en-US"/>
          </a:p>
        </p:txBody>
      </p:sp>
    </p:spTree>
    <p:extLst>
      <p:ext uri="{BB962C8B-B14F-4D97-AF65-F5344CB8AC3E}">
        <p14:creationId xmlns:p14="http://schemas.microsoft.com/office/powerpoint/2010/main" val="2818534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21" name="スライド イメージ プレースホルダー 1"/>
          <p:cNvSpPr>
            <a:spLocks noGrp="1" noRot="1" noChangeAspect="1"/>
          </p:cNvSpPr>
          <p:nvPr>
            <p:ph type="sldImg"/>
          </p:nvPr>
        </p:nvSpPr>
        <p:spPr/>
      </p:sp>
      <p:sp>
        <p:nvSpPr>
          <p:cNvPr id="1422"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国際フェアトレード認証ラベルがついている商品はチョコレートやごまのほかにもあります。何があるか調べてみましょう。</a:t>
            </a:r>
          </a:p>
          <a:p>
            <a:r>
              <a:rPr kumimoji="1" lang="ja-JP" altLang="ja-JP" sz="1200" kern="1200" dirty="0">
                <a:solidFill>
                  <a:schemeClr val="tx1"/>
                </a:solidFill>
                <a:effectLst/>
                <a:latin typeface="+mn-lt"/>
                <a:ea typeface="+mn-ea"/>
                <a:cs typeface="+mn-cs"/>
              </a:rPr>
              <a:t>進め方のポイント</a:t>
            </a:r>
          </a:p>
          <a:p>
            <a:r>
              <a:rPr kumimoji="1" lang="ja-JP" altLang="ja-JP" sz="1200" kern="1200" dirty="0">
                <a:solidFill>
                  <a:schemeClr val="tx1"/>
                </a:solidFill>
                <a:effectLst/>
                <a:latin typeface="+mn-lt"/>
                <a:ea typeface="+mn-ea"/>
                <a:cs typeface="+mn-cs"/>
              </a:rPr>
              <a:t>ワークとして取り組んだり、講師が紹介をしたり、宿題にしてもよいでしょう。わかちあいプロジェクトのサイト</a:t>
            </a:r>
            <a:r>
              <a:rPr kumimoji="1" lang="en-US" altLang="ja-JP" sz="1200" kern="1200" dirty="0" err="1">
                <a:solidFill>
                  <a:schemeClr val="tx1"/>
                </a:solidFill>
                <a:effectLst/>
                <a:latin typeface="+mn-lt"/>
                <a:ea typeface="+mn-ea"/>
                <a:cs typeface="+mn-cs"/>
                <a:hlinkClick r:id="rId1"/>
              </a:rPr>
              <a:t>わかちあいプロジェクト｜公式サイト</a:t>
            </a:r>
            <a:r>
              <a:rPr kumimoji="1" lang="ja-JP" altLang="ja-JP" sz="1200" kern="1200" dirty="0">
                <a:solidFill>
                  <a:schemeClr val="tx1"/>
                </a:solidFill>
                <a:effectLst/>
                <a:latin typeface="+mn-lt"/>
                <a:ea typeface="+mn-ea"/>
                <a:cs typeface="+mn-cs"/>
              </a:rPr>
              <a:t>では多くの商品が紹介をされており、出典を明記することで使用可能です。気になった商品を選んで調べて発表することもできます。時間に合わせて検討してみましょう。</a:t>
            </a:r>
            <a:endParaRPr kumimoji="1" lang="ja-JP" altLang="en-US" dirty="0"/>
          </a:p>
        </p:txBody>
      </p:sp>
      <p:sp>
        <p:nvSpPr>
          <p:cNvPr id="1423" name="スライド番号プレースホルダー 3"/>
          <p:cNvSpPr>
            <a:spLocks noGrp="1"/>
          </p:cNvSpPr>
          <p:nvPr>
            <p:ph type="sldNum" sz="quarter" idx="5"/>
          </p:nvPr>
        </p:nvSpPr>
        <p:spPr/>
        <p:txBody>
          <a:bodyPr/>
          <a:lstStyle/>
          <a:p>
            <a:fld id="{58A9ACE5-3625-4FF8-AD5C-AE24F6798DFA}" type="slidenum">
              <a:rPr kumimoji="1" lang="ja-JP" altLang="en-US" smtClean="0"/>
              <a:t>27</a:t>
            </a:fld>
            <a:endParaRPr kumimoji="1" lang="ja-JP" altLang="en-US"/>
          </a:p>
        </p:txBody>
      </p:sp>
    </p:spTree>
    <p:extLst>
      <p:ext uri="{BB962C8B-B14F-4D97-AF65-F5344CB8AC3E}">
        <p14:creationId xmlns:p14="http://schemas.microsoft.com/office/powerpoint/2010/main" val="1292014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33" name="スライド イメージ プレースホルダー 1"/>
          <p:cNvSpPr>
            <a:spLocks noGrp="1" noRot="1" noChangeAspect="1"/>
          </p:cNvSpPr>
          <p:nvPr>
            <p:ph type="sldImg"/>
          </p:nvPr>
        </p:nvSpPr>
        <p:spPr/>
      </p:sp>
      <p:sp>
        <p:nvSpPr>
          <p:cNvPr id="1434"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例えば、バナナ、はちみつ、サッカーボールなど、みんなにとって身近な商品にフェアトレードのラベルがついています。他にもいろいろあるので是非お店に行ったら探してみてください。</a:t>
            </a:r>
            <a:endParaRPr kumimoji="1" lang="ja-JP" altLang="en-US" dirty="0"/>
          </a:p>
        </p:txBody>
      </p:sp>
      <p:sp>
        <p:nvSpPr>
          <p:cNvPr id="1435" name="スライド番号プレースホルダー 3"/>
          <p:cNvSpPr>
            <a:spLocks noGrp="1"/>
          </p:cNvSpPr>
          <p:nvPr>
            <p:ph type="sldNum" sz="quarter" idx="5"/>
          </p:nvPr>
        </p:nvSpPr>
        <p:spPr/>
        <p:txBody>
          <a:bodyPr/>
          <a:lstStyle/>
          <a:p>
            <a:fld id="{58A9ACE5-3625-4FF8-AD5C-AE24F6798DFA}" type="slidenum">
              <a:rPr kumimoji="1" lang="ja-JP" altLang="en-US" smtClean="0"/>
              <a:t>28</a:t>
            </a:fld>
            <a:endParaRPr kumimoji="1" lang="ja-JP" altLang="en-US"/>
          </a:p>
        </p:txBody>
      </p:sp>
    </p:spTree>
    <p:extLst>
      <p:ext uri="{BB962C8B-B14F-4D97-AF65-F5344CB8AC3E}">
        <p14:creationId xmlns:p14="http://schemas.microsoft.com/office/powerpoint/2010/main" val="3429483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68" name="スライド イメージ プレースホルダー 1"/>
          <p:cNvSpPr>
            <a:spLocks noGrp="1" noRot="1" noChangeAspect="1"/>
          </p:cNvSpPr>
          <p:nvPr>
            <p:ph type="sldImg"/>
          </p:nvPr>
        </p:nvSpPr>
        <p:spPr/>
      </p:sp>
      <p:sp>
        <p:nvSpPr>
          <p:cNvPr id="1469"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チョコレートから国際フェアトレード認証ラベルについてみてきました。チョコレート以外にもラベルがついている商品がありました。私たち消費者が、フェアトレードの商品を購入することで、生産者が安心して生産を続けることができ、こどもも学校に行くことができます。</a:t>
            </a:r>
            <a:endParaRPr kumimoji="1" lang="ja-JP" altLang="en-US" dirty="0"/>
          </a:p>
        </p:txBody>
      </p:sp>
      <p:sp>
        <p:nvSpPr>
          <p:cNvPr id="1470" name="スライド番号プレースホルダー 3"/>
          <p:cNvSpPr>
            <a:spLocks noGrp="1"/>
          </p:cNvSpPr>
          <p:nvPr>
            <p:ph type="sldNum" sz="quarter" idx="5"/>
          </p:nvPr>
        </p:nvSpPr>
        <p:spPr/>
        <p:txBody>
          <a:bodyPr/>
          <a:lstStyle/>
          <a:p>
            <a:fld id="{58A9ACE5-3625-4FF8-AD5C-AE24F6798DFA}" type="slidenum">
              <a:rPr kumimoji="1" lang="ja-JP" altLang="en-US" smtClean="0"/>
              <a:t>31</a:t>
            </a:fld>
            <a:endParaRPr kumimoji="1" lang="ja-JP" altLang="en-US"/>
          </a:p>
        </p:txBody>
      </p:sp>
    </p:spTree>
    <p:extLst>
      <p:ext uri="{BB962C8B-B14F-4D97-AF65-F5344CB8AC3E}">
        <p14:creationId xmlns:p14="http://schemas.microsoft.com/office/powerpoint/2010/main" val="249547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3" name="スライド イメージ プレースホルダー 1"/>
          <p:cNvSpPr>
            <a:spLocks noGrp="1" noRot="1" noChangeAspect="1"/>
          </p:cNvSpPr>
          <p:nvPr>
            <p:ph type="sldImg"/>
          </p:nvPr>
        </p:nvSpPr>
        <p:spPr/>
      </p:sp>
      <p:sp>
        <p:nvSpPr>
          <p:cNvPr id="1164"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ではこのマークは見たことありますか。そうです。</a:t>
            </a:r>
            <a:r>
              <a:rPr kumimoji="1" lang="en-US" altLang="ja-JP" sz="1200" kern="1200" dirty="0">
                <a:solidFill>
                  <a:schemeClr val="tx1"/>
                </a:solidFill>
                <a:effectLst/>
                <a:latin typeface="+mn-lt"/>
                <a:ea typeface="+mn-ea"/>
                <a:cs typeface="+mn-cs"/>
              </a:rPr>
              <a:t>SDGs</a:t>
            </a:r>
            <a:r>
              <a:rPr kumimoji="1" lang="ja-JP" altLang="ja-JP" sz="1200" kern="1200" dirty="0">
                <a:solidFill>
                  <a:schemeClr val="tx1"/>
                </a:solidFill>
                <a:effectLst/>
                <a:latin typeface="+mn-lt"/>
                <a:ea typeface="+mn-ea"/>
                <a:cs typeface="+mn-cs"/>
              </a:rPr>
              <a:t>です。今地球上ではたくさんの問題が起きていて、それを解決するために国連で決められました。このＳＤＧｓの達成（地球の問題の解決）には、地球とつながっている私たちの買い物がとても重要です。</a:t>
            </a:r>
            <a:endParaRPr kumimoji="1" lang="ja-JP" altLang="en-US" dirty="0"/>
          </a:p>
        </p:txBody>
      </p:sp>
      <p:sp>
        <p:nvSpPr>
          <p:cNvPr id="1165" name="スライド番号プレースホルダー 3"/>
          <p:cNvSpPr>
            <a:spLocks noGrp="1"/>
          </p:cNvSpPr>
          <p:nvPr>
            <p:ph type="sldNum" sz="quarter" idx="5"/>
          </p:nvPr>
        </p:nvSpPr>
        <p:spPr/>
        <p:txBody>
          <a:bodyPr/>
          <a:lstStyle/>
          <a:p>
            <a:fld id="{58A9ACE5-3625-4FF8-AD5C-AE24F6798DFA}" type="slidenum">
              <a:rPr kumimoji="1" lang="ja-JP" altLang="en-US" smtClean="0"/>
              <a:t>3</a:t>
            </a:fld>
            <a:endParaRPr kumimoji="1" lang="ja-JP" altLang="en-US"/>
          </a:p>
        </p:txBody>
      </p:sp>
    </p:spTree>
    <p:extLst>
      <p:ext uri="{BB962C8B-B14F-4D97-AF65-F5344CB8AC3E}">
        <p14:creationId xmlns:p14="http://schemas.microsoft.com/office/powerpoint/2010/main" val="1986700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78" name="スライド イメージ プレースホルダー 1"/>
          <p:cNvSpPr>
            <a:spLocks noGrp="1" noRot="1" noChangeAspect="1"/>
          </p:cNvSpPr>
          <p:nvPr>
            <p:ph type="sldImg"/>
          </p:nvPr>
        </p:nvSpPr>
        <p:spPr/>
      </p:sp>
      <p:sp>
        <p:nvSpPr>
          <p:cNvPr id="1479"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今度は魚で考えてみましょう。</a:t>
            </a:r>
          </a:p>
          <a:p>
            <a:endParaRPr kumimoji="1" lang="ja-JP" altLang="en-US" dirty="0"/>
          </a:p>
        </p:txBody>
      </p:sp>
      <p:sp>
        <p:nvSpPr>
          <p:cNvPr id="1480" name="スライド番号プレースホルダー 3"/>
          <p:cNvSpPr>
            <a:spLocks noGrp="1"/>
          </p:cNvSpPr>
          <p:nvPr>
            <p:ph type="sldNum" sz="quarter" idx="5"/>
          </p:nvPr>
        </p:nvSpPr>
        <p:spPr/>
        <p:txBody>
          <a:bodyPr/>
          <a:lstStyle/>
          <a:p>
            <a:fld id="{58A9ACE5-3625-4FF8-AD5C-AE24F6798DFA}" type="slidenum">
              <a:rPr kumimoji="1" lang="ja-JP" altLang="en-US" smtClean="0"/>
              <a:t>32</a:t>
            </a:fld>
            <a:endParaRPr kumimoji="1" lang="ja-JP" altLang="en-US"/>
          </a:p>
        </p:txBody>
      </p:sp>
    </p:spTree>
    <p:extLst>
      <p:ext uri="{BB962C8B-B14F-4D97-AF65-F5344CB8AC3E}">
        <p14:creationId xmlns:p14="http://schemas.microsoft.com/office/powerpoint/2010/main" val="4256045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17" name="スライド イメージ プレースホルダー 1"/>
          <p:cNvSpPr>
            <a:spLocks noGrp="1" noRot="1" noChangeAspect="1"/>
          </p:cNvSpPr>
          <p:nvPr>
            <p:ph type="sldImg"/>
          </p:nvPr>
        </p:nvSpPr>
        <p:spPr/>
      </p:sp>
      <p:sp>
        <p:nvSpPr>
          <p:cNvPr id="1518"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これは世界の主要まぐろ類の漁獲量の推移です。このグラフを見て何か気がついたことはありますか。</a:t>
            </a:r>
          </a:p>
          <a:p>
            <a:r>
              <a:rPr kumimoji="1" lang="ja-JP" altLang="ja-JP" sz="1200" kern="1200" dirty="0">
                <a:solidFill>
                  <a:schemeClr val="tx1"/>
                </a:solidFill>
                <a:effectLst/>
                <a:latin typeface="+mn-lt"/>
                <a:ea typeface="+mn-ea"/>
                <a:cs typeface="+mn-cs"/>
              </a:rPr>
              <a:t>進め方のポイント</a:t>
            </a:r>
          </a:p>
          <a:p>
            <a:r>
              <a:rPr kumimoji="1" lang="ja-JP" altLang="ja-JP" sz="1200" kern="1200" dirty="0">
                <a:solidFill>
                  <a:schemeClr val="tx1"/>
                </a:solidFill>
                <a:effectLst/>
                <a:latin typeface="+mn-lt"/>
                <a:ea typeface="+mn-ea"/>
                <a:cs typeface="+mn-cs"/>
              </a:rPr>
              <a:t>児童生徒に聞いてみましょう。ペアワークでもよいです。世界で漁獲高が増え続けていることを読み取り、その結果まぐろやかつお資源が減ってしまう可能性につなげてください。</a:t>
            </a:r>
          </a:p>
          <a:p>
            <a:r>
              <a:rPr kumimoji="1" lang="ja-JP" altLang="ja-JP" sz="1200" kern="1200" dirty="0">
                <a:solidFill>
                  <a:schemeClr val="tx1"/>
                </a:solidFill>
                <a:effectLst/>
                <a:latin typeface="+mn-lt"/>
                <a:ea typeface="+mn-ea"/>
                <a:cs typeface="+mn-cs"/>
              </a:rPr>
              <a:t>参考）</a:t>
            </a:r>
            <a:r>
              <a:rPr kumimoji="1" lang="en-US" altLang="ja-JP" sz="1200" u="sng" kern="1200" dirty="0">
                <a:solidFill>
                  <a:schemeClr val="tx1"/>
                </a:solidFill>
                <a:effectLst/>
                <a:latin typeface="+mn-lt"/>
                <a:ea typeface="+mn-ea"/>
                <a:cs typeface="+mn-cs"/>
                <a:hlinkClick r:id="rId1"/>
              </a:rPr>
              <a:t>https://www.kokushi.fra.go.jp/R06/R06_03_tunas-R.pdf</a:t>
            </a:r>
            <a:endParaRPr kumimoji="1" lang="en-US" altLang="ja-JP" sz="1200" u="sng" kern="1200" dirty="0">
              <a:solidFill>
                <a:schemeClr val="tx1"/>
              </a:solidFill>
              <a:effectLst/>
              <a:latin typeface="+mn-lt"/>
              <a:ea typeface="+mn-ea"/>
              <a:cs typeface="+mn-cs"/>
            </a:endParaRPr>
          </a:p>
          <a:p>
            <a:endParaRPr kumimoji="1" lang="ja-JP" altLang="en-US" dirty="0"/>
          </a:p>
        </p:txBody>
      </p:sp>
      <p:sp>
        <p:nvSpPr>
          <p:cNvPr id="1519" name="スライド番号プレースホルダー 3"/>
          <p:cNvSpPr>
            <a:spLocks noGrp="1"/>
          </p:cNvSpPr>
          <p:nvPr>
            <p:ph type="sldNum" sz="quarter" idx="5"/>
          </p:nvPr>
        </p:nvSpPr>
        <p:spPr/>
        <p:txBody>
          <a:bodyPr/>
          <a:lstStyle/>
          <a:p>
            <a:fld id="{58A9ACE5-3625-4FF8-AD5C-AE24F6798DFA}" type="slidenum">
              <a:rPr kumimoji="1" lang="ja-JP" altLang="en-US" smtClean="0"/>
              <a:t>33</a:t>
            </a:fld>
            <a:endParaRPr kumimoji="1" lang="ja-JP" altLang="en-US"/>
          </a:p>
        </p:txBody>
      </p:sp>
    </p:spTree>
    <p:extLst>
      <p:ext uri="{BB962C8B-B14F-4D97-AF65-F5344CB8AC3E}">
        <p14:creationId xmlns:p14="http://schemas.microsoft.com/office/powerpoint/2010/main" val="781841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24" name="スライド イメージ プレースホルダー 1"/>
          <p:cNvSpPr>
            <a:spLocks noGrp="1" noRot="1" noChangeAspect="1"/>
          </p:cNvSpPr>
          <p:nvPr>
            <p:ph type="sldImg"/>
          </p:nvPr>
        </p:nvSpPr>
        <p:spPr/>
      </p:sp>
      <p:sp>
        <p:nvSpPr>
          <p:cNvPr id="1525"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獲る量が増えたらまぐろやかつおは海からいなくなってしまい、食べることができなくなるかもしれません。</a:t>
            </a:r>
          </a:p>
          <a:p>
            <a:endParaRPr kumimoji="1" lang="ja-JP" altLang="en-US" dirty="0"/>
          </a:p>
        </p:txBody>
      </p:sp>
      <p:sp>
        <p:nvSpPr>
          <p:cNvPr id="1526" name="スライド番号プレースホルダー 3"/>
          <p:cNvSpPr>
            <a:spLocks noGrp="1"/>
          </p:cNvSpPr>
          <p:nvPr>
            <p:ph type="sldNum" sz="quarter" idx="5"/>
          </p:nvPr>
        </p:nvSpPr>
        <p:spPr/>
        <p:txBody>
          <a:bodyPr/>
          <a:lstStyle/>
          <a:p>
            <a:fld id="{58A9ACE5-3625-4FF8-AD5C-AE24F6798DFA}" type="slidenum">
              <a:rPr kumimoji="1" lang="ja-JP" altLang="en-US" smtClean="0"/>
              <a:t>34</a:t>
            </a:fld>
            <a:endParaRPr kumimoji="1" lang="ja-JP" altLang="en-US"/>
          </a:p>
        </p:txBody>
      </p:sp>
    </p:spTree>
    <p:extLst>
      <p:ext uri="{BB962C8B-B14F-4D97-AF65-F5344CB8AC3E}">
        <p14:creationId xmlns:p14="http://schemas.microsoft.com/office/powerpoint/2010/main" val="1676715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38" name="スライド イメージ プレースホルダー 1"/>
          <p:cNvSpPr>
            <a:spLocks noGrp="1" noRot="1" noChangeAspect="1"/>
          </p:cNvSpPr>
          <p:nvPr>
            <p:ph type="sldImg"/>
          </p:nvPr>
        </p:nvSpPr>
        <p:spPr/>
      </p:sp>
      <p:sp>
        <p:nvSpPr>
          <p:cNvPr id="1539"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そこで取り組まれているのが海のエコラベル</a:t>
            </a:r>
            <a:r>
              <a:rPr kumimoji="1" lang="en-US" altLang="ja-JP" sz="1200" kern="1200" dirty="0">
                <a:solidFill>
                  <a:schemeClr val="tx1"/>
                </a:solidFill>
                <a:effectLst/>
                <a:latin typeface="+mn-lt"/>
                <a:ea typeface="+mn-ea"/>
                <a:cs typeface="+mn-cs"/>
              </a:rPr>
              <a:t>MSC</a:t>
            </a:r>
            <a:r>
              <a:rPr kumimoji="1" lang="ja-JP" altLang="ja-JP" sz="1200" kern="1200" dirty="0">
                <a:solidFill>
                  <a:schemeClr val="tx1"/>
                </a:solidFill>
                <a:effectLst/>
                <a:latin typeface="+mn-lt"/>
                <a:ea typeface="+mn-ea"/>
                <a:cs typeface="+mn-cs"/>
              </a:rPr>
              <a:t>認証です。持続可能な漁業でとられた水産物につけられています。見たことありますか。獲りすぎないのはもちろん他の生き物を獲らないよう工夫したり環境を傷つけないようにしたりして漁をしているそうです。（ラベルがついた商品があれば紹介してください）</a:t>
            </a:r>
            <a:endParaRPr kumimoji="1" lang="ja-JP" altLang="en-US" dirty="0"/>
          </a:p>
        </p:txBody>
      </p:sp>
      <p:sp>
        <p:nvSpPr>
          <p:cNvPr id="1540" name="スライド番号プレースホルダー 3"/>
          <p:cNvSpPr>
            <a:spLocks noGrp="1"/>
          </p:cNvSpPr>
          <p:nvPr>
            <p:ph type="sldNum" sz="quarter" idx="5"/>
          </p:nvPr>
        </p:nvSpPr>
        <p:spPr/>
        <p:txBody>
          <a:bodyPr/>
          <a:lstStyle/>
          <a:p>
            <a:fld id="{58A9ACE5-3625-4FF8-AD5C-AE24F6798DFA}" type="slidenum">
              <a:rPr kumimoji="1" lang="ja-JP" altLang="en-US" smtClean="0"/>
              <a:t>35</a:t>
            </a:fld>
            <a:endParaRPr kumimoji="1" lang="ja-JP" altLang="en-US"/>
          </a:p>
        </p:txBody>
      </p:sp>
    </p:spTree>
    <p:extLst>
      <p:ext uri="{BB962C8B-B14F-4D97-AF65-F5344CB8AC3E}">
        <p14:creationId xmlns:p14="http://schemas.microsoft.com/office/powerpoint/2010/main" val="2999882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58" name="スライド イメージ プレースホルダー 1"/>
          <p:cNvSpPr>
            <a:spLocks noGrp="1" noRot="1" noChangeAspect="1"/>
          </p:cNvSpPr>
          <p:nvPr>
            <p:ph type="sldImg"/>
          </p:nvPr>
        </p:nvSpPr>
        <p:spPr/>
      </p:sp>
      <p:sp>
        <p:nvSpPr>
          <p:cNvPr id="1559" name="ノート プレースホルダー 2"/>
          <p:cNvSpPr>
            <a:spLocks noGrp="1"/>
          </p:cNvSpPr>
          <p:nvPr>
            <p:ph type="body" idx="1"/>
          </p:nvPr>
        </p:nvSpPr>
        <p:spPr/>
        <p:txBody>
          <a:bodyPr/>
          <a:lstStyle/>
          <a:p>
            <a:r>
              <a:rPr kumimoji="1" lang="ja-JP" altLang="en-US" dirty="0"/>
              <a:t>私たちが</a:t>
            </a:r>
            <a:r>
              <a:rPr kumimoji="1" lang="en-US" altLang="ja-JP" dirty="0"/>
              <a:t>MSC</a:t>
            </a:r>
            <a:r>
              <a:rPr kumimoji="1" lang="ja-JP" altLang="en-US" dirty="0"/>
              <a:t>認証の水産物を選ぶことで生産者は安心して漁師を続けることができ、消費者は将来的にも魚を食べ続けることができます。</a:t>
            </a:r>
          </a:p>
        </p:txBody>
      </p:sp>
      <p:sp>
        <p:nvSpPr>
          <p:cNvPr id="1560" name="スライド番号プレースホルダー 3"/>
          <p:cNvSpPr>
            <a:spLocks noGrp="1"/>
          </p:cNvSpPr>
          <p:nvPr>
            <p:ph type="sldNum" sz="quarter" idx="5"/>
          </p:nvPr>
        </p:nvSpPr>
        <p:spPr/>
        <p:txBody>
          <a:bodyPr/>
          <a:lstStyle/>
          <a:p>
            <a:fld id="{58A9ACE5-3625-4FF8-AD5C-AE24F6798DFA}" type="slidenum">
              <a:rPr kumimoji="1" lang="ja-JP" altLang="en-US" smtClean="0"/>
              <a:t>36</a:t>
            </a:fld>
            <a:endParaRPr kumimoji="1" lang="ja-JP" altLang="en-US"/>
          </a:p>
        </p:txBody>
      </p:sp>
    </p:spTree>
    <p:extLst>
      <p:ext uri="{BB962C8B-B14F-4D97-AF65-F5344CB8AC3E}">
        <p14:creationId xmlns:p14="http://schemas.microsoft.com/office/powerpoint/2010/main" val="875688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65" name="スライド イメージ プレースホルダー 1"/>
          <p:cNvSpPr>
            <a:spLocks noGrp="1" noRot="1" noChangeAspect="1"/>
          </p:cNvSpPr>
          <p:nvPr>
            <p:ph type="sldImg"/>
          </p:nvPr>
        </p:nvSpPr>
        <p:spPr/>
      </p:sp>
      <p:sp>
        <p:nvSpPr>
          <p:cNvPr id="1566"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エシカル消費の目安になる国際フェアトレード認証ラベル、海のエコラベル</a:t>
            </a:r>
            <a:r>
              <a:rPr kumimoji="1" lang="en-US" altLang="ja-JP" sz="1200" kern="1200" dirty="0">
                <a:solidFill>
                  <a:schemeClr val="tx1"/>
                </a:solidFill>
                <a:effectLst/>
                <a:latin typeface="+mn-lt"/>
                <a:ea typeface="+mn-ea"/>
                <a:cs typeface="+mn-cs"/>
              </a:rPr>
              <a:t>MSC</a:t>
            </a:r>
            <a:r>
              <a:rPr kumimoji="1" lang="ja-JP" altLang="ja-JP" sz="1200" kern="1200" dirty="0">
                <a:solidFill>
                  <a:schemeClr val="tx1"/>
                </a:solidFill>
                <a:effectLst/>
                <a:latin typeface="+mn-lt"/>
                <a:ea typeface="+mn-ea"/>
                <a:cs typeface="+mn-cs"/>
              </a:rPr>
              <a:t>認証を見てきました。エシカル消費の目安になるラベルは他にもあります。例えば…</a:t>
            </a:r>
            <a:endParaRPr kumimoji="1" lang="ja-JP" altLang="en-US" dirty="0"/>
          </a:p>
        </p:txBody>
      </p:sp>
      <p:sp>
        <p:nvSpPr>
          <p:cNvPr id="1567" name="スライド番号プレースホルダー 3"/>
          <p:cNvSpPr>
            <a:spLocks noGrp="1"/>
          </p:cNvSpPr>
          <p:nvPr>
            <p:ph type="sldNum" sz="quarter" idx="5"/>
          </p:nvPr>
        </p:nvSpPr>
        <p:spPr/>
        <p:txBody>
          <a:bodyPr/>
          <a:lstStyle/>
          <a:p>
            <a:fld id="{58A9ACE5-3625-4FF8-AD5C-AE24F6798DFA}" type="slidenum">
              <a:rPr kumimoji="1" lang="ja-JP" altLang="en-US" smtClean="0"/>
              <a:t>37</a:t>
            </a:fld>
            <a:endParaRPr kumimoji="1" lang="ja-JP" altLang="en-US"/>
          </a:p>
        </p:txBody>
      </p:sp>
    </p:spTree>
    <p:extLst>
      <p:ext uri="{BB962C8B-B14F-4D97-AF65-F5344CB8AC3E}">
        <p14:creationId xmlns:p14="http://schemas.microsoft.com/office/powerpoint/2010/main" val="505692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84" name="スライド イメージ プレースホルダー 1"/>
          <p:cNvSpPr>
            <a:spLocks noGrp="1" noRot="1" noChangeAspect="1"/>
          </p:cNvSpPr>
          <p:nvPr>
            <p:ph type="sldImg"/>
          </p:nvPr>
        </p:nvSpPr>
        <p:spPr/>
      </p:sp>
      <p:sp>
        <p:nvSpPr>
          <p:cNvPr id="1585" name="ノート プレースホルダー 2"/>
          <p:cNvSpPr>
            <a:spLocks noGrp="1"/>
          </p:cNvSpPr>
          <p:nvPr>
            <p:ph type="body" idx="1"/>
          </p:nvPr>
        </p:nvSpPr>
        <p:spPr/>
        <p:txBody>
          <a:bodyPr/>
          <a:lstStyle/>
          <a:p>
            <a:r>
              <a:rPr kumimoji="1" lang="ja-JP" altLang="en-US" dirty="0"/>
              <a:t>このラベルです。見たことがありますか。今日はいくつか商品を持って来たので紹介します。</a:t>
            </a:r>
          </a:p>
          <a:p>
            <a:endParaRPr kumimoji="1" lang="en-US" altLang="ja-JP"/>
          </a:p>
          <a:p>
            <a:r>
              <a:rPr kumimoji="1" lang="ja-JP" altLang="en-US"/>
              <a:t>進め方</a:t>
            </a:r>
            <a:r>
              <a:rPr kumimoji="1" lang="ja-JP" altLang="en-US" dirty="0"/>
              <a:t>のポイント</a:t>
            </a:r>
          </a:p>
          <a:p>
            <a:r>
              <a:rPr kumimoji="1" lang="ja-JP" altLang="en-US" dirty="0"/>
              <a:t>講師がラベルのついた商品を持参して、その商品にラベルがついている意味を伝えるなど日常の生活につなげる工夫をしたいです。宿題として家庭でエシカルのラベルを探してその意味を調べるなどもできます。</a:t>
            </a:r>
          </a:p>
          <a:p>
            <a:endParaRPr kumimoji="1" lang="ja-JP" altLang="en-US" dirty="0"/>
          </a:p>
        </p:txBody>
      </p:sp>
      <p:sp>
        <p:nvSpPr>
          <p:cNvPr id="1586" name="スライド番号プレースホルダー 3"/>
          <p:cNvSpPr>
            <a:spLocks noGrp="1"/>
          </p:cNvSpPr>
          <p:nvPr>
            <p:ph type="sldNum" sz="quarter" idx="5"/>
          </p:nvPr>
        </p:nvSpPr>
        <p:spPr/>
        <p:txBody>
          <a:bodyPr/>
          <a:lstStyle/>
          <a:p>
            <a:fld id="{58A9ACE5-3625-4FF8-AD5C-AE24F6798DFA}" type="slidenum">
              <a:rPr kumimoji="1" lang="ja-JP" altLang="en-US" smtClean="0"/>
              <a:t>38</a:t>
            </a:fld>
            <a:endParaRPr kumimoji="1" lang="ja-JP" altLang="en-US"/>
          </a:p>
        </p:txBody>
      </p:sp>
    </p:spTree>
    <p:extLst>
      <p:ext uri="{BB962C8B-B14F-4D97-AF65-F5344CB8AC3E}">
        <p14:creationId xmlns:p14="http://schemas.microsoft.com/office/powerpoint/2010/main" val="252960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00" name="スライド イメージ プレースホルダー 1"/>
          <p:cNvSpPr>
            <a:spLocks noGrp="1" noRot="1" noChangeAspect="1"/>
          </p:cNvSpPr>
          <p:nvPr>
            <p:ph type="sldImg"/>
          </p:nvPr>
        </p:nvSpPr>
        <p:spPr/>
      </p:sp>
      <p:sp>
        <p:nvSpPr>
          <p:cNvPr id="1601"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例）</a:t>
            </a:r>
          </a:p>
          <a:p>
            <a:r>
              <a:rPr kumimoji="1" lang="ja-JP" altLang="ja-JP" sz="1200" kern="1200" dirty="0">
                <a:solidFill>
                  <a:schemeClr val="tx1"/>
                </a:solidFill>
                <a:effectLst/>
                <a:latin typeface="+mn-lt"/>
                <a:ea typeface="+mn-ea"/>
                <a:cs typeface="+mn-cs"/>
              </a:rPr>
              <a:t>こちらは</a:t>
            </a:r>
            <a:r>
              <a:rPr kumimoji="1" lang="en-US" altLang="ja-JP" sz="1200" kern="1200" dirty="0">
                <a:solidFill>
                  <a:schemeClr val="tx1"/>
                </a:solidFill>
                <a:effectLst/>
                <a:latin typeface="+mn-lt"/>
                <a:ea typeface="+mn-ea"/>
                <a:cs typeface="+mn-cs"/>
              </a:rPr>
              <a:t>FSC</a:t>
            </a:r>
            <a:r>
              <a:rPr kumimoji="1" lang="ja-JP" altLang="ja-JP" sz="1200" kern="1200" dirty="0">
                <a:solidFill>
                  <a:schemeClr val="tx1"/>
                </a:solidFill>
                <a:effectLst/>
                <a:latin typeface="+mn-lt"/>
                <a:ea typeface="+mn-ea"/>
                <a:cs typeface="+mn-cs"/>
              </a:rPr>
              <a:t>認証ラベルです。森林の環境保全に配慮し、経済的にも持続可能な形で作られた林産物につけられています。この写真は浜松市の</a:t>
            </a:r>
            <a:r>
              <a:rPr kumimoji="1" lang="en-US" altLang="ja-JP" sz="1200" kern="1200" dirty="0">
                <a:solidFill>
                  <a:schemeClr val="tx1"/>
                </a:solidFill>
                <a:effectLst/>
                <a:latin typeface="+mn-lt"/>
                <a:ea typeface="+mn-ea"/>
                <a:cs typeface="+mn-cs"/>
              </a:rPr>
              <a:t>FSC</a:t>
            </a:r>
            <a:r>
              <a:rPr kumimoji="1" lang="ja-JP" altLang="ja-JP" sz="1200" kern="1200" dirty="0">
                <a:solidFill>
                  <a:schemeClr val="tx1"/>
                </a:solidFill>
                <a:effectLst/>
                <a:latin typeface="+mn-lt"/>
                <a:ea typeface="+mn-ea"/>
                <a:cs typeface="+mn-cs"/>
              </a:rPr>
              <a:t>森林認証林で、「浜松城」および「浜松こども館」にもこの木材が使われています。最近はお菓子の箱やノートなどでこのラベルを良く見かけるようになりました。</a:t>
            </a:r>
            <a:endParaRPr kumimoji="1" lang="ja-JP" altLang="en-US" dirty="0"/>
          </a:p>
        </p:txBody>
      </p:sp>
      <p:sp>
        <p:nvSpPr>
          <p:cNvPr id="1602" name="スライド番号プレースホルダー 3"/>
          <p:cNvSpPr>
            <a:spLocks noGrp="1"/>
          </p:cNvSpPr>
          <p:nvPr>
            <p:ph type="sldNum" sz="quarter" idx="5"/>
          </p:nvPr>
        </p:nvSpPr>
        <p:spPr/>
        <p:txBody>
          <a:bodyPr/>
          <a:lstStyle/>
          <a:p>
            <a:fld id="{58A9ACE5-3625-4FF8-AD5C-AE24F6798DFA}" type="slidenum">
              <a:rPr kumimoji="1" lang="ja-JP" altLang="en-US" smtClean="0"/>
              <a:t>39</a:t>
            </a:fld>
            <a:endParaRPr kumimoji="1" lang="ja-JP" altLang="en-US"/>
          </a:p>
        </p:txBody>
      </p:sp>
    </p:spTree>
    <p:extLst>
      <p:ext uri="{BB962C8B-B14F-4D97-AF65-F5344CB8AC3E}">
        <p14:creationId xmlns:p14="http://schemas.microsoft.com/office/powerpoint/2010/main" val="1179201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07" name="スライド イメージ プレースホルダー 1"/>
          <p:cNvSpPr>
            <a:spLocks noGrp="1" noRot="1" noChangeAspect="1"/>
          </p:cNvSpPr>
          <p:nvPr>
            <p:ph type="sldImg"/>
          </p:nvPr>
        </p:nvSpPr>
        <p:spPr/>
      </p:sp>
      <p:sp>
        <p:nvSpPr>
          <p:cNvPr id="1608"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身近な商品でエシカルなラベルを探してみてください。</a:t>
            </a:r>
          </a:p>
          <a:p>
            <a:r>
              <a:rPr kumimoji="1" lang="ja-JP" altLang="ja-JP" sz="1200" kern="1200" dirty="0">
                <a:solidFill>
                  <a:schemeClr val="tx1"/>
                </a:solidFill>
                <a:effectLst/>
                <a:latin typeface="+mn-lt"/>
                <a:ea typeface="+mn-ea"/>
                <a:cs typeface="+mn-cs"/>
              </a:rPr>
              <a:t>実は買い物でできるエシカル消費は、ラベルの商品を買う以外にもあります。地産地消やリサイクル品など人、社会、地域、環境のことを考えた商品を購入したり、そんな商品を扱っているお店を利用するなどです。地域の事業者を紹介します。</a:t>
            </a:r>
            <a:endParaRPr kumimoji="1" lang="ja-JP" altLang="en-US" dirty="0"/>
          </a:p>
        </p:txBody>
      </p:sp>
      <p:sp>
        <p:nvSpPr>
          <p:cNvPr id="1609" name="スライド番号プレースホルダー 3"/>
          <p:cNvSpPr>
            <a:spLocks noGrp="1"/>
          </p:cNvSpPr>
          <p:nvPr>
            <p:ph type="sldNum" sz="quarter" idx="5"/>
          </p:nvPr>
        </p:nvSpPr>
        <p:spPr/>
        <p:txBody>
          <a:bodyPr/>
          <a:lstStyle/>
          <a:p>
            <a:fld id="{58A9ACE5-3625-4FF8-AD5C-AE24F6798DFA}" type="slidenum">
              <a:rPr kumimoji="1" lang="ja-JP" altLang="en-US" smtClean="0"/>
              <a:t>40</a:t>
            </a:fld>
            <a:endParaRPr kumimoji="1" lang="ja-JP" altLang="en-US"/>
          </a:p>
        </p:txBody>
      </p:sp>
    </p:spTree>
    <p:extLst>
      <p:ext uri="{BB962C8B-B14F-4D97-AF65-F5344CB8AC3E}">
        <p14:creationId xmlns:p14="http://schemas.microsoft.com/office/powerpoint/2010/main" val="932174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22" name="スライド イメージ プレースホルダー 1"/>
          <p:cNvSpPr>
            <a:spLocks noGrp="1" noRot="1" noChangeAspect="1"/>
          </p:cNvSpPr>
          <p:nvPr>
            <p:ph type="sldImg"/>
          </p:nvPr>
        </p:nvSpPr>
        <p:spPr/>
      </p:sp>
      <p:sp>
        <p:nvSpPr>
          <p:cNvPr id="162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例）</a:t>
            </a:r>
          </a:p>
          <a:p>
            <a:r>
              <a:rPr kumimoji="1" lang="ja-JP" altLang="ja-JP" sz="1200" kern="1200" dirty="0">
                <a:solidFill>
                  <a:schemeClr val="tx1"/>
                </a:solidFill>
                <a:effectLst/>
                <a:latin typeface="+mn-lt"/>
                <a:ea typeface="+mn-ea"/>
                <a:cs typeface="+mn-cs"/>
              </a:rPr>
              <a:t>こちらの事業者は、再生紙のトイレットペーパーをつくることで森林資源を有効活用して伐採される森林を減らしています。</a:t>
            </a:r>
          </a:p>
          <a:p>
            <a:r>
              <a:rPr kumimoji="1" lang="ja-JP" altLang="ja-JP" sz="1200" kern="1200" dirty="0">
                <a:solidFill>
                  <a:schemeClr val="tx1"/>
                </a:solidFill>
                <a:effectLst/>
                <a:latin typeface="+mn-lt"/>
                <a:ea typeface="+mn-ea"/>
                <a:cs typeface="+mn-cs"/>
              </a:rPr>
              <a:t>進め方のポイント</a:t>
            </a:r>
          </a:p>
          <a:p>
            <a:r>
              <a:rPr kumimoji="1" lang="ja-JP" altLang="ja-JP" sz="1200" kern="1200" dirty="0">
                <a:solidFill>
                  <a:schemeClr val="tx1"/>
                </a:solidFill>
                <a:effectLst/>
                <a:latin typeface="+mn-lt"/>
                <a:ea typeface="+mn-ea"/>
                <a:cs typeface="+mn-cs"/>
              </a:rPr>
              <a:t>紹介する事業者は、地域の事業者（お店）だと児童生徒にとってより身近になります。是非授業の前に探してください。</a:t>
            </a:r>
            <a:endParaRPr kumimoji="1" lang="ja-JP" altLang="en-US" dirty="0"/>
          </a:p>
        </p:txBody>
      </p:sp>
      <p:sp>
        <p:nvSpPr>
          <p:cNvPr id="1624" name="スライド番号プレースホルダー 3"/>
          <p:cNvSpPr>
            <a:spLocks noGrp="1"/>
          </p:cNvSpPr>
          <p:nvPr>
            <p:ph type="sldNum" sz="quarter" idx="5"/>
          </p:nvPr>
        </p:nvSpPr>
        <p:spPr/>
        <p:txBody>
          <a:bodyPr/>
          <a:lstStyle/>
          <a:p>
            <a:fld id="{58A9ACE5-3625-4FF8-AD5C-AE24F6798DFA}" type="slidenum">
              <a:rPr kumimoji="1" lang="ja-JP" altLang="en-US" smtClean="0"/>
              <a:t>41</a:t>
            </a:fld>
            <a:endParaRPr kumimoji="1" lang="ja-JP" altLang="en-US"/>
          </a:p>
        </p:txBody>
      </p:sp>
    </p:spTree>
    <p:extLst>
      <p:ext uri="{BB962C8B-B14F-4D97-AF65-F5344CB8AC3E}">
        <p14:creationId xmlns:p14="http://schemas.microsoft.com/office/powerpoint/2010/main" val="2214452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72" name="スライド イメージ プレースホルダー 1"/>
          <p:cNvSpPr>
            <a:spLocks noGrp="1" noRot="1" noChangeAspect="1"/>
          </p:cNvSpPr>
          <p:nvPr>
            <p:ph type="sldImg"/>
          </p:nvPr>
        </p:nvSpPr>
        <p:spPr/>
      </p:sp>
      <p:sp>
        <p:nvSpPr>
          <p:cNvPr id="117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そこで実践したいのがエシカル消費です。</a:t>
            </a:r>
          </a:p>
          <a:p>
            <a:r>
              <a:rPr kumimoji="1" lang="ja-JP" altLang="ja-JP" sz="1200" kern="1200" dirty="0">
                <a:solidFill>
                  <a:schemeClr val="tx1"/>
                </a:solidFill>
                <a:effectLst/>
                <a:latin typeface="+mn-lt"/>
                <a:ea typeface="+mn-ea"/>
                <a:cs typeface="+mn-cs"/>
              </a:rPr>
              <a:t>エシカル消費とは人、社会、地域、環境のことを考えてするお買い物です。</a:t>
            </a:r>
            <a:endParaRPr kumimoji="1" lang="ja-JP" altLang="en-US" dirty="0"/>
          </a:p>
        </p:txBody>
      </p:sp>
      <p:sp>
        <p:nvSpPr>
          <p:cNvPr id="1174" name="スライド番号プレースホルダー 3"/>
          <p:cNvSpPr>
            <a:spLocks noGrp="1"/>
          </p:cNvSpPr>
          <p:nvPr>
            <p:ph type="sldNum" sz="quarter" idx="5"/>
          </p:nvPr>
        </p:nvSpPr>
        <p:spPr/>
        <p:txBody>
          <a:bodyPr/>
          <a:lstStyle/>
          <a:p>
            <a:fld id="{58A9ACE5-3625-4FF8-AD5C-AE24F6798DFA}" type="slidenum">
              <a:rPr kumimoji="1" lang="ja-JP" altLang="en-US" smtClean="0"/>
              <a:t>4</a:t>
            </a:fld>
            <a:endParaRPr kumimoji="1" lang="ja-JP" altLang="en-US"/>
          </a:p>
        </p:txBody>
      </p:sp>
    </p:spTree>
    <p:extLst>
      <p:ext uri="{BB962C8B-B14F-4D97-AF65-F5344CB8AC3E}">
        <p14:creationId xmlns:p14="http://schemas.microsoft.com/office/powerpoint/2010/main" val="1268637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36" name="スライド イメージ プレースホルダー 1"/>
          <p:cNvSpPr>
            <a:spLocks noGrp="1" noRot="1" noChangeAspect="1"/>
          </p:cNvSpPr>
          <p:nvPr>
            <p:ph type="sldImg"/>
          </p:nvPr>
        </p:nvSpPr>
        <p:spPr/>
      </p:sp>
      <p:sp>
        <p:nvSpPr>
          <p:cNvPr id="1637"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こちらの農家さんは、無農薬で化学肥料も使わないお茶づくりに取り組んでいます。飲む消費者も安心ですが、働いている人も安全です。農薬を使わないのでたくさんの生き物がすんでいます。</a:t>
            </a:r>
            <a:endParaRPr kumimoji="1" lang="ja-JP" altLang="en-US" dirty="0"/>
          </a:p>
        </p:txBody>
      </p:sp>
      <p:sp>
        <p:nvSpPr>
          <p:cNvPr id="1638" name="スライド番号プレースホルダー 3"/>
          <p:cNvSpPr>
            <a:spLocks noGrp="1"/>
          </p:cNvSpPr>
          <p:nvPr>
            <p:ph type="sldNum" sz="quarter" idx="5"/>
          </p:nvPr>
        </p:nvSpPr>
        <p:spPr/>
        <p:txBody>
          <a:bodyPr/>
          <a:lstStyle/>
          <a:p>
            <a:fld id="{58A9ACE5-3625-4FF8-AD5C-AE24F6798DFA}" type="slidenum">
              <a:rPr kumimoji="1" lang="ja-JP" altLang="en-US" smtClean="0"/>
              <a:t>42</a:t>
            </a:fld>
            <a:endParaRPr kumimoji="1" lang="ja-JP" altLang="en-US"/>
          </a:p>
        </p:txBody>
      </p:sp>
    </p:spTree>
    <p:extLst>
      <p:ext uri="{BB962C8B-B14F-4D97-AF65-F5344CB8AC3E}">
        <p14:creationId xmlns:p14="http://schemas.microsoft.com/office/powerpoint/2010/main" val="36143606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53" name="スライド イメージ プレースホルダー 1"/>
          <p:cNvSpPr>
            <a:spLocks noGrp="1" noRot="1" noChangeAspect="1"/>
          </p:cNvSpPr>
          <p:nvPr>
            <p:ph type="sldImg"/>
          </p:nvPr>
        </p:nvSpPr>
        <p:spPr/>
      </p:sp>
      <p:sp>
        <p:nvSpPr>
          <p:cNvPr id="1654"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こちらの事業者は、日本とラオスの障がい者の作業所がそれぞれできることを持ち寄り、お互いに支え合い静岡のおみやげとして販売する商品づくりを支援しています。</a:t>
            </a:r>
            <a:endParaRPr kumimoji="1" lang="ja-JP" altLang="en-US" dirty="0"/>
          </a:p>
        </p:txBody>
      </p:sp>
      <p:sp>
        <p:nvSpPr>
          <p:cNvPr id="1655" name="スライド番号プレースホルダー 3"/>
          <p:cNvSpPr>
            <a:spLocks noGrp="1"/>
          </p:cNvSpPr>
          <p:nvPr>
            <p:ph type="sldNum" sz="quarter" idx="5"/>
          </p:nvPr>
        </p:nvSpPr>
        <p:spPr/>
        <p:txBody>
          <a:bodyPr/>
          <a:lstStyle/>
          <a:p>
            <a:fld id="{58A9ACE5-3625-4FF8-AD5C-AE24F6798DFA}" type="slidenum">
              <a:rPr kumimoji="1" lang="ja-JP" altLang="en-US" smtClean="0"/>
              <a:t>43</a:t>
            </a:fld>
            <a:endParaRPr kumimoji="1" lang="ja-JP" altLang="en-US"/>
          </a:p>
        </p:txBody>
      </p:sp>
    </p:spTree>
    <p:extLst>
      <p:ext uri="{BB962C8B-B14F-4D97-AF65-F5344CB8AC3E}">
        <p14:creationId xmlns:p14="http://schemas.microsoft.com/office/powerpoint/2010/main" val="8179663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69" name="スライド イメージ プレースホルダー 1"/>
          <p:cNvSpPr>
            <a:spLocks noGrp="1" noRot="1" noChangeAspect="1"/>
          </p:cNvSpPr>
          <p:nvPr>
            <p:ph type="sldImg"/>
          </p:nvPr>
        </p:nvSpPr>
        <p:spPr/>
      </p:sp>
      <p:sp>
        <p:nvSpPr>
          <p:cNvPr id="1670"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今日はエシカル消費についてみなさんと考えてきました。企業は持続可能な社会の実現をめざして人・社会・地域・環境のことを考えた商品・サービスをつくります。消費者は人・社会・地域・環境を考えてエシカル消費に取り組みます。これが</a:t>
            </a:r>
            <a:r>
              <a:rPr kumimoji="1" lang="en-US" altLang="ja-JP" sz="1200" kern="1200" dirty="0">
                <a:solidFill>
                  <a:schemeClr val="tx1"/>
                </a:solidFill>
                <a:effectLst/>
                <a:latin typeface="+mn-lt"/>
                <a:ea typeface="+mn-ea"/>
                <a:cs typeface="+mn-cs"/>
              </a:rPr>
              <a:t>SDG</a:t>
            </a:r>
            <a:r>
              <a:rPr kumimoji="1" lang="ja-JP" altLang="ja-JP" sz="1200" kern="1200" dirty="0">
                <a:solidFill>
                  <a:schemeClr val="tx1"/>
                </a:solidFill>
                <a:effectLst/>
                <a:latin typeface="+mn-lt"/>
                <a:ea typeface="+mn-ea"/>
                <a:cs typeface="+mn-cs"/>
              </a:rPr>
              <a:t>ｓのゴール</a:t>
            </a:r>
            <a:r>
              <a:rPr kumimoji="1" lang="en-US" altLang="ja-JP" sz="1200" kern="1200" dirty="0">
                <a:solidFill>
                  <a:schemeClr val="tx1"/>
                </a:solidFill>
                <a:effectLst/>
                <a:latin typeface="+mn-lt"/>
                <a:ea typeface="+mn-ea"/>
                <a:cs typeface="+mn-cs"/>
              </a:rPr>
              <a:t>12</a:t>
            </a:r>
            <a:r>
              <a:rPr kumimoji="1" lang="ja-JP" altLang="ja-JP" sz="1200" kern="1200" dirty="0">
                <a:solidFill>
                  <a:schemeClr val="tx1"/>
                </a:solidFill>
                <a:effectLst/>
                <a:latin typeface="+mn-lt"/>
                <a:ea typeface="+mn-ea"/>
                <a:cs typeface="+mn-cs"/>
              </a:rPr>
              <a:t>「つくる責任つかう責任」です。</a:t>
            </a:r>
            <a:endParaRPr kumimoji="1" lang="ja-JP" altLang="en-US" dirty="0"/>
          </a:p>
        </p:txBody>
      </p:sp>
      <p:sp>
        <p:nvSpPr>
          <p:cNvPr id="1671" name="スライド番号プレースホルダー 3"/>
          <p:cNvSpPr>
            <a:spLocks noGrp="1"/>
          </p:cNvSpPr>
          <p:nvPr>
            <p:ph type="sldNum" sz="quarter" idx="5"/>
          </p:nvPr>
        </p:nvSpPr>
        <p:spPr/>
        <p:txBody>
          <a:bodyPr/>
          <a:lstStyle/>
          <a:p>
            <a:fld id="{B5EFEBF2-479F-4800-89B5-8C7BA73B8D12}" type="slidenum">
              <a:rPr kumimoji="1" lang="ja-JP" altLang="en-US" smtClean="0"/>
              <a:t>44</a:t>
            </a:fld>
            <a:endParaRPr kumimoji="1" lang="ja-JP" altLang="en-US"/>
          </a:p>
        </p:txBody>
      </p:sp>
    </p:spTree>
    <p:extLst>
      <p:ext uri="{BB962C8B-B14F-4D97-AF65-F5344CB8AC3E}">
        <p14:creationId xmlns:p14="http://schemas.microsoft.com/office/powerpoint/2010/main" val="4097126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96" name="スライド イメージ プレースホルダー 1"/>
          <p:cNvSpPr>
            <a:spLocks noGrp="1" noRot="1" noChangeAspect="1"/>
          </p:cNvSpPr>
          <p:nvPr>
            <p:ph type="sldImg"/>
          </p:nvPr>
        </p:nvSpPr>
        <p:spPr/>
      </p:sp>
      <p:sp>
        <p:nvSpPr>
          <p:cNvPr id="1697"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「つくる責任つかう責任」を実践することで持続可能な未来をつくりましょう。</a:t>
            </a:r>
            <a:endParaRPr kumimoji="1" lang="ja-JP" altLang="en-US" dirty="0"/>
          </a:p>
        </p:txBody>
      </p:sp>
      <p:sp>
        <p:nvSpPr>
          <p:cNvPr id="1698" name="スライド番号プレースホルダー 3"/>
          <p:cNvSpPr>
            <a:spLocks noGrp="1"/>
          </p:cNvSpPr>
          <p:nvPr>
            <p:ph type="sldNum" sz="quarter" idx="5"/>
          </p:nvPr>
        </p:nvSpPr>
        <p:spPr/>
        <p:txBody>
          <a:bodyPr/>
          <a:lstStyle/>
          <a:p>
            <a:fld id="{58A9ACE5-3625-4FF8-AD5C-AE24F6798DFA}" type="slidenum">
              <a:rPr kumimoji="1" lang="ja-JP" altLang="en-US" smtClean="0"/>
              <a:t>45</a:t>
            </a:fld>
            <a:endParaRPr kumimoji="1" lang="ja-JP" altLang="en-US"/>
          </a:p>
        </p:txBody>
      </p:sp>
    </p:spTree>
    <p:extLst>
      <p:ext uri="{BB962C8B-B14F-4D97-AF65-F5344CB8AC3E}">
        <p14:creationId xmlns:p14="http://schemas.microsoft.com/office/powerpoint/2010/main" val="46531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707" name="スライド イメージ プレースホルダー 1"/>
          <p:cNvSpPr>
            <a:spLocks noGrp="1" noRot="1" noChangeAspect="1"/>
          </p:cNvSpPr>
          <p:nvPr>
            <p:ph type="sldImg"/>
          </p:nvPr>
        </p:nvSpPr>
        <p:spPr/>
      </p:sp>
      <p:sp>
        <p:nvSpPr>
          <p:cNvPr id="1708"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「みんなの買い物が未来をつくる」の意味がわかったでしょうか。</a:t>
            </a:r>
          </a:p>
          <a:p>
            <a:r>
              <a:rPr kumimoji="1" lang="ja-JP" altLang="ja-JP" sz="1200" kern="1200">
                <a:solidFill>
                  <a:schemeClr val="tx1"/>
                </a:solidFill>
                <a:effectLst/>
                <a:latin typeface="+mn-lt"/>
                <a:ea typeface="+mn-ea"/>
                <a:cs typeface="+mn-cs"/>
              </a:rPr>
              <a:t>学校で、家庭で、みんなの身近なエシカル消費を探してみてください。見つけたら教えてください。</a:t>
            </a:r>
          </a:p>
          <a:p>
            <a:endParaRPr kumimoji="1" lang="ja-JP" altLang="en-US"/>
          </a:p>
        </p:txBody>
      </p:sp>
      <p:sp>
        <p:nvSpPr>
          <p:cNvPr id="1709" name="スライド番号プレースホルダー 3"/>
          <p:cNvSpPr>
            <a:spLocks noGrp="1"/>
          </p:cNvSpPr>
          <p:nvPr>
            <p:ph type="sldNum" sz="quarter" idx="5"/>
          </p:nvPr>
        </p:nvSpPr>
        <p:spPr/>
        <p:txBody>
          <a:bodyPr/>
          <a:lstStyle/>
          <a:p>
            <a:fld id="{58A9ACE5-3625-4FF8-AD5C-AE24F6798DFA}" type="slidenum">
              <a:rPr kumimoji="1" lang="ja-JP" altLang="en-US" smtClean="0"/>
              <a:t>46</a:t>
            </a:fld>
            <a:endParaRPr kumimoji="1" lang="ja-JP" altLang="en-US"/>
          </a:p>
        </p:txBody>
      </p:sp>
    </p:spTree>
    <p:extLst>
      <p:ext uri="{BB962C8B-B14F-4D97-AF65-F5344CB8AC3E}">
        <p14:creationId xmlns:p14="http://schemas.microsoft.com/office/powerpoint/2010/main" val="305312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81" name="スライド イメージ プレースホルダー 1"/>
          <p:cNvSpPr>
            <a:spLocks noGrp="1" noRot="1" noChangeAspect="1"/>
          </p:cNvSpPr>
          <p:nvPr>
            <p:ph type="sldImg"/>
          </p:nvPr>
        </p:nvSpPr>
        <p:spPr/>
      </p:sp>
      <p:sp>
        <p:nvSpPr>
          <p:cNvPr id="1182"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例えば、マイバックやマイボトルを使えば、資源のむだを省くことができるし、ごみもでません。環境のことを考えたエシカル消費です。</a:t>
            </a:r>
          </a:p>
          <a:p>
            <a:r>
              <a:rPr kumimoji="1" lang="ja-JP" altLang="ja-JP" sz="1200" kern="1200" dirty="0">
                <a:solidFill>
                  <a:schemeClr val="tx1"/>
                </a:solidFill>
                <a:effectLst/>
                <a:latin typeface="+mn-lt"/>
                <a:ea typeface="+mn-ea"/>
                <a:cs typeface="+mn-cs"/>
              </a:rPr>
              <a:t>進め方のポイント</a:t>
            </a:r>
          </a:p>
          <a:p>
            <a:r>
              <a:rPr kumimoji="1" lang="ja-JP" altLang="ja-JP" sz="1200" kern="1200" dirty="0">
                <a:solidFill>
                  <a:schemeClr val="tx1"/>
                </a:solidFill>
                <a:effectLst/>
                <a:latin typeface="+mn-lt"/>
                <a:ea typeface="+mn-ea"/>
                <a:cs typeface="+mn-cs"/>
              </a:rPr>
              <a:t>教室で児童・生徒がマイボトルを使用していたり講師が持参していたら、それを紹介をしても良い。</a:t>
            </a:r>
            <a:endParaRPr kumimoji="1" lang="ja-JP" altLang="en-US" dirty="0"/>
          </a:p>
        </p:txBody>
      </p:sp>
      <p:sp>
        <p:nvSpPr>
          <p:cNvPr id="1183" name="スライド番号プレースホルダー 3"/>
          <p:cNvSpPr>
            <a:spLocks noGrp="1"/>
          </p:cNvSpPr>
          <p:nvPr>
            <p:ph type="sldNum" sz="quarter" idx="5"/>
          </p:nvPr>
        </p:nvSpPr>
        <p:spPr/>
        <p:txBody>
          <a:bodyPr/>
          <a:lstStyle/>
          <a:p>
            <a:fld id="{58A9ACE5-3625-4FF8-AD5C-AE24F6798DFA}" type="slidenum">
              <a:rPr kumimoji="1" lang="ja-JP" altLang="en-US" smtClean="0"/>
              <a:t>5</a:t>
            </a:fld>
            <a:endParaRPr kumimoji="1" lang="ja-JP" altLang="en-US"/>
          </a:p>
        </p:txBody>
      </p:sp>
    </p:spTree>
    <p:extLst>
      <p:ext uri="{BB962C8B-B14F-4D97-AF65-F5344CB8AC3E}">
        <p14:creationId xmlns:p14="http://schemas.microsoft.com/office/powerpoint/2010/main" val="2300018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95" name="スライド イメージ プレースホルダー 1"/>
          <p:cNvSpPr>
            <a:spLocks noGrp="1" noRot="1" noChangeAspect="1"/>
          </p:cNvSpPr>
          <p:nvPr>
            <p:ph type="sldImg"/>
          </p:nvPr>
        </p:nvSpPr>
        <p:spPr/>
      </p:sp>
      <p:sp>
        <p:nvSpPr>
          <p:cNvPr id="1196"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最近ネットでのお買い物が増えました。その際、配達してもらったのに留守で荷物を持ち帰ってもらうことが多く問題になっています。働く人にとってはどうかな。手間も時間もかかります。環境にとってはどうでしょう。車で運ぶからエネルギーもプラスで必要です。どうしたらよいでしょうか。必ずいるときに配達してもらったり、宅配</a:t>
            </a:r>
            <a:r>
              <a:rPr kumimoji="1" lang="en-US" altLang="ja-JP" sz="1200" kern="1200" dirty="0">
                <a:solidFill>
                  <a:schemeClr val="tx1"/>
                </a:solidFill>
                <a:effectLst/>
                <a:latin typeface="+mn-lt"/>
                <a:ea typeface="+mn-ea"/>
                <a:cs typeface="+mn-cs"/>
              </a:rPr>
              <a:t>BOX</a:t>
            </a:r>
            <a:r>
              <a:rPr kumimoji="1" lang="ja-JP" altLang="ja-JP" sz="1200" kern="1200" dirty="0">
                <a:solidFill>
                  <a:schemeClr val="tx1"/>
                </a:solidFill>
                <a:effectLst/>
                <a:latin typeface="+mn-lt"/>
                <a:ea typeface="+mn-ea"/>
                <a:cs typeface="+mn-cs"/>
              </a:rPr>
              <a:t>を設置することで人や環境にやさしくなります。これもエシカル消費です。このようにエシカル消費は身近にたくさんあります。</a:t>
            </a:r>
            <a:endParaRPr kumimoji="1" lang="ja-JP" altLang="en-US" dirty="0"/>
          </a:p>
        </p:txBody>
      </p:sp>
      <p:sp>
        <p:nvSpPr>
          <p:cNvPr id="1197" name="スライド番号プレースホルダー 3"/>
          <p:cNvSpPr>
            <a:spLocks noGrp="1"/>
          </p:cNvSpPr>
          <p:nvPr>
            <p:ph type="sldNum" sz="quarter" idx="5"/>
          </p:nvPr>
        </p:nvSpPr>
        <p:spPr/>
        <p:txBody>
          <a:bodyPr/>
          <a:lstStyle/>
          <a:p>
            <a:fld id="{58A9ACE5-3625-4FF8-AD5C-AE24F6798DFA}" type="slidenum">
              <a:rPr kumimoji="1" lang="ja-JP" altLang="en-US" smtClean="0"/>
              <a:t>6</a:t>
            </a:fld>
            <a:endParaRPr kumimoji="1" lang="ja-JP" altLang="en-US"/>
          </a:p>
        </p:txBody>
      </p:sp>
    </p:spTree>
    <p:extLst>
      <p:ext uri="{BB962C8B-B14F-4D97-AF65-F5344CB8AC3E}">
        <p14:creationId xmlns:p14="http://schemas.microsoft.com/office/powerpoint/2010/main" val="3844080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03" name="スライド イメージ プレースホルダー 1"/>
          <p:cNvSpPr>
            <a:spLocks noGrp="1" noRot="1" noChangeAspect="1"/>
          </p:cNvSpPr>
          <p:nvPr>
            <p:ph type="sldImg"/>
          </p:nvPr>
        </p:nvSpPr>
        <p:spPr/>
      </p:sp>
      <p:sp>
        <p:nvSpPr>
          <p:cNvPr id="1204"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そのような身近なエシカル消費の中でも、「みんなの買い物が未来をつくる」に注目して、具体的にどうしたら良いのか考えます。</a:t>
            </a:r>
            <a:endParaRPr kumimoji="1" lang="ja-JP" altLang="en-US" dirty="0"/>
          </a:p>
        </p:txBody>
      </p:sp>
      <p:sp>
        <p:nvSpPr>
          <p:cNvPr id="1205" name="スライド番号プレースホルダー 3"/>
          <p:cNvSpPr>
            <a:spLocks noGrp="1"/>
          </p:cNvSpPr>
          <p:nvPr>
            <p:ph type="sldNum" sz="quarter" idx="5"/>
          </p:nvPr>
        </p:nvSpPr>
        <p:spPr/>
        <p:txBody>
          <a:bodyPr/>
          <a:lstStyle/>
          <a:p>
            <a:fld id="{58A9ACE5-3625-4FF8-AD5C-AE24F6798DFA}" type="slidenum">
              <a:rPr kumimoji="1" lang="ja-JP" altLang="en-US" smtClean="0"/>
              <a:t>7</a:t>
            </a:fld>
            <a:endParaRPr kumimoji="1" lang="ja-JP" altLang="en-US"/>
          </a:p>
        </p:txBody>
      </p:sp>
    </p:spTree>
    <p:extLst>
      <p:ext uri="{BB962C8B-B14F-4D97-AF65-F5344CB8AC3E}">
        <p14:creationId xmlns:p14="http://schemas.microsoft.com/office/powerpoint/2010/main" val="874736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11" name="スライド イメージ プレースホルダー 1"/>
          <p:cNvSpPr>
            <a:spLocks noGrp="1" noRot="1" noChangeAspect="1"/>
          </p:cNvSpPr>
          <p:nvPr>
            <p:ph type="sldImg"/>
          </p:nvPr>
        </p:nvSpPr>
        <p:spPr/>
      </p:sp>
      <p:sp>
        <p:nvSpPr>
          <p:cNvPr id="1212"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まずチョコレートで考えてみましょう。</a:t>
            </a:r>
            <a:endParaRPr kumimoji="1" lang="ja-JP" altLang="en-US" dirty="0"/>
          </a:p>
        </p:txBody>
      </p:sp>
      <p:sp>
        <p:nvSpPr>
          <p:cNvPr id="1213" name="スライド番号プレースホルダー 3"/>
          <p:cNvSpPr>
            <a:spLocks noGrp="1"/>
          </p:cNvSpPr>
          <p:nvPr>
            <p:ph type="sldNum" sz="quarter" idx="5"/>
          </p:nvPr>
        </p:nvSpPr>
        <p:spPr/>
        <p:txBody>
          <a:bodyPr/>
          <a:lstStyle/>
          <a:p>
            <a:fld id="{58A9ACE5-3625-4FF8-AD5C-AE24F6798DFA}" type="slidenum">
              <a:rPr kumimoji="1" lang="ja-JP" altLang="en-US" smtClean="0"/>
              <a:t>8</a:t>
            </a:fld>
            <a:endParaRPr kumimoji="1" lang="ja-JP" altLang="en-US"/>
          </a:p>
        </p:txBody>
      </p:sp>
    </p:spTree>
    <p:extLst>
      <p:ext uri="{BB962C8B-B14F-4D97-AF65-F5344CB8AC3E}">
        <p14:creationId xmlns:p14="http://schemas.microsoft.com/office/powerpoint/2010/main" val="1518190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19" name="スライド イメージ プレースホルダー 1"/>
          <p:cNvSpPr>
            <a:spLocks noGrp="1" noRot="1" noChangeAspect="1"/>
          </p:cNvSpPr>
          <p:nvPr>
            <p:ph type="sldImg"/>
          </p:nvPr>
        </p:nvSpPr>
        <p:spPr/>
      </p:sp>
      <p:sp>
        <p:nvSpPr>
          <p:cNvPr id="1220"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チョコレートの原材料はカカオです。このカカオは、どのようにしてチョコレートになるのでしょうか。</a:t>
            </a:r>
            <a:endParaRPr kumimoji="1" lang="ja-JP" altLang="en-US" dirty="0"/>
          </a:p>
        </p:txBody>
      </p:sp>
      <p:sp>
        <p:nvSpPr>
          <p:cNvPr id="1221" name="スライド番号プレースホルダー 3"/>
          <p:cNvSpPr>
            <a:spLocks noGrp="1"/>
          </p:cNvSpPr>
          <p:nvPr>
            <p:ph type="sldNum" sz="quarter" idx="5"/>
          </p:nvPr>
        </p:nvSpPr>
        <p:spPr/>
        <p:txBody>
          <a:bodyPr/>
          <a:lstStyle/>
          <a:p>
            <a:fld id="{58A9ACE5-3625-4FF8-AD5C-AE24F6798DFA}" type="slidenum">
              <a:rPr kumimoji="1" lang="ja-JP" altLang="en-US" smtClean="0"/>
              <a:t>9</a:t>
            </a:fld>
            <a:endParaRPr kumimoji="1" lang="ja-JP" altLang="en-US"/>
          </a:p>
        </p:txBody>
      </p:sp>
    </p:spTree>
    <p:extLst>
      <p:ext uri="{BB962C8B-B14F-4D97-AF65-F5344CB8AC3E}">
        <p14:creationId xmlns:p14="http://schemas.microsoft.com/office/powerpoint/2010/main" val="3993440453"/>
      </p:ext>
    </p:extLst>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1"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1032" name="字幕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1033" name="日付プレースホルダー 3"/>
          <p:cNvSpPr>
            <a:spLocks noGrp="1"/>
          </p:cNvSpPr>
          <p:nvPr>
            <p:ph type="dt" sz="half" idx="10"/>
          </p:nvPr>
        </p:nvSpPr>
        <p:spPr/>
        <p:txBody>
          <a:bodyPr/>
          <a:lstStyle/>
          <a:p>
            <a:fld id="{9A7F054A-7EC2-423E-8D62-FB9EB4CDB517}" type="datetimeFigureOut">
              <a:rPr kumimoji="1" lang="ja-JP" altLang="en-US" smtClean="0"/>
              <a:t>2026/2/27</a:t>
            </a:fld>
            <a:endParaRPr kumimoji="1" lang="ja-JP" altLang="en-US"/>
          </a:p>
        </p:txBody>
      </p:sp>
      <p:sp>
        <p:nvSpPr>
          <p:cNvPr id="1034" name="フッター プレースホルダー 4"/>
          <p:cNvSpPr>
            <a:spLocks noGrp="1"/>
          </p:cNvSpPr>
          <p:nvPr>
            <p:ph type="ftr" sz="quarter" idx="11"/>
          </p:nvPr>
        </p:nvSpPr>
        <p:spPr/>
        <p:txBody>
          <a:bodyPr/>
          <a:lstStyle/>
          <a:p>
            <a:endParaRPr kumimoji="1" lang="ja-JP" altLang="en-US"/>
          </a:p>
        </p:txBody>
      </p:sp>
      <p:sp>
        <p:nvSpPr>
          <p:cNvPr id="1035" name="スライド番号プレースホルダー 5"/>
          <p:cNvSpPr>
            <a:spLocks noGrp="1"/>
          </p:cNvSpPr>
          <p:nvPr>
            <p:ph type="sldNum" sz="quarter" idx="12"/>
          </p:nvPr>
        </p:nvSpPr>
        <p:spPr/>
        <p:txBody>
          <a:bodyPr/>
          <a:lstStyle/>
          <a:p>
            <a:fld id="{9C9B9BEB-F481-485B-9020-1B02836F7788}" type="slidenum">
              <a:rPr kumimoji="1" lang="ja-JP" altLang="en-US" smtClean="0"/>
              <a:t>‹#›</a:t>
            </a:fld>
            <a:endParaRPr kumimoji="1" lang="ja-JP" altLang="en-US"/>
          </a:p>
        </p:txBody>
      </p:sp>
    </p:spTree>
    <p:extLst>
      <p:ext uri="{BB962C8B-B14F-4D97-AF65-F5344CB8AC3E}">
        <p14:creationId xmlns:p14="http://schemas.microsoft.com/office/powerpoint/2010/main" val="43777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0" name=""/>
        <p:cNvGrpSpPr/>
        <p:nvPr/>
      </p:nvGrpSpPr>
      <p:grpSpPr>
        <a:xfrm>
          <a:off x="0" y="0"/>
          <a:ext cx="0" cy="0"/>
          <a:chOff x="0" y="0"/>
          <a:chExt cx="0" cy="0"/>
        </a:xfrm>
      </p:grpSpPr>
      <p:sp>
        <p:nvSpPr>
          <p:cNvPr id="1087" name="タイトル 1"/>
          <p:cNvSpPr>
            <a:spLocks noGrp="1"/>
          </p:cNvSpPr>
          <p:nvPr>
            <p:ph type="title"/>
          </p:nvPr>
        </p:nvSpPr>
        <p:spPr/>
        <p:txBody>
          <a:bodyPr/>
          <a:lstStyle/>
          <a:p>
            <a:r>
              <a:rPr kumimoji="1" lang="ja-JP" altLang="en-US"/>
              <a:t>マスター タイトルの書式設定</a:t>
            </a:r>
          </a:p>
        </p:txBody>
      </p:sp>
      <p:sp>
        <p:nvSpPr>
          <p:cNvPr id="1088"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89" name="日付プレースホルダー 3"/>
          <p:cNvSpPr>
            <a:spLocks noGrp="1"/>
          </p:cNvSpPr>
          <p:nvPr>
            <p:ph type="dt" sz="half" idx="10"/>
          </p:nvPr>
        </p:nvSpPr>
        <p:spPr/>
        <p:txBody>
          <a:bodyPr/>
          <a:lstStyle/>
          <a:p>
            <a:fld id="{9A7F054A-7EC2-423E-8D62-FB9EB4CDB517}" type="datetimeFigureOut">
              <a:rPr kumimoji="1" lang="ja-JP" altLang="en-US" smtClean="0"/>
              <a:t>2026/2/27</a:t>
            </a:fld>
            <a:endParaRPr kumimoji="1" lang="ja-JP" altLang="en-US"/>
          </a:p>
        </p:txBody>
      </p:sp>
      <p:sp>
        <p:nvSpPr>
          <p:cNvPr id="1090" name="フッター プレースホルダー 4"/>
          <p:cNvSpPr>
            <a:spLocks noGrp="1"/>
          </p:cNvSpPr>
          <p:nvPr>
            <p:ph type="ftr" sz="quarter" idx="11"/>
          </p:nvPr>
        </p:nvSpPr>
        <p:spPr/>
        <p:txBody>
          <a:bodyPr/>
          <a:lstStyle/>
          <a:p>
            <a:endParaRPr kumimoji="1" lang="ja-JP" altLang="en-US"/>
          </a:p>
        </p:txBody>
      </p:sp>
      <p:sp>
        <p:nvSpPr>
          <p:cNvPr id="1091" name="スライド番号プレースホルダー 5"/>
          <p:cNvSpPr>
            <a:spLocks noGrp="1"/>
          </p:cNvSpPr>
          <p:nvPr>
            <p:ph type="sldNum" sz="quarter" idx="12"/>
          </p:nvPr>
        </p:nvSpPr>
        <p:spPr/>
        <p:txBody>
          <a:bodyPr/>
          <a:lstStyle/>
          <a:p>
            <a:fld id="{9C9B9BEB-F481-485B-9020-1B02836F7788}" type="slidenum">
              <a:rPr kumimoji="1" lang="ja-JP" altLang="en-US" smtClean="0"/>
              <a:t>‹#›</a:t>
            </a:fld>
            <a:endParaRPr kumimoji="1" lang="ja-JP" altLang="en-US"/>
          </a:p>
        </p:txBody>
      </p:sp>
    </p:spTree>
    <p:extLst>
      <p:ext uri="{BB962C8B-B14F-4D97-AF65-F5344CB8AC3E}">
        <p14:creationId xmlns:p14="http://schemas.microsoft.com/office/powerpoint/2010/main" val="108267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093"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1094"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95" name="日付プレースホルダー 3"/>
          <p:cNvSpPr>
            <a:spLocks noGrp="1"/>
          </p:cNvSpPr>
          <p:nvPr>
            <p:ph type="dt" sz="half" idx="10"/>
          </p:nvPr>
        </p:nvSpPr>
        <p:spPr/>
        <p:txBody>
          <a:bodyPr/>
          <a:lstStyle/>
          <a:p>
            <a:fld id="{9A7F054A-7EC2-423E-8D62-FB9EB4CDB517}" type="datetimeFigureOut">
              <a:rPr kumimoji="1" lang="ja-JP" altLang="en-US" smtClean="0"/>
              <a:t>2026/2/27</a:t>
            </a:fld>
            <a:endParaRPr kumimoji="1" lang="ja-JP" altLang="en-US"/>
          </a:p>
        </p:txBody>
      </p:sp>
      <p:sp>
        <p:nvSpPr>
          <p:cNvPr id="1096" name="フッター プレースホルダー 4"/>
          <p:cNvSpPr>
            <a:spLocks noGrp="1"/>
          </p:cNvSpPr>
          <p:nvPr>
            <p:ph type="ftr" sz="quarter" idx="11"/>
          </p:nvPr>
        </p:nvSpPr>
        <p:spPr/>
        <p:txBody>
          <a:bodyPr/>
          <a:lstStyle/>
          <a:p>
            <a:endParaRPr kumimoji="1" lang="ja-JP" altLang="en-US"/>
          </a:p>
        </p:txBody>
      </p:sp>
      <p:sp>
        <p:nvSpPr>
          <p:cNvPr id="1097" name="スライド番号プレースホルダー 5"/>
          <p:cNvSpPr>
            <a:spLocks noGrp="1"/>
          </p:cNvSpPr>
          <p:nvPr>
            <p:ph type="sldNum" sz="quarter" idx="12"/>
          </p:nvPr>
        </p:nvSpPr>
        <p:spPr/>
        <p:txBody>
          <a:bodyPr/>
          <a:lstStyle/>
          <a:p>
            <a:fld id="{9C9B9BEB-F481-485B-9020-1B02836F7788}" type="slidenum">
              <a:rPr kumimoji="1" lang="ja-JP" altLang="en-US" smtClean="0"/>
              <a:t>‹#›</a:t>
            </a:fld>
            <a:endParaRPr kumimoji="1" lang="ja-JP" altLang="en-US"/>
          </a:p>
        </p:txBody>
      </p:sp>
    </p:spTree>
    <p:extLst>
      <p:ext uri="{BB962C8B-B14F-4D97-AF65-F5344CB8AC3E}">
        <p14:creationId xmlns:p14="http://schemas.microsoft.com/office/powerpoint/2010/main" val="2540422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37" name="タイトル 1"/>
          <p:cNvSpPr>
            <a:spLocks noGrp="1"/>
          </p:cNvSpPr>
          <p:nvPr>
            <p:ph type="title"/>
          </p:nvPr>
        </p:nvSpPr>
        <p:spPr/>
        <p:txBody>
          <a:bodyPr/>
          <a:lstStyle/>
          <a:p>
            <a:r>
              <a:rPr kumimoji="1" lang="ja-JP" altLang="en-US"/>
              <a:t>マスター タイトルの書式設定</a:t>
            </a:r>
          </a:p>
        </p:txBody>
      </p:sp>
      <p:sp>
        <p:nvSpPr>
          <p:cNvPr id="1038"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39" name="日付プレースホルダー 3"/>
          <p:cNvSpPr>
            <a:spLocks noGrp="1"/>
          </p:cNvSpPr>
          <p:nvPr>
            <p:ph type="dt" sz="half" idx="10"/>
          </p:nvPr>
        </p:nvSpPr>
        <p:spPr/>
        <p:txBody>
          <a:bodyPr/>
          <a:lstStyle/>
          <a:p>
            <a:fld id="{9A7F054A-7EC2-423E-8D62-FB9EB4CDB517}" type="datetimeFigureOut">
              <a:rPr kumimoji="1" lang="ja-JP" altLang="en-US" smtClean="0"/>
              <a:t>2026/2/27</a:t>
            </a:fld>
            <a:endParaRPr kumimoji="1" lang="ja-JP" altLang="en-US"/>
          </a:p>
        </p:txBody>
      </p:sp>
      <p:sp>
        <p:nvSpPr>
          <p:cNvPr id="1040" name="フッター プレースホルダー 4"/>
          <p:cNvSpPr>
            <a:spLocks noGrp="1"/>
          </p:cNvSpPr>
          <p:nvPr>
            <p:ph type="ftr" sz="quarter" idx="11"/>
          </p:nvPr>
        </p:nvSpPr>
        <p:spPr/>
        <p:txBody>
          <a:bodyPr/>
          <a:lstStyle/>
          <a:p>
            <a:endParaRPr kumimoji="1" lang="ja-JP" altLang="en-US"/>
          </a:p>
        </p:txBody>
      </p:sp>
      <p:sp>
        <p:nvSpPr>
          <p:cNvPr id="1041" name="スライド番号プレースホルダー 5"/>
          <p:cNvSpPr>
            <a:spLocks noGrp="1"/>
          </p:cNvSpPr>
          <p:nvPr>
            <p:ph type="sldNum" sz="quarter" idx="12"/>
          </p:nvPr>
        </p:nvSpPr>
        <p:spPr/>
        <p:txBody>
          <a:bodyPr/>
          <a:lstStyle/>
          <a:p>
            <a:fld id="{9C9B9BEB-F481-485B-9020-1B02836F7788}" type="slidenum">
              <a:rPr kumimoji="1" lang="ja-JP" altLang="en-US" smtClean="0"/>
              <a:t>‹#›</a:t>
            </a:fld>
            <a:endParaRPr kumimoji="1" lang="ja-JP" altLang="en-US"/>
          </a:p>
        </p:txBody>
      </p:sp>
    </p:spTree>
    <p:extLst>
      <p:ext uri="{BB962C8B-B14F-4D97-AF65-F5344CB8AC3E}">
        <p14:creationId xmlns:p14="http://schemas.microsoft.com/office/powerpoint/2010/main" val="1018824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043"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1044"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1045" name="日付プレースホルダー 3"/>
          <p:cNvSpPr>
            <a:spLocks noGrp="1"/>
          </p:cNvSpPr>
          <p:nvPr>
            <p:ph type="dt" sz="half" idx="10"/>
          </p:nvPr>
        </p:nvSpPr>
        <p:spPr/>
        <p:txBody>
          <a:bodyPr/>
          <a:lstStyle/>
          <a:p>
            <a:fld id="{9A7F054A-7EC2-423E-8D62-FB9EB4CDB517}" type="datetimeFigureOut">
              <a:rPr kumimoji="1" lang="ja-JP" altLang="en-US" smtClean="0"/>
              <a:t>2026/2/27</a:t>
            </a:fld>
            <a:endParaRPr kumimoji="1" lang="ja-JP" altLang="en-US"/>
          </a:p>
        </p:txBody>
      </p:sp>
      <p:sp>
        <p:nvSpPr>
          <p:cNvPr id="1046" name="フッター プレースホルダー 4"/>
          <p:cNvSpPr>
            <a:spLocks noGrp="1"/>
          </p:cNvSpPr>
          <p:nvPr>
            <p:ph type="ftr" sz="quarter" idx="11"/>
          </p:nvPr>
        </p:nvSpPr>
        <p:spPr/>
        <p:txBody>
          <a:bodyPr/>
          <a:lstStyle/>
          <a:p>
            <a:endParaRPr kumimoji="1" lang="ja-JP" altLang="en-US"/>
          </a:p>
        </p:txBody>
      </p:sp>
      <p:sp>
        <p:nvSpPr>
          <p:cNvPr id="1047" name="スライド番号プレースホルダー 5"/>
          <p:cNvSpPr>
            <a:spLocks noGrp="1"/>
          </p:cNvSpPr>
          <p:nvPr>
            <p:ph type="sldNum" sz="quarter" idx="12"/>
          </p:nvPr>
        </p:nvSpPr>
        <p:spPr/>
        <p:txBody>
          <a:bodyPr/>
          <a:lstStyle/>
          <a:p>
            <a:fld id="{9C9B9BEB-F481-485B-9020-1B02836F7788}" type="slidenum">
              <a:rPr kumimoji="1" lang="ja-JP" altLang="en-US" smtClean="0"/>
              <a:t>‹#›</a:t>
            </a:fld>
            <a:endParaRPr kumimoji="1" lang="ja-JP" altLang="en-US"/>
          </a:p>
        </p:txBody>
      </p:sp>
    </p:spTree>
    <p:extLst>
      <p:ext uri="{BB962C8B-B14F-4D97-AF65-F5344CB8AC3E}">
        <p14:creationId xmlns:p14="http://schemas.microsoft.com/office/powerpoint/2010/main" val="3102115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049" name="タイトル 1"/>
          <p:cNvSpPr>
            <a:spLocks noGrp="1"/>
          </p:cNvSpPr>
          <p:nvPr>
            <p:ph type="title"/>
          </p:nvPr>
        </p:nvSpPr>
        <p:spPr/>
        <p:txBody>
          <a:bodyPr/>
          <a:lstStyle/>
          <a:p>
            <a:r>
              <a:rPr kumimoji="1" lang="ja-JP" altLang="en-US"/>
              <a:t>マスター タイトルの書式設定</a:t>
            </a:r>
          </a:p>
        </p:txBody>
      </p:sp>
      <p:sp>
        <p:nvSpPr>
          <p:cNvPr id="1050"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1"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2" name="日付プレースホルダー 4"/>
          <p:cNvSpPr>
            <a:spLocks noGrp="1"/>
          </p:cNvSpPr>
          <p:nvPr>
            <p:ph type="dt" sz="half" idx="10"/>
          </p:nvPr>
        </p:nvSpPr>
        <p:spPr/>
        <p:txBody>
          <a:bodyPr/>
          <a:lstStyle/>
          <a:p>
            <a:fld id="{9A7F054A-7EC2-423E-8D62-FB9EB4CDB517}" type="datetimeFigureOut">
              <a:rPr kumimoji="1" lang="ja-JP" altLang="en-US" smtClean="0"/>
              <a:t>2026/2/27</a:t>
            </a:fld>
            <a:endParaRPr kumimoji="1" lang="ja-JP" altLang="en-US"/>
          </a:p>
        </p:txBody>
      </p:sp>
      <p:sp>
        <p:nvSpPr>
          <p:cNvPr id="1053" name="フッター プレースホルダー 5"/>
          <p:cNvSpPr>
            <a:spLocks noGrp="1"/>
          </p:cNvSpPr>
          <p:nvPr>
            <p:ph type="ftr" sz="quarter" idx="11"/>
          </p:nvPr>
        </p:nvSpPr>
        <p:spPr/>
        <p:txBody>
          <a:bodyPr/>
          <a:lstStyle/>
          <a:p>
            <a:endParaRPr kumimoji="1" lang="ja-JP" altLang="en-US"/>
          </a:p>
        </p:txBody>
      </p:sp>
      <p:sp>
        <p:nvSpPr>
          <p:cNvPr id="1054" name="スライド番号プレースホルダー 6"/>
          <p:cNvSpPr>
            <a:spLocks noGrp="1"/>
          </p:cNvSpPr>
          <p:nvPr>
            <p:ph type="sldNum" sz="quarter" idx="12"/>
          </p:nvPr>
        </p:nvSpPr>
        <p:spPr/>
        <p:txBody>
          <a:bodyPr/>
          <a:lstStyle/>
          <a:p>
            <a:fld id="{9C9B9BEB-F481-485B-9020-1B02836F7788}" type="slidenum">
              <a:rPr kumimoji="1" lang="ja-JP" altLang="en-US" smtClean="0"/>
              <a:t>‹#›</a:t>
            </a:fld>
            <a:endParaRPr kumimoji="1" lang="ja-JP" altLang="en-US"/>
          </a:p>
        </p:txBody>
      </p:sp>
    </p:spTree>
    <p:extLst>
      <p:ext uri="{BB962C8B-B14F-4D97-AF65-F5344CB8AC3E}">
        <p14:creationId xmlns:p14="http://schemas.microsoft.com/office/powerpoint/2010/main" val="1610396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56"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1057"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58"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9"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60"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61" name="日付プレースホルダー 6"/>
          <p:cNvSpPr>
            <a:spLocks noGrp="1"/>
          </p:cNvSpPr>
          <p:nvPr>
            <p:ph type="dt" sz="half" idx="10"/>
          </p:nvPr>
        </p:nvSpPr>
        <p:spPr/>
        <p:txBody>
          <a:bodyPr/>
          <a:lstStyle/>
          <a:p>
            <a:fld id="{9A7F054A-7EC2-423E-8D62-FB9EB4CDB517}" type="datetimeFigureOut">
              <a:rPr kumimoji="1" lang="ja-JP" altLang="en-US" smtClean="0"/>
              <a:t>2026/2/27</a:t>
            </a:fld>
            <a:endParaRPr kumimoji="1" lang="ja-JP" altLang="en-US"/>
          </a:p>
        </p:txBody>
      </p:sp>
      <p:sp>
        <p:nvSpPr>
          <p:cNvPr id="1062" name="フッター プレースホルダー 7"/>
          <p:cNvSpPr>
            <a:spLocks noGrp="1"/>
          </p:cNvSpPr>
          <p:nvPr>
            <p:ph type="ftr" sz="quarter" idx="11"/>
          </p:nvPr>
        </p:nvSpPr>
        <p:spPr/>
        <p:txBody>
          <a:bodyPr/>
          <a:lstStyle/>
          <a:p>
            <a:endParaRPr kumimoji="1" lang="ja-JP" altLang="en-US"/>
          </a:p>
        </p:txBody>
      </p:sp>
      <p:sp>
        <p:nvSpPr>
          <p:cNvPr id="1063" name="スライド番号プレースホルダー 8"/>
          <p:cNvSpPr>
            <a:spLocks noGrp="1"/>
          </p:cNvSpPr>
          <p:nvPr>
            <p:ph type="sldNum" sz="quarter" idx="12"/>
          </p:nvPr>
        </p:nvSpPr>
        <p:spPr/>
        <p:txBody>
          <a:bodyPr/>
          <a:lstStyle/>
          <a:p>
            <a:fld id="{9C9B9BEB-F481-485B-9020-1B02836F7788}" type="slidenum">
              <a:rPr kumimoji="1" lang="ja-JP" altLang="en-US" smtClean="0"/>
              <a:t>‹#›</a:t>
            </a:fld>
            <a:endParaRPr kumimoji="1" lang="ja-JP" altLang="en-US"/>
          </a:p>
        </p:txBody>
      </p:sp>
    </p:spTree>
    <p:extLst>
      <p:ext uri="{BB962C8B-B14F-4D97-AF65-F5344CB8AC3E}">
        <p14:creationId xmlns:p14="http://schemas.microsoft.com/office/powerpoint/2010/main" val="328205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065" name="タイトル 1"/>
          <p:cNvSpPr>
            <a:spLocks noGrp="1"/>
          </p:cNvSpPr>
          <p:nvPr>
            <p:ph type="title"/>
          </p:nvPr>
        </p:nvSpPr>
        <p:spPr/>
        <p:txBody>
          <a:bodyPr/>
          <a:lstStyle/>
          <a:p>
            <a:r>
              <a:rPr kumimoji="1" lang="ja-JP" altLang="en-US"/>
              <a:t>マスター タイトルの書式設定</a:t>
            </a:r>
          </a:p>
        </p:txBody>
      </p:sp>
      <p:sp>
        <p:nvSpPr>
          <p:cNvPr id="1066" name="日付プレースホルダー 2"/>
          <p:cNvSpPr>
            <a:spLocks noGrp="1"/>
          </p:cNvSpPr>
          <p:nvPr>
            <p:ph type="dt" sz="half" idx="10"/>
          </p:nvPr>
        </p:nvSpPr>
        <p:spPr/>
        <p:txBody>
          <a:bodyPr/>
          <a:lstStyle/>
          <a:p>
            <a:fld id="{9A7F054A-7EC2-423E-8D62-FB9EB4CDB517}" type="datetimeFigureOut">
              <a:rPr kumimoji="1" lang="ja-JP" altLang="en-US" smtClean="0"/>
              <a:t>2026/2/27</a:t>
            </a:fld>
            <a:endParaRPr kumimoji="1" lang="ja-JP" altLang="en-US"/>
          </a:p>
        </p:txBody>
      </p:sp>
      <p:sp>
        <p:nvSpPr>
          <p:cNvPr id="1067" name="フッター プレースホルダー 3"/>
          <p:cNvSpPr>
            <a:spLocks noGrp="1"/>
          </p:cNvSpPr>
          <p:nvPr>
            <p:ph type="ftr" sz="quarter" idx="11"/>
          </p:nvPr>
        </p:nvSpPr>
        <p:spPr/>
        <p:txBody>
          <a:bodyPr/>
          <a:lstStyle/>
          <a:p>
            <a:endParaRPr kumimoji="1" lang="ja-JP" altLang="en-US"/>
          </a:p>
        </p:txBody>
      </p:sp>
      <p:sp>
        <p:nvSpPr>
          <p:cNvPr id="1068" name="スライド番号プレースホルダー 4"/>
          <p:cNvSpPr>
            <a:spLocks noGrp="1"/>
          </p:cNvSpPr>
          <p:nvPr>
            <p:ph type="sldNum" sz="quarter" idx="12"/>
          </p:nvPr>
        </p:nvSpPr>
        <p:spPr/>
        <p:txBody>
          <a:bodyPr/>
          <a:lstStyle/>
          <a:p>
            <a:fld id="{9C9B9BEB-F481-485B-9020-1B02836F7788}" type="slidenum">
              <a:rPr kumimoji="1" lang="ja-JP" altLang="en-US" smtClean="0"/>
              <a:t>‹#›</a:t>
            </a:fld>
            <a:endParaRPr kumimoji="1" lang="ja-JP" altLang="en-US"/>
          </a:p>
        </p:txBody>
      </p:sp>
    </p:spTree>
    <p:extLst>
      <p:ext uri="{BB962C8B-B14F-4D97-AF65-F5344CB8AC3E}">
        <p14:creationId xmlns:p14="http://schemas.microsoft.com/office/powerpoint/2010/main" val="1508549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bg>
      <p:bgPr>
        <a:solidFill>
          <a:srgbClr val="FFF000">
            <a:alpha val="10000"/>
          </a:srgbClr>
        </a:solidFill>
        <a:effectLst/>
      </p:bgPr>
    </p:bg>
    <p:spTree>
      <p:nvGrpSpPr>
        <p:cNvPr id="0" name=""/>
        <p:cNvGrpSpPr/>
        <p:nvPr/>
      </p:nvGrpSpPr>
      <p:grpSpPr>
        <a:xfrm>
          <a:off x="0" y="0"/>
          <a:ext cx="0" cy="0"/>
          <a:chOff x="0" y="0"/>
          <a:chExt cx="0" cy="0"/>
        </a:xfrm>
      </p:grpSpPr>
      <p:sp>
        <p:nvSpPr>
          <p:cNvPr id="1070" name="正方形/長方形 4"/>
          <p:cNvSpPr/>
          <p:nvPr userDrawn="1"/>
        </p:nvSpPr>
        <p:spPr>
          <a:xfrm>
            <a:off x="0" y="0"/>
            <a:ext cx="12192000" cy="6858000"/>
          </a:xfrm>
          <a:prstGeom prst="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1" name="正方形/長方形 1"/>
          <p:cNvSpPr/>
          <p:nvPr userDrawn="1"/>
        </p:nvSpPr>
        <p:spPr>
          <a:xfrm>
            <a:off x="330206" y="349956"/>
            <a:ext cx="11523127" cy="6220177"/>
          </a:xfrm>
          <a:prstGeom prst="rect">
            <a:avLst/>
          </a:prstGeom>
          <a:solidFill>
            <a:schemeClr val="bg1"/>
          </a:solidFill>
          <a:ln>
            <a:noFill/>
          </a:ln>
          <a:effectLst>
            <a:outerShdw blurRad="635000" sx="95000" sy="95000" algn="ctr" rotWithShape="0">
              <a:schemeClr val="accent6">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8596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0" name=""/>
        <p:cNvGrpSpPr/>
        <p:nvPr/>
      </p:nvGrpSpPr>
      <p:grpSpPr>
        <a:xfrm>
          <a:off x="0" y="0"/>
          <a:ext cx="0" cy="0"/>
          <a:chOff x="0" y="0"/>
          <a:chExt cx="0" cy="0"/>
        </a:xfrm>
      </p:grpSpPr>
      <p:sp>
        <p:nvSpPr>
          <p:cNvPr id="1073"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1074"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75"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1076" name="日付プレースホルダー 4"/>
          <p:cNvSpPr>
            <a:spLocks noGrp="1"/>
          </p:cNvSpPr>
          <p:nvPr>
            <p:ph type="dt" sz="half" idx="10"/>
          </p:nvPr>
        </p:nvSpPr>
        <p:spPr/>
        <p:txBody>
          <a:bodyPr/>
          <a:lstStyle/>
          <a:p>
            <a:fld id="{9A7F054A-7EC2-423E-8D62-FB9EB4CDB517}" type="datetimeFigureOut">
              <a:rPr kumimoji="1" lang="ja-JP" altLang="en-US" smtClean="0"/>
              <a:t>2026/2/27</a:t>
            </a:fld>
            <a:endParaRPr kumimoji="1" lang="ja-JP" altLang="en-US"/>
          </a:p>
        </p:txBody>
      </p:sp>
      <p:sp>
        <p:nvSpPr>
          <p:cNvPr id="1077" name="フッター プレースホルダー 5"/>
          <p:cNvSpPr>
            <a:spLocks noGrp="1"/>
          </p:cNvSpPr>
          <p:nvPr>
            <p:ph type="ftr" sz="quarter" idx="11"/>
          </p:nvPr>
        </p:nvSpPr>
        <p:spPr/>
        <p:txBody>
          <a:bodyPr/>
          <a:lstStyle/>
          <a:p>
            <a:endParaRPr kumimoji="1" lang="ja-JP" altLang="en-US"/>
          </a:p>
        </p:txBody>
      </p:sp>
      <p:sp>
        <p:nvSpPr>
          <p:cNvPr id="1078" name="スライド番号プレースホルダー 6"/>
          <p:cNvSpPr>
            <a:spLocks noGrp="1"/>
          </p:cNvSpPr>
          <p:nvPr>
            <p:ph type="sldNum" sz="quarter" idx="12"/>
          </p:nvPr>
        </p:nvSpPr>
        <p:spPr/>
        <p:txBody>
          <a:bodyPr/>
          <a:lstStyle/>
          <a:p>
            <a:fld id="{9C9B9BEB-F481-485B-9020-1B02836F7788}" type="slidenum">
              <a:rPr kumimoji="1" lang="ja-JP" altLang="en-US" smtClean="0"/>
              <a:t>‹#›</a:t>
            </a:fld>
            <a:endParaRPr kumimoji="1" lang="ja-JP" altLang="en-US"/>
          </a:p>
        </p:txBody>
      </p:sp>
    </p:spTree>
    <p:extLst>
      <p:ext uri="{BB962C8B-B14F-4D97-AF65-F5344CB8AC3E}">
        <p14:creationId xmlns:p14="http://schemas.microsoft.com/office/powerpoint/2010/main" val="3704531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080"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1081"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1082"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1083" name="日付プレースホルダー 4"/>
          <p:cNvSpPr>
            <a:spLocks noGrp="1"/>
          </p:cNvSpPr>
          <p:nvPr>
            <p:ph type="dt" sz="half" idx="10"/>
          </p:nvPr>
        </p:nvSpPr>
        <p:spPr/>
        <p:txBody>
          <a:bodyPr/>
          <a:lstStyle/>
          <a:p>
            <a:fld id="{9A7F054A-7EC2-423E-8D62-FB9EB4CDB517}" type="datetimeFigureOut">
              <a:rPr kumimoji="1" lang="ja-JP" altLang="en-US" smtClean="0"/>
              <a:t>2026/2/27</a:t>
            </a:fld>
            <a:endParaRPr kumimoji="1" lang="ja-JP" altLang="en-US"/>
          </a:p>
        </p:txBody>
      </p:sp>
      <p:sp>
        <p:nvSpPr>
          <p:cNvPr id="1084" name="フッター プレースホルダー 5"/>
          <p:cNvSpPr>
            <a:spLocks noGrp="1"/>
          </p:cNvSpPr>
          <p:nvPr>
            <p:ph type="ftr" sz="quarter" idx="11"/>
          </p:nvPr>
        </p:nvSpPr>
        <p:spPr/>
        <p:txBody>
          <a:bodyPr/>
          <a:lstStyle/>
          <a:p>
            <a:endParaRPr kumimoji="1" lang="ja-JP" altLang="en-US"/>
          </a:p>
        </p:txBody>
      </p:sp>
      <p:sp>
        <p:nvSpPr>
          <p:cNvPr id="1085" name="スライド番号プレースホルダー 6"/>
          <p:cNvSpPr>
            <a:spLocks noGrp="1"/>
          </p:cNvSpPr>
          <p:nvPr>
            <p:ph type="sldNum" sz="quarter" idx="12"/>
          </p:nvPr>
        </p:nvSpPr>
        <p:spPr/>
        <p:txBody>
          <a:bodyPr/>
          <a:lstStyle/>
          <a:p>
            <a:fld id="{9C9B9BEB-F481-485B-9020-1B02836F7788}" type="slidenum">
              <a:rPr kumimoji="1" lang="ja-JP" altLang="en-US" smtClean="0"/>
              <a:t>‹#›</a:t>
            </a:fld>
            <a:endParaRPr kumimoji="1" lang="ja-JP" altLang="en-US"/>
          </a:p>
        </p:txBody>
      </p:sp>
    </p:spTree>
    <p:extLst>
      <p:ext uri="{BB962C8B-B14F-4D97-AF65-F5344CB8AC3E}">
        <p14:creationId xmlns:p14="http://schemas.microsoft.com/office/powerpoint/2010/main" val="2100053182"/>
      </p:ext>
    </p:extLst>
  </p:cSld>
  <p:clrMapOvr>
    <a:masterClrMapping/>
  </p:clrMapOvr>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025"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1026"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27"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7F054A-7EC2-423E-8D62-FB9EB4CDB517}" type="datetimeFigureOut">
              <a:rPr kumimoji="1" lang="ja-JP" altLang="en-US" smtClean="0"/>
              <a:t>2026/2/27</a:t>
            </a:fld>
            <a:endParaRPr kumimoji="1" lang="ja-JP" altLang="en-US"/>
          </a:p>
        </p:txBody>
      </p:sp>
      <p:sp>
        <p:nvSpPr>
          <p:cNvPr id="1028"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1029"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9B9BEB-F481-485B-9020-1B02836F7788}" type="slidenum">
              <a:rPr kumimoji="1" lang="ja-JP" altLang="en-US" smtClean="0"/>
              <a:t>‹#›</a:t>
            </a:fld>
            <a:endParaRPr kumimoji="1" lang="ja-JP" altLang="en-US"/>
          </a:p>
        </p:txBody>
      </p:sp>
    </p:spTree>
    <p:extLst>
      <p:ext uri="{BB962C8B-B14F-4D97-AF65-F5344CB8AC3E}">
        <p14:creationId xmlns:p14="http://schemas.microsoft.com/office/powerpoint/2010/main" val="718887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1" Type="http://schemas.openxmlformats.org/officeDocument/2006/relationships/image" Target="../media/image1.emf" /><Relationship Id="rId2" Type="http://schemas.openxmlformats.org/officeDocument/2006/relationships/slideLayout" Target="../slideLayouts/slideLayout7.xml" /><Relationship Id="rId3" Type="http://schemas.openxmlformats.org/officeDocument/2006/relationships/notesSlide" Target="../notesSlides/notesSlide1.xml" /></Relationships>
</file>

<file path=ppt/slides/_rels/slide10.xml.rels><?xml version="1.0" encoding="UTF-8"?><Relationships xmlns="http://schemas.openxmlformats.org/package/2006/relationships"><Relationship Id="rId1" Type="http://schemas.openxmlformats.org/officeDocument/2006/relationships/image" Target="../media/image39.jpeg" /><Relationship Id="rId2" Type="http://schemas.openxmlformats.org/officeDocument/2006/relationships/slideLayout" Target="../slideLayouts/slideLayout7.xml" /><Relationship Id="rId3" Type="http://schemas.openxmlformats.org/officeDocument/2006/relationships/notesSlide" Target="../notesSlides/notesSlide10.xml" /></Relationships>
</file>

<file path=ppt/slides/_rels/slide11.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1.xml" /></Relationships>
</file>

<file path=ppt/slides/_rels/slide12.xml.rels><?xml version="1.0" encoding="UTF-8"?><Relationships xmlns="http://schemas.openxmlformats.org/package/2006/relationships"><Relationship Id="rId1" Type="http://schemas.openxmlformats.org/officeDocument/2006/relationships/image" Target="../media/image40.emf" /><Relationship Id="rId2" Type="http://schemas.openxmlformats.org/officeDocument/2006/relationships/image" Target="../media/image41.png" /><Relationship Id="rId3" Type="http://schemas.openxmlformats.org/officeDocument/2006/relationships/slideLayout" Target="../slideLayouts/slideLayout7.xml" /><Relationship Id="rId4" Type="http://schemas.openxmlformats.org/officeDocument/2006/relationships/notesSlide" Target="../notesSlides/notesSlide12.xml" /></Relationships>
</file>

<file path=ppt/slides/_rels/slide13.xml.rels><?xml version="1.0" encoding="UTF-8"?><Relationships xmlns="http://schemas.openxmlformats.org/package/2006/relationships"><Relationship Id="rId1" Type="http://schemas.openxmlformats.org/officeDocument/2006/relationships/image" Target="../media/image42.png" /><Relationship Id="rId2" Type="http://schemas.openxmlformats.org/officeDocument/2006/relationships/image" Target="../media/svg1.svg" /><Relationship Id="rId3" Type="http://schemas.openxmlformats.org/officeDocument/2006/relationships/image" Target="../media/image40.emf" /><Relationship Id="rId4" Type="http://schemas.openxmlformats.org/officeDocument/2006/relationships/slideLayout" Target="../slideLayouts/slideLayout7.xml" /><Relationship Id="rId5" Type="http://schemas.openxmlformats.org/officeDocument/2006/relationships/notesSlide" Target="../notesSlides/notesSlide13.xml" /></Relationships>
</file>

<file path=ppt/slides/_rels/slide14.xml.rels><?xml version="1.0" encoding="UTF-8"?><Relationships xmlns="http://schemas.openxmlformats.org/package/2006/relationships"><Relationship Id="rId1" Type="http://schemas.openxmlformats.org/officeDocument/2006/relationships/image" Target="../media/image43.emf" /><Relationship Id="rId2" Type="http://schemas.openxmlformats.org/officeDocument/2006/relationships/slideLayout" Target="../slideLayouts/slideLayout7.xml" /><Relationship Id="rId3" Type="http://schemas.openxmlformats.org/officeDocument/2006/relationships/notesSlide" Target="../notesSlides/notesSlide14.xml" /></Relationships>
</file>

<file path=ppt/slides/_rels/slide15.xml.rels><?xml version="1.0" encoding="UTF-8"?><Relationships xmlns="http://schemas.openxmlformats.org/package/2006/relationships"><Relationship Id="rId1" Type="http://schemas.openxmlformats.org/officeDocument/2006/relationships/image" Target="../media/image44.jpeg" /><Relationship Id="rId2" Type="http://schemas.openxmlformats.org/officeDocument/2006/relationships/image" Target="../media/image45.jpeg" /><Relationship Id="rId3" Type="http://schemas.openxmlformats.org/officeDocument/2006/relationships/slideLayout" Target="../slideLayouts/slideLayout7.xml" /><Relationship Id="rId4" Type="http://schemas.openxmlformats.org/officeDocument/2006/relationships/notesSlide" Target="../notesSlides/notesSlide15.xml" /></Relationships>
</file>

<file path=ppt/slides/_rels/slide16.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6.xml" /></Relationships>
</file>

<file path=ppt/slides/_rels/slide17.xml.rels><?xml version="1.0" encoding="UTF-8"?><Relationships xmlns="http://schemas.openxmlformats.org/package/2006/relationships"><Relationship Id="rId1" Type="http://schemas.openxmlformats.org/officeDocument/2006/relationships/image" Target="../media/image44.jpeg" /><Relationship Id="rId2" Type="http://schemas.openxmlformats.org/officeDocument/2006/relationships/slideLayout" Target="../slideLayouts/slideLayout7.xml" /><Relationship Id="rId3" Type="http://schemas.openxmlformats.org/officeDocument/2006/relationships/notesSlide" Target="../notesSlides/notesSlide17.xml" /></Relationships>
</file>

<file path=ppt/slides/_rels/slide18.xml.rels><?xml version="1.0" encoding="UTF-8"?><Relationships xmlns="http://schemas.openxmlformats.org/package/2006/relationships"><Relationship Id="rId1" Type="http://schemas.openxmlformats.org/officeDocument/2006/relationships/image" Target="../media/image40.emf" /><Relationship Id="rId2" Type="http://schemas.openxmlformats.org/officeDocument/2006/relationships/slideLayout" Target="../slideLayouts/slideLayout7.xml" /><Relationship Id="rId3" Type="http://schemas.openxmlformats.org/officeDocument/2006/relationships/notesSlide" Target="../notesSlides/notesSlide18.xml" /></Relationships>
</file>

<file path=ppt/slides/_rels/slide19.xml.rels><?xml version="1.0" encoding="UTF-8"?><Relationships xmlns="http://schemas.openxmlformats.org/package/2006/relationships"><Relationship Id="rId1" Type="http://schemas.openxmlformats.org/officeDocument/2006/relationships/image" Target="../media/image46.emf" /><Relationship Id="rId2" Type="http://schemas.openxmlformats.org/officeDocument/2006/relationships/image" Target="../media/image47.emf" /><Relationship Id="rId3" Type="http://schemas.openxmlformats.org/officeDocument/2006/relationships/image" Target="../media/image48.emf" /><Relationship Id="rId4" Type="http://schemas.openxmlformats.org/officeDocument/2006/relationships/image" Target="../media/image49.emf" /><Relationship Id="rId5" Type="http://schemas.openxmlformats.org/officeDocument/2006/relationships/slideLayout" Target="../slideLayouts/slideLayout7.xml" /><Relationship Id="rId6" Type="http://schemas.openxmlformats.org/officeDocument/2006/relationships/notesSlide" Target="../notesSlides/notesSlide19.xml" /></Relationships>
</file>

<file path=ppt/slides/_rels/slide2.xml.rels><?xml version="1.0" encoding="UTF-8"?><Relationships xmlns="http://schemas.openxmlformats.org/package/2006/relationships"><Relationship Id="rId1" Type="http://schemas.openxmlformats.org/officeDocument/2006/relationships/image" Target="../media/image2.emf" /><Relationship Id="rId2" Type="http://schemas.openxmlformats.org/officeDocument/2006/relationships/image" Target="../media/image3.png" /><Relationship Id="rId3" Type="http://schemas.openxmlformats.org/officeDocument/2006/relationships/image" Target="../media/image4.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7.png" /><Relationship Id="rId7" Type="http://schemas.openxmlformats.org/officeDocument/2006/relationships/image" Target="../media/image8.png" /><Relationship Id="rId8" Type="http://schemas.openxmlformats.org/officeDocument/2006/relationships/image" Target="../media/image9.png" /><Relationship Id="rId9" Type="http://schemas.openxmlformats.org/officeDocument/2006/relationships/image" Target="../media/image10.png" /><Relationship Id="rId10" Type="http://schemas.openxmlformats.org/officeDocument/2006/relationships/slideLayout" Target="../slideLayouts/slideLayout7.xml" /><Relationship Id="rId11" Type="http://schemas.openxmlformats.org/officeDocument/2006/relationships/notesSlide" Target="../notesSlides/notesSlide2.xml" /></Relationships>
</file>

<file path=ppt/slides/_rels/slide20.xml.rels><?xml version="1.0" encoding="UTF-8"?><Relationships xmlns="http://schemas.openxmlformats.org/package/2006/relationships"><Relationship Id="rId1" Type="http://schemas.openxmlformats.org/officeDocument/2006/relationships/image" Target="../media/image40.emf" /><Relationship Id="rId2" Type="http://schemas.openxmlformats.org/officeDocument/2006/relationships/slideLayout" Target="../slideLayouts/slideLayout7.xml" /><Relationship Id="rId3" Type="http://schemas.openxmlformats.org/officeDocument/2006/relationships/notesSlide" Target="../notesSlides/notesSlide20.xml" /></Relationships>
</file>

<file path=ppt/slides/_rels/slide21.xml.rels><?xml version="1.0" encoding="UTF-8"?><Relationships xmlns="http://schemas.openxmlformats.org/package/2006/relationships"><Relationship Id="rId1" Type="http://schemas.openxmlformats.org/officeDocument/2006/relationships/image" Target="../media/image50.jpeg" /><Relationship Id="rId2" Type="http://schemas.openxmlformats.org/officeDocument/2006/relationships/image" Target="../media/image46.emf" /><Relationship Id="rId3" Type="http://schemas.openxmlformats.org/officeDocument/2006/relationships/slideLayout" Target="../slideLayouts/slideLayout7.xml" /><Relationship Id="rId4" Type="http://schemas.openxmlformats.org/officeDocument/2006/relationships/notesSlide" Target="../notesSlides/notesSlide21.xml" /></Relationships>
</file>

<file path=ppt/slides/_rels/slide22.xml.rels><?xml version="1.0" encoding="UTF-8"?><Relationships xmlns="http://schemas.openxmlformats.org/package/2006/relationships"><Relationship Id="rId1" Type="http://schemas.openxmlformats.org/officeDocument/2006/relationships/image" Target="../media/image50.jpeg" /><Relationship Id="rId2" Type="http://schemas.openxmlformats.org/officeDocument/2006/relationships/image" Target="../media/image46.emf" /><Relationship Id="rId3" Type="http://schemas.openxmlformats.org/officeDocument/2006/relationships/slideLayout" Target="../slideLayouts/slideLayout7.xml" /><Relationship Id="rId4" Type="http://schemas.openxmlformats.org/officeDocument/2006/relationships/notesSlide" Target="../notesSlides/notesSlide22.xml" /></Relationships>
</file>

<file path=ppt/slides/_rels/slide23.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3.xml" /></Relationships>
</file>

<file path=ppt/slides/_rels/slide24.xml.rels><?xml version="1.0" encoding="UTF-8"?><Relationships xmlns="http://schemas.openxmlformats.org/package/2006/relationships"><Relationship Id="rId1" Type="http://schemas.openxmlformats.org/officeDocument/2006/relationships/image" Target="../media/image51.png" /><Relationship Id="rId2" Type="http://schemas.openxmlformats.org/officeDocument/2006/relationships/image" Target="../media/image52.png" /><Relationship Id="rId3" Type="http://schemas.openxmlformats.org/officeDocument/2006/relationships/slideLayout" Target="../slideLayouts/slideLayout7.xml" /><Relationship Id="rId4" Type="http://schemas.openxmlformats.org/officeDocument/2006/relationships/notesSlide" Target="../notesSlides/notesSlide24.xml" /></Relationships>
</file>

<file path=ppt/slides/_rels/slide25.xml.rels><?xml version="1.0" encoding="UTF-8"?><Relationships xmlns="http://schemas.openxmlformats.org/package/2006/relationships"><Relationship Id="rId1" Type="http://schemas.openxmlformats.org/officeDocument/2006/relationships/image" Target="../media/image53.png" /><Relationship Id="rId2" Type="http://schemas.openxmlformats.org/officeDocument/2006/relationships/image" Target="../media/image54.png" /><Relationship Id="rId3" Type="http://schemas.openxmlformats.org/officeDocument/2006/relationships/slideLayout" Target="../slideLayouts/slideLayout7.xml" /><Relationship Id="rId4" Type="http://schemas.openxmlformats.org/officeDocument/2006/relationships/notesSlide" Target="../notesSlides/notesSlide25.xml" /></Relationships>
</file>

<file path=ppt/slides/_rels/slide26.xml.rels><?xml version="1.0" encoding="UTF-8"?><Relationships xmlns="http://schemas.openxmlformats.org/package/2006/relationships"><Relationship Id="rId1" Type="http://schemas.openxmlformats.org/officeDocument/2006/relationships/image" Target="../media/image55.png" /><Relationship Id="rId2" Type="http://schemas.openxmlformats.org/officeDocument/2006/relationships/slideLayout" Target="../slideLayouts/slideLayout7.xml" /><Relationship Id="rId3" Type="http://schemas.openxmlformats.org/officeDocument/2006/relationships/notesSlide" Target="../notesSlides/notesSlide26.xml" /></Relationships>
</file>

<file path=ppt/slides/_rels/slide27.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7.xml" /></Relationships>
</file>

<file path=ppt/slides/_rels/slide28.xml.rels><?xml version="1.0" encoding="UTF-8"?><Relationships xmlns="http://schemas.openxmlformats.org/package/2006/relationships"><Relationship Id="rId1" Type="http://schemas.openxmlformats.org/officeDocument/2006/relationships/image" Target="../media/image56.png" /><Relationship Id="rId2" Type="http://schemas.openxmlformats.org/officeDocument/2006/relationships/image" Target="../media/image57.jpeg" /><Relationship Id="rId3" Type="http://schemas.openxmlformats.org/officeDocument/2006/relationships/image" Target="../media/image58.jpeg" /><Relationship Id="rId4" Type="http://schemas.openxmlformats.org/officeDocument/2006/relationships/slideLayout" Target="../slideLayouts/slideLayout7.xml" /><Relationship Id="rId5" Type="http://schemas.openxmlformats.org/officeDocument/2006/relationships/notesSlide" Target="../notesSlides/notesSlide28.xml" /></Relationships>
</file>

<file path=ppt/slides/_rels/slide29.xml.rels><?xml version="1.0" encoding="UTF-8"?><Relationships xmlns="http://schemas.openxmlformats.org/package/2006/relationships"><Relationship Id="rId1" Type="http://schemas.openxmlformats.org/officeDocument/2006/relationships/image" Target="../media/image59.jpeg" /><Relationship Id="rId2" Type="http://schemas.openxmlformats.org/officeDocument/2006/relationships/image" Target="../media/image60.jpeg" /><Relationship Id="rId3" Type="http://schemas.openxmlformats.org/officeDocument/2006/relationships/image" Target="../media/image58.jpeg" /><Relationship Id="rId4" Type="http://schemas.openxmlformats.org/officeDocument/2006/relationships/slideLayout" Target="../slideLayouts/slideLayout7.xml" /></Relationships>
</file>

<file path=ppt/slides/_rels/slide3.xml.rels><?xml version="1.0" encoding="UTF-8"?><Relationships xmlns="http://schemas.openxmlformats.org/package/2006/relationships"><Relationship Id="rId1" Type="http://schemas.openxmlformats.org/officeDocument/2006/relationships/image" Target="../media/image6.png" /><Relationship Id="rId2" Type="http://schemas.openxmlformats.org/officeDocument/2006/relationships/image" Target="../media/image11.jpeg" /><Relationship Id="rId3" Type="http://schemas.openxmlformats.org/officeDocument/2006/relationships/image" Target="../media/image12.emf" /><Relationship Id="rId4" Type="http://schemas.openxmlformats.org/officeDocument/2006/relationships/image" Target="../media/image13.emf" /><Relationship Id="rId5" Type="http://schemas.openxmlformats.org/officeDocument/2006/relationships/image" Target="../media/image14.png" /><Relationship Id="rId6" Type="http://schemas.openxmlformats.org/officeDocument/2006/relationships/image" Target="../media/image15.png" /><Relationship Id="rId7" Type="http://schemas.openxmlformats.org/officeDocument/2006/relationships/image" Target="../media/image16.png" /><Relationship Id="rId8" Type="http://schemas.openxmlformats.org/officeDocument/2006/relationships/image" Target="../media/image17.png" /><Relationship Id="rId9" Type="http://schemas.openxmlformats.org/officeDocument/2006/relationships/image" Target="../media/image18.png" /><Relationship Id="rId10" Type="http://schemas.openxmlformats.org/officeDocument/2006/relationships/image" Target="../media/image19.png" /><Relationship Id="rId11" Type="http://schemas.openxmlformats.org/officeDocument/2006/relationships/image" Target="../media/image20.png" /><Relationship Id="rId12" Type="http://schemas.openxmlformats.org/officeDocument/2006/relationships/image" Target="../media/image21.png" /><Relationship Id="rId13" Type="http://schemas.openxmlformats.org/officeDocument/2006/relationships/image" Target="../media/image22.png" /><Relationship Id="rId14" Type="http://schemas.openxmlformats.org/officeDocument/2006/relationships/image" Target="../media/image23.png" /><Relationship Id="rId15" Type="http://schemas.openxmlformats.org/officeDocument/2006/relationships/image" Target="../media/image24.png" /><Relationship Id="rId16" Type="http://schemas.openxmlformats.org/officeDocument/2006/relationships/image" Target="../media/image25.png" /><Relationship Id="rId17" Type="http://schemas.openxmlformats.org/officeDocument/2006/relationships/image" Target="../media/image26.png" /><Relationship Id="rId18" Type="http://schemas.openxmlformats.org/officeDocument/2006/relationships/image" Target="../media/image27.png" /><Relationship Id="rId19" Type="http://schemas.openxmlformats.org/officeDocument/2006/relationships/image" Target="../media/image28.png" /><Relationship Id="rId20" Type="http://schemas.openxmlformats.org/officeDocument/2006/relationships/image" Target="../media/image29.png" /><Relationship Id="rId21" Type="http://schemas.openxmlformats.org/officeDocument/2006/relationships/image" Target="../media/image30.png" /><Relationship Id="rId22" Type="http://schemas.openxmlformats.org/officeDocument/2006/relationships/image" Target="../media/image31.png" /><Relationship Id="rId23" Type="http://schemas.openxmlformats.org/officeDocument/2006/relationships/image" Target="../media/image2.emf" /><Relationship Id="rId24" Type="http://schemas.openxmlformats.org/officeDocument/2006/relationships/image" Target="../media/image3.png" /><Relationship Id="rId25" Type="http://schemas.openxmlformats.org/officeDocument/2006/relationships/slideLayout" Target="../slideLayouts/slideLayout7.xml" /><Relationship Id="rId26" Type="http://schemas.openxmlformats.org/officeDocument/2006/relationships/notesSlide" Target="../notesSlides/notesSlide3.xml" /></Relationships>
</file>

<file path=ppt/slides/_rels/slide30.xml.rels><?xml version="1.0" encoding="UTF-8"?><Relationships xmlns="http://schemas.openxmlformats.org/package/2006/relationships"><Relationship Id="rId1" Type="http://schemas.openxmlformats.org/officeDocument/2006/relationships/image" Target="../media/image61.jpeg" /><Relationship Id="rId2" Type="http://schemas.openxmlformats.org/officeDocument/2006/relationships/image" Target="../media/image62.png" /><Relationship Id="rId3" Type="http://schemas.openxmlformats.org/officeDocument/2006/relationships/image" Target="../media/image58.jpeg" /><Relationship Id="rId4" Type="http://schemas.openxmlformats.org/officeDocument/2006/relationships/slideLayout" Target="../slideLayouts/slideLayout7.xml" /></Relationships>
</file>

<file path=ppt/slides/_rels/slide31.xml.rels><?xml version="1.0" encoding="UTF-8"?><Relationships xmlns="http://schemas.openxmlformats.org/package/2006/relationships"><Relationship Id="rId1" Type="http://schemas.openxmlformats.org/officeDocument/2006/relationships/image" Target="../media/image63.emf" /><Relationship Id="rId2" Type="http://schemas.openxmlformats.org/officeDocument/2006/relationships/image" Target="../media/image64.png" /><Relationship Id="rId3" Type="http://schemas.openxmlformats.org/officeDocument/2006/relationships/image" Target="../media/image65.jpeg" /><Relationship Id="rId4" Type="http://schemas.openxmlformats.org/officeDocument/2006/relationships/slideLayout" Target="../slideLayouts/slideLayout7.xml" /><Relationship Id="rId5" Type="http://schemas.openxmlformats.org/officeDocument/2006/relationships/notesSlide" Target="../notesSlides/notesSlide29.xml" /></Relationships>
</file>

<file path=ppt/slides/_rels/slide32.xml.rels><?xml version="1.0" encoding="UTF-8"?><Relationships xmlns="http://schemas.openxmlformats.org/package/2006/relationships"><Relationship Id="rId1" Type="http://schemas.openxmlformats.org/officeDocument/2006/relationships/image" Target="../media/image37.emf" /><Relationship Id="rId2" Type="http://schemas.openxmlformats.org/officeDocument/2006/relationships/image" Target="../media/image66.jpeg" /><Relationship Id="rId3" Type="http://schemas.openxmlformats.org/officeDocument/2006/relationships/slideLayout" Target="../slideLayouts/slideLayout7.xml" /><Relationship Id="rId4" Type="http://schemas.openxmlformats.org/officeDocument/2006/relationships/notesSlide" Target="../notesSlides/notesSlide30.xml" /></Relationships>
</file>

<file path=ppt/slides/_rels/slide33.xml.rels><?xml version="1.0" encoding="UTF-8"?><Relationships xmlns="http://schemas.openxmlformats.org/package/2006/relationships"><Relationship Id="rId1" Type="http://schemas.openxmlformats.org/officeDocument/2006/relationships/image" Target="../media/image67.png" /><Relationship Id="rId2" Type="http://schemas.openxmlformats.org/officeDocument/2006/relationships/image" Target="../media/image68.emf" /><Relationship Id="rId3" Type="http://schemas.openxmlformats.org/officeDocument/2006/relationships/image" Target="../media/image66.jpeg" /><Relationship Id="rId4" Type="http://schemas.openxmlformats.org/officeDocument/2006/relationships/slideLayout" Target="../slideLayouts/slideLayout7.xml" /><Relationship Id="rId5" Type="http://schemas.openxmlformats.org/officeDocument/2006/relationships/notesSlide" Target="../notesSlides/notesSlide31.xml" /></Relationships>
</file>

<file path=ppt/slides/_rels/slide34.xml.rels><?xml version="1.0" encoding="UTF-8"?><Relationships xmlns="http://schemas.openxmlformats.org/package/2006/relationships"><Relationship Id="rId1" Type="http://schemas.openxmlformats.org/officeDocument/2006/relationships/image" Target="../media/image69.jpeg" /><Relationship Id="rId2" Type="http://schemas.openxmlformats.org/officeDocument/2006/relationships/slideLayout" Target="../slideLayouts/slideLayout7.xml" /><Relationship Id="rId3" Type="http://schemas.openxmlformats.org/officeDocument/2006/relationships/notesSlide" Target="../notesSlides/notesSlide32.xml" /></Relationships>
</file>

<file path=ppt/slides/_rels/slide35.xml.rels><?xml version="1.0" encoding="UTF-8"?><Relationships xmlns="http://schemas.openxmlformats.org/package/2006/relationships"><Relationship Id="rId1" Type="http://schemas.openxmlformats.org/officeDocument/2006/relationships/image" Target="../media/image70.emf" /><Relationship Id="rId2" Type="http://schemas.openxmlformats.org/officeDocument/2006/relationships/image" Target="../media/image71.png" /><Relationship Id="rId3" Type="http://schemas.openxmlformats.org/officeDocument/2006/relationships/image" Target="../media/image72.jpeg" /><Relationship Id="rId4" Type="http://schemas.openxmlformats.org/officeDocument/2006/relationships/slideLayout" Target="../slideLayouts/slideLayout7.xml" /><Relationship Id="rId5" Type="http://schemas.openxmlformats.org/officeDocument/2006/relationships/notesSlide" Target="../notesSlides/notesSlide33.xml" /></Relationships>
</file>

<file path=ppt/slides/_rels/slide36.xml.rels><?xml version="1.0" encoding="UTF-8"?><Relationships xmlns="http://schemas.openxmlformats.org/package/2006/relationships"><Relationship Id="rId1" Type="http://schemas.openxmlformats.org/officeDocument/2006/relationships/image" Target="../media/image73.jpeg" /><Relationship Id="rId2" Type="http://schemas.openxmlformats.org/officeDocument/2006/relationships/image" Target="../media/image63.emf" /><Relationship Id="rId3" Type="http://schemas.openxmlformats.org/officeDocument/2006/relationships/image" Target="../media/image71.png" /><Relationship Id="rId4" Type="http://schemas.openxmlformats.org/officeDocument/2006/relationships/slideLayout" Target="../slideLayouts/slideLayout7.xml" /><Relationship Id="rId5" Type="http://schemas.openxmlformats.org/officeDocument/2006/relationships/notesSlide" Target="../notesSlides/notesSlide34.xml" /></Relationships>
</file>

<file path=ppt/slides/_rels/slide37.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5.xml" /></Relationships>
</file>

<file path=ppt/slides/_rels/slide38.xml.rels><?xml version="1.0" encoding="UTF-8"?><Relationships xmlns="http://schemas.openxmlformats.org/package/2006/relationships"><Relationship Id="rId1" Type="http://schemas.openxmlformats.org/officeDocument/2006/relationships/image" Target="../media/image40.emf" /><Relationship Id="rId2" Type="http://schemas.openxmlformats.org/officeDocument/2006/relationships/image" Target="../media/image74.png" /><Relationship Id="rId3" Type="http://schemas.openxmlformats.org/officeDocument/2006/relationships/image" Target="../media/image75.png" /><Relationship Id="rId4" Type="http://schemas.openxmlformats.org/officeDocument/2006/relationships/image" Target="../media/image76.png" /><Relationship Id="rId5" Type="http://schemas.openxmlformats.org/officeDocument/2006/relationships/image" Target="../media/image77.png" /><Relationship Id="rId6" Type="http://schemas.openxmlformats.org/officeDocument/2006/relationships/image" Target="../media/image78.png" /><Relationship Id="rId7" Type="http://schemas.openxmlformats.org/officeDocument/2006/relationships/slideLayout" Target="../slideLayouts/slideLayout7.xml" /><Relationship Id="rId8" Type="http://schemas.openxmlformats.org/officeDocument/2006/relationships/notesSlide" Target="../notesSlides/notesSlide36.xml" /></Relationships>
</file>

<file path=ppt/slides/_rels/slide39.xml.rels><?xml version="1.0" encoding="UTF-8"?><Relationships xmlns="http://schemas.openxmlformats.org/package/2006/relationships"><Relationship Id="rId1" Type="http://schemas.openxmlformats.org/officeDocument/2006/relationships/image" Target="../media/image79.jpeg" /><Relationship Id="rId2" Type="http://schemas.openxmlformats.org/officeDocument/2006/relationships/image" Target="../media/image74.png" /><Relationship Id="rId3" Type="http://schemas.openxmlformats.org/officeDocument/2006/relationships/image" Target="../media/image70.emf" /><Relationship Id="rId4" Type="http://schemas.openxmlformats.org/officeDocument/2006/relationships/image" Target="../media/image58.jpeg" /><Relationship Id="rId5" Type="http://schemas.openxmlformats.org/officeDocument/2006/relationships/slideLayout" Target="../slideLayouts/slideLayout7.xml" /><Relationship Id="rId6" Type="http://schemas.openxmlformats.org/officeDocument/2006/relationships/notesSlide" Target="../notesSlides/notesSlide37.xml" /></Relationships>
</file>

<file path=ppt/slides/_rels/slide4.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s>
</file>

<file path=ppt/slides/_rels/slide40.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8.xml" /></Relationships>
</file>

<file path=ppt/slides/_rels/slide41.xml.rels><?xml version="1.0" encoding="UTF-8"?><Relationships xmlns="http://schemas.openxmlformats.org/package/2006/relationships"><Relationship Id="rId1" Type="http://schemas.openxmlformats.org/officeDocument/2006/relationships/image" Target="../media/image80.png" /><Relationship Id="rId2" Type="http://schemas.openxmlformats.org/officeDocument/2006/relationships/image" Target="../media/image58.jpeg" /><Relationship Id="rId3" Type="http://schemas.openxmlformats.org/officeDocument/2006/relationships/slideLayout" Target="../slideLayouts/slideLayout7.xml" /><Relationship Id="rId4" Type="http://schemas.openxmlformats.org/officeDocument/2006/relationships/notesSlide" Target="../notesSlides/notesSlide39.xml" /></Relationships>
</file>

<file path=ppt/slides/_rels/slide42.xml.rels><?xml version="1.0" encoding="UTF-8"?><Relationships xmlns="http://schemas.openxmlformats.org/package/2006/relationships"><Relationship Id="rId1" Type="http://schemas.openxmlformats.org/officeDocument/2006/relationships/image" Target="../media/image81.jpeg" /><Relationship Id="rId2" Type="http://schemas.openxmlformats.org/officeDocument/2006/relationships/image" Target="../media/image58.jpeg" /><Relationship Id="rId3" Type="http://schemas.openxmlformats.org/officeDocument/2006/relationships/slideLayout" Target="../slideLayouts/slideLayout7.xml" /><Relationship Id="rId4" Type="http://schemas.openxmlformats.org/officeDocument/2006/relationships/notesSlide" Target="../notesSlides/notesSlide40.xml" /></Relationships>
</file>

<file path=ppt/slides/_rels/slide43.xml.rels><?xml version="1.0" encoding="UTF-8"?><Relationships xmlns="http://schemas.openxmlformats.org/package/2006/relationships"><Relationship Id="rId1" Type="http://schemas.openxmlformats.org/officeDocument/2006/relationships/image" Target="../media/image82.jpeg" /><Relationship Id="rId2" Type="http://schemas.openxmlformats.org/officeDocument/2006/relationships/image" Target="../media/image83.jpeg" /><Relationship Id="rId3" Type="http://schemas.openxmlformats.org/officeDocument/2006/relationships/image" Target="../media/image58.jpeg" /><Relationship Id="rId4" Type="http://schemas.openxmlformats.org/officeDocument/2006/relationships/slideLayout" Target="../slideLayouts/slideLayout7.xml" /><Relationship Id="rId5" Type="http://schemas.openxmlformats.org/officeDocument/2006/relationships/notesSlide" Target="../notesSlides/notesSlide41.xml" /></Relationships>
</file>

<file path=ppt/slides/_rels/slide44.xml.rels><?xml version="1.0" encoding="UTF-8"?><Relationships xmlns="http://schemas.openxmlformats.org/package/2006/relationships"><Relationship Id="rId1" Type="http://schemas.openxmlformats.org/officeDocument/2006/relationships/image" Target="../media/image25.png" /><Relationship Id="rId2" Type="http://schemas.openxmlformats.org/officeDocument/2006/relationships/image" Target="../media/image63.emf" /><Relationship Id="rId3" Type="http://schemas.openxmlformats.org/officeDocument/2006/relationships/image" Target="../media/image84.emf" /><Relationship Id="rId4" Type="http://schemas.openxmlformats.org/officeDocument/2006/relationships/slideLayout" Target="../slideLayouts/slideLayout7.xml" /><Relationship Id="rId5" Type="http://schemas.openxmlformats.org/officeDocument/2006/relationships/notesSlide" Target="../notesSlides/notesSlide42.xml" /></Relationships>
</file>

<file path=ppt/slides/_rels/slide45.xml.rels><?xml version="1.0" encoding="UTF-8"?><Relationships xmlns="http://schemas.openxmlformats.org/package/2006/relationships"><Relationship Id="rId1" Type="http://schemas.openxmlformats.org/officeDocument/2006/relationships/image" Target="../media/image13.emf" /><Relationship Id="rId2" Type="http://schemas.openxmlformats.org/officeDocument/2006/relationships/image" Target="../media/image14.png" /><Relationship Id="rId3" Type="http://schemas.openxmlformats.org/officeDocument/2006/relationships/image" Target="../media/image15.png" /><Relationship Id="rId4" Type="http://schemas.openxmlformats.org/officeDocument/2006/relationships/image" Target="../media/image16.png" /><Relationship Id="rId5" Type="http://schemas.openxmlformats.org/officeDocument/2006/relationships/image" Target="../media/image17.png" /><Relationship Id="rId6" Type="http://schemas.openxmlformats.org/officeDocument/2006/relationships/image" Target="../media/image18.png" /><Relationship Id="rId7" Type="http://schemas.openxmlformats.org/officeDocument/2006/relationships/image" Target="../media/image19.png" /><Relationship Id="rId8" Type="http://schemas.openxmlformats.org/officeDocument/2006/relationships/image" Target="../media/image20.png" /><Relationship Id="rId9" Type="http://schemas.openxmlformats.org/officeDocument/2006/relationships/image" Target="../media/image21.png" /><Relationship Id="rId10" Type="http://schemas.openxmlformats.org/officeDocument/2006/relationships/image" Target="../media/image22.png" /><Relationship Id="rId11" Type="http://schemas.openxmlformats.org/officeDocument/2006/relationships/image" Target="../media/image23.png" /><Relationship Id="rId12" Type="http://schemas.openxmlformats.org/officeDocument/2006/relationships/image" Target="../media/image24.png" /><Relationship Id="rId13" Type="http://schemas.openxmlformats.org/officeDocument/2006/relationships/image" Target="../media/image25.png" /><Relationship Id="rId14" Type="http://schemas.openxmlformats.org/officeDocument/2006/relationships/image" Target="../media/image26.png" /><Relationship Id="rId15" Type="http://schemas.openxmlformats.org/officeDocument/2006/relationships/image" Target="../media/image27.png" /><Relationship Id="rId16" Type="http://schemas.openxmlformats.org/officeDocument/2006/relationships/image" Target="../media/image28.png" /><Relationship Id="rId17" Type="http://schemas.openxmlformats.org/officeDocument/2006/relationships/image" Target="../media/image29.png" /><Relationship Id="rId18" Type="http://schemas.openxmlformats.org/officeDocument/2006/relationships/image" Target="../media/image30.png" /><Relationship Id="rId19" Type="http://schemas.openxmlformats.org/officeDocument/2006/relationships/image" Target="../media/image31.png" /><Relationship Id="rId20" Type="http://schemas.openxmlformats.org/officeDocument/2006/relationships/slideLayout" Target="../slideLayouts/slideLayout7.xml" /><Relationship Id="rId21" Type="http://schemas.openxmlformats.org/officeDocument/2006/relationships/notesSlide" Target="../notesSlides/notesSlide43.xml" /></Relationships>
</file>

<file path=ppt/slides/_rels/slide46.xml.rels><?xml version="1.0" encoding="UTF-8"?><Relationships xmlns="http://schemas.openxmlformats.org/package/2006/relationships"><Relationship Id="rId1" Type="http://schemas.openxmlformats.org/officeDocument/2006/relationships/image" Target="../media/image33.jpeg" /><Relationship Id="rId2" Type="http://schemas.openxmlformats.org/officeDocument/2006/relationships/image" Target="../media/image51.png" /><Relationship Id="rId3" Type="http://schemas.openxmlformats.org/officeDocument/2006/relationships/image" Target="../media/image76.png" /><Relationship Id="rId4" Type="http://schemas.openxmlformats.org/officeDocument/2006/relationships/slideLayout" Target="../slideLayouts/slideLayout7.xml" /><Relationship Id="rId5" Type="http://schemas.openxmlformats.org/officeDocument/2006/relationships/notesSlide" Target="../notesSlides/notesSlide44.xml" /></Relationships>
</file>

<file path=ppt/slides/_rels/slide47.xml.rels><?xml version="1.0" encoding="UTF-8"?><Relationships xmlns="http://schemas.openxmlformats.org/package/2006/relationships"><Relationship Id="rId1" Type="http://schemas.openxmlformats.org/officeDocument/2006/relationships/hyperlink" Target="https://wits.worldbank.org/trade/comtrade/en/country/JPN/year/2023/tradeflow/Imports/partner/ALL/product/180100?utm_source=chatgpt.com" TargetMode="External" /><Relationship Id="rId2" Type="http://schemas.openxmlformats.org/officeDocument/2006/relationships/hyperlink" Target="https://wdi.worldbank.org/table/2.6" TargetMode="External" /><Relationship Id="rId3" Type="http://schemas.openxmlformats.org/officeDocument/2006/relationships/hyperlink" Target="https://www.kakaoplattform.ch/news-information/studies-and-reports" TargetMode="External" /><Relationship Id="rId4" Type="http://schemas.openxmlformats.org/officeDocument/2006/relationships/hyperlink" Target="https://www.worldbank.org/ja/news/factsheet/2025/06/05/june-2025-update-to-global-poverty-lines" TargetMode="External" /><Relationship Id="rId5" Type="http://schemas.openxmlformats.org/officeDocument/2006/relationships/hyperlink" Target="https://www.fairtrade.net/jp-jp/products/fairtrade-products.html" TargetMode="External" /><Relationship Id="rId6" Type="http://schemas.openxmlformats.org/officeDocument/2006/relationships/hyperlink" Target="https://wakachiai.jp/" TargetMode="External" /><Relationship Id="rId7" Type="http://schemas.openxmlformats.org/officeDocument/2006/relationships/hyperlink" Target="https://www.kokushi.fra.go.jp/R06/R06_03_tunas-R.pdf" TargetMode="External" /><Relationship Id="rId8" Type="http://schemas.openxmlformats.org/officeDocument/2006/relationships/slideLayout" Target="../slideLayouts/slideLayout7.xml" /></Relationships>
</file>

<file path=ppt/slides/_rels/slide5.xml.rels><?xml version="1.0" encoding="UTF-8"?><Relationships xmlns="http://schemas.openxmlformats.org/package/2006/relationships"><Relationship Id="rId1" Type="http://schemas.openxmlformats.org/officeDocument/2006/relationships/image" Target="../media/image32.jpeg" /><Relationship Id="rId2" Type="http://schemas.openxmlformats.org/officeDocument/2006/relationships/image" Target="../media/image33.jpeg" /><Relationship Id="rId3" Type="http://schemas.openxmlformats.org/officeDocument/2006/relationships/slideLayout" Target="../slideLayouts/slideLayout7.xml" /><Relationship Id="rId4" Type="http://schemas.openxmlformats.org/officeDocument/2006/relationships/notesSlide" Target="../notesSlides/notesSlide5.xml" /></Relationships>
</file>

<file path=ppt/slides/_rels/slide6.xml.rels><?xml version="1.0" encoding="UTF-8"?><Relationships xmlns="http://schemas.openxmlformats.org/package/2006/relationships"><Relationship Id="rId1" Type="http://schemas.openxmlformats.org/officeDocument/2006/relationships/image" Target="../media/image34.emf" /><Relationship Id="rId2" Type="http://schemas.openxmlformats.org/officeDocument/2006/relationships/slideLayout" Target="../slideLayouts/slideLayout7.xml" /><Relationship Id="rId3" Type="http://schemas.openxmlformats.org/officeDocument/2006/relationships/notesSlide" Target="../notesSlides/notesSlide6.xml" /></Relationships>
</file>

<file path=ppt/slides/_rels/slide7.xml.rels><?xml version="1.0" encoding="UTF-8"?><Relationships xmlns="http://schemas.openxmlformats.org/package/2006/relationships"><Relationship Id="rId1" Type="http://schemas.openxmlformats.org/officeDocument/2006/relationships/image" Target="../media/image35.jpeg" /><Relationship Id="rId2" Type="http://schemas.openxmlformats.org/officeDocument/2006/relationships/slideLayout" Target="../slideLayouts/slideLayout7.xml" /><Relationship Id="rId3" Type="http://schemas.openxmlformats.org/officeDocument/2006/relationships/notesSlide" Target="../notesSlides/notesSlide7.xml" /></Relationships>
</file>

<file path=ppt/slides/_rels/slide8.xml.rels><?xml version="1.0" encoding="UTF-8"?><Relationships xmlns="http://schemas.openxmlformats.org/package/2006/relationships"><Relationship Id="rId1" Type="http://schemas.openxmlformats.org/officeDocument/2006/relationships/image" Target="../media/image36.jpeg" /><Relationship Id="rId2" Type="http://schemas.openxmlformats.org/officeDocument/2006/relationships/image" Target="../media/image37.emf" /><Relationship Id="rId3" Type="http://schemas.openxmlformats.org/officeDocument/2006/relationships/slideLayout" Target="../slideLayouts/slideLayout7.xml" /><Relationship Id="rId4" Type="http://schemas.openxmlformats.org/officeDocument/2006/relationships/notesSlide" Target="../notesSlides/notesSlide8.xml" /></Relationships>
</file>

<file path=ppt/slides/_rels/slide9.xml.rels><?xml version="1.0" encoding="UTF-8"?><Relationships xmlns="http://schemas.openxmlformats.org/package/2006/relationships"><Relationship Id="rId1" Type="http://schemas.openxmlformats.org/officeDocument/2006/relationships/image" Target="../media/image38.jpeg" /><Relationship Id="rId2" Type="http://schemas.openxmlformats.org/officeDocument/2006/relationships/slideLayout" Target="../slideLayouts/slideLayout7.xml" /><Relationship Id="rId3"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06" name="図 5"/>
          <p:cNvPicPr>
            <a:picLocks noChangeAspect="1"/>
          </p:cNvPicPr>
          <p:nvPr/>
        </p:nvPicPr>
        <p:blipFill>
          <a:blip r:embed="rId1"/>
          <a:stretch>
            <a:fillRect/>
          </a:stretch>
        </p:blipFill>
        <p:spPr>
          <a:xfrm>
            <a:off x="0" y="0"/>
            <a:ext cx="12192000" cy="6858000"/>
          </a:xfrm>
          <a:prstGeom prst="rect">
            <a:avLst/>
          </a:prstGeom>
        </p:spPr>
      </p:pic>
      <p:sp>
        <p:nvSpPr>
          <p:cNvPr id="1107" name="角丸四角形 6"/>
          <p:cNvSpPr/>
          <p:nvPr/>
        </p:nvSpPr>
        <p:spPr>
          <a:xfrm>
            <a:off x="2280356" y="1659467"/>
            <a:ext cx="7890933" cy="2912533"/>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108" name="正方形/長方形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9" name="テキスト ボックス 2"/>
          <p:cNvSpPr txBox="1"/>
          <p:nvPr/>
        </p:nvSpPr>
        <p:spPr>
          <a:xfrm>
            <a:off x="3115732" y="2025317"/>
            <a:ext cx="6524978" cy="1661993"/>
          </a:xfrm>
          <a:prstGeom prst="rect">
            <a:avLst/>
          </a:prstGeom>
          <a:noFill/>
        </p:spPr>
        <p:txBody>
          <a:bodyPr wrap="square" rtlCol="0">
            <a:spAutoFit/>
          </a:bodyPr>
          <a:lstStyle/>
          <a:p>
            <a:pPr algn="ctr"/>
            <a:r>
              <a:rPr lang="en-US" altLang="ja-JP" sz="5400" b="1" dirty="0">
                <a:latin typeface="Meiryo" panose="020B0604030504040204" pitchFamily="34" charset="-128"/>
                <a:ea typeface="Meiryo" panose="020B0604030504040204" pitchFamily="34" charset="-128"/>
              </a:rPr>
              <a:t>SDGs</a:t>
            </a:r>
            <a:r>
              <a:rPr lang="ja-JP" altLang="en-US" sz="4800" b="1" dirty="0">
                <a:latin typeface="Meiryo" panose="020B0604030504040204" pitchFamily="34" charset="-128"/>
                <a:ea typeface="Meiryo" panose="020B0604030504040204" pitchFamily="34" charset="-128"/>
              </a:rPr>
              <a:t>達成</a:t>
            </a:r>
            <a:r>
              <a:rPr lang="ja-JP" altLang="en-US" sz="4000" b="1" dirty="0">
                <a:latin typeface="Meiryo" panose="020B0604030504040204" pitchFamily="34" charset="-128"/>
                <a:ea typeface="Meiryo" panose="020B0604030504040204" pitchFamily="34" charset="-128"/>
              </a:rPr>
              <a:t>に</a:t>
            </a:r>
            <a:r>
              <a:rPr lang="ja-JP" altLang="en-US" sz="4800" b="1" dirty="0">
                <a:latin typeface="Meiryo" panose="020B0604030504040204" pitchFamily="34" charset="-128"/>
                <a:ea typeface="Meiryo" panose="020B0604030504040204" pitchFamily="34" charset="-128"/>
              </a:rPr>
              <a:t>向けた</a:t>
            </a:r>
            <a:endParaRPr lang="en-US" altLang="ja-JP" sz="4800" b="1" dirty="0">
              <a:latin typeface="Meiryo" panose="020B0604030504040204" pitchFamily="34" charset="-128"/>
              <a:ea typeface="Meiryo" panose="020B0604030504040204" pitchFamily="34" charset="-128"/>
            </a:endParaRPr>
          </a:p>
          <a:p>
            <a:pPr algn="ctr"/>
            <a:r>
              <a:rPr lang="ja-JP" altLang="en-US" sz="4800" b="1" dirty="0">
                <a:solidFill>
                  <a:srgbClr val="AB7942"/>
                </a:solidFill>
                <a:latin typeface="Meiryo" panose="020B0604030504040204" pitchFamily="34" charset="-128"/>
                <a:ea typeface="Meiryo" panose="020B0604030504040204" pitchFamily="34" charset="-128"/>
              </a:rPr>
              <a:t>エシカル消費</a:t>
            </a:r>
            <a:endParaRPr kumimoji="1" lang="ja-JP" altLang="en-US" sz="4800" b="1" dirty="0">
              <a:solidFill>
                <a:srgbClr val="AB7942"/>
              </a:solidFill>
              <a:latin typeface="Meiryo" panose="020B0604030504040204" pitchFamily="34" charset="-128"/>
              <a:ea typeface="Meiryo" panose="020B0604030504040204" pitchFamily="34" charset="-128"/>
            </a:endParaRPr>
          </a:p>
        </p:txBody>
      </p:sp>
      <p:sp>
        <p:nvSpPr>
          <p:cNvPr id="1110" name="テキスト ボックス 3"/>
          <p:cNvSpPr txBox="1"/>
          <p:nvPr/>
        </p:nvSpPr>
        <p:spPr>
          <a:xfrm>
            <a:off x="2968976" y="3687310"/>
            <a:ext cx="6818489" cy="584775"/>
          </a:xfrm>
          <a:prstGeom prst="rect">
            <a:avLst/>
          </a:prstGeom>
          <a:noFill/>
        </p:spPr>
        <p:txBody>
          <a:bodyPr wrap="square" rtlCol="0">
            <a:spAutoFit/>
          </a:bodyPr>
          <a:lstStyle/>
          <a:p>
            <a:pPr algn="l"/>
            <a:r>
              <a:rPr lang="ja-JP" altLang="en-US" sz="3200" b="1">
                <a:latin typeface="Meiryo" panose="020B0604030504040204" pitchFamily="34" charset="-128"/>
                <a:ea typeface="Meiryo" panose="020B0604030504040204" pitchFamily="34" charset="-128"/>
              </a:rPr>
              <a:t>－みんなの買い物が未来をつくるー</a:t>
            </a:r>
            <a:endParaRPr kumimoji="1" lang="ja-JP" altLang="en-US" sz="3200" b="1">
              <a:latin typeface="Meiryo" panose="020B0604030504040204" pitchFamily="34" charset="-128"/>
              <a:ea typeface="Meiryo" panose="020B0604030504040204" pitchFamily="34" charset="-128"/>
            </a:endParaRPr>
          </a:p>
        </p:txBody>
      </p:sp>
      <p:sp>
        <p:nvSpPr>
          <p:cNvPr id="1111" name="テキスト ボックス 4"/>
          <p:cNvSpPr txBox="1"/>
          <p:nvPr/>
        </p:nvSpPr>
        <p:spPr>
          <a:xfrm>
            <a:off x="4882443" y="4841767"/>
            <a:ext cx="2991556" cy="888705"/>
          </a:xfrm>
          <a:prstGeom prst="rect">
            <a:avLst/>
          </a:prstGeom>
          <a:noFill/>
        </p:spPr>
        <p:txBody>
          <a:bodyPr wrap="square" rtlCol="0">
            <a:spAutoFit/>
          </a:bodyPr>
          <a:lstStyle/>
          <a:p>
            <a:pPr algn="ctr">
              <a:lnSpc>
                <a:spcPct val="150000"/>
              </a:lnSpc>
            </a:pPr>
            <a:r>
              <a:rPr lang="ja-JP" altLang="en-US">
                <a:latin typeface="Meiryo" panose="020B0604030504040204" pitchFamily="34" charset="-128"/>
                <a:ea typeface="Meiryo" panose="020B0604030504040204" pitchFamily="34" charset="-128"/>
              </a:rPr>
              <a:t>静岡県</a:t>
            </a:r>
            <a:r>
              <a:rPr lang="en-US" altLang="ja-JP" dirty="0">
                <a:latin typeface="Meiryo" panose="020B0604030504040204" pitchFamily="34" charset="-128"/>
                <a:ea typeface="Meiryo" panose="020B0604030504040204" pitchFamily="34" charset="-128"/>
              </a:rPr>
              <a:t> </a:t>
            </a:r>
            <a:r>
              <a:rPr lang="ja-JP" altLang="en-US">
                <a:latin typeface="Meiryo" panose="020B0604030504040204" pitchFamily="34" charset="-128"/>
                <a:ea typeface="Meiryo" panose="020B0604030504040204" pitchFamily="34" charset="-128"/>
              </a:rPr>
              <a:t>消費者教育講師</a:t>
            </a:r>
            <a:endParaRPr lang="en-US" altLang="ja-JP" dirty="0">
              <a:latin typeface="Meiryo" panose="020B0604030504040204" pitchFamily="34" charset="-128"/>
              <a:ea typeface="Meiryo" panose="020B0604030504040204" pitchFamily="34" charset="-128"/>
            </a:endParaRPr>
          </a:p>
          <a:p>
            <a:pPr algn="ctr">
              <a:lnSpc>
                <a:spcPct val="150000"/>
              </a:lnSpc>
            </a:pPr>
            <a:r>
              <a:rPr lang="ja-JP" altLang="en-US">
                <a:latin typeface="Meiryo" panose="020B0604030504040204" pitchFamily="34" charset="-128"/>
                <a:ea typeface="Meiryo" panose="020B0604030504040204" pitchFamily="34" charset="-128"/>
              </a:rPr>
              <a:t>講師氏名</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955832404"/>
      </p:ext>
    </p:extLst>
  </p:cSld>
  <p:clrMapOvr>
    <a:masterClrMapping/>
  </p:clrMapOvr>
  <mc:AlternateContent xmlns:mc="http://schemas.openxmlformats.org/markup-compatibility/2006">
    <mc:Choice xmlns:p14="http://schemas.microsoft.com/office/powerpoint/2010/main" Requires="p14">
      <p:transition spd="slow" advTm="2610" p14:dur="2000"/>
    </mc:Choice>
    <mc:Fallback>
      <p:transition spd="slow" advTm="261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23" name="テキスト ボックス 1"/>
          <p:cNvSpPr txBox="1"/>
          <p:nvPr/>
        </p:nvSpPr>
        <p:spPr>
          <a:xfrm>
            <a:off x="1854981" y="837970"/>
            <a:ext cx="8778240" cy="830997"/>
          </a:xfrm>
          <a:prstGeom prst="rect">
            <a:avLst/>
          </a:prstGeom>
          <a:noFill/>
        </p:spPr>
        <p:txBody>
          <a:bodyPr wrap="square">
            <a:spAutoFit/>
          </a:bodyPr>
          <a:lstStyle/>
          <a:p>
            <a:pPr algn="ctr"/>
            <a:r>
              <a:rPr lang="ja-JP" altLang="en-US" sz="4800" b="1">
                <a:solidFill>
                  <a:schemeClr val="accent2">
                    <a:lumMod val="50000"/>
                  </a:schemeClr>
                </a:solidFill>
                <a:latin typeface="Meiryo" panose="020B0604030504040204" pitchFamily="34" charset="-128"/>
                <a:ea typeface="Meiryo" panose="020B0604030504040204" pitchFamily="34" charset="-128"/>
              </a:rPr>
              <a:t>チョコレート</a:t>
            </a:r>
            <a:r>
              <a:rPr lang="ja-JP" altLang="en-US" sz="4800" b="1">
                <a:latin typeface="Meiryo" panose="020B0604030504040204" pitchFamily="34" charset="-128"/>
                <a:ea typeface="Meiryo" panose="020B0604030504040204" pitchFamily="34" charset="-128"/>
              </a:rPr>
              <a:t>ができるまで</a:t>
            </a:r>
          </a:p>
        </p:txBody>
      </p:sp>
      <p:cxnSp>
        <p:nvCxnSpPr>
          <p:cNvPr id="1224" name="直線コネクタ 31"/>
          <p:cNvCxnSpPr>
            <a:cxnSpLocks/>
          </p:cNvCxnSpPr>
          <p:nvPr/>
        </p:nvCxnSpPr>
        <p:spPr>
          <a:xfrm>
            <a:off x="2098279" y="1668967"/>
            <a:ext cx="10015" cy="100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5" name="直線コネクタ 34"/>
          <p:cNvCxnSpPr/>
          <p:nvPr/>
        </p:nvCxnSpPr>
        <p:spPr>
          <a:xfrm>
            <a:off x="2525334" y="1542504"/>
            <a:ext cx="7437533" cy="0"/>
          </a:xfrm>
          <a:prstGeom prst="line">
            <a:avLst/>
          </a:prstGeom>
          <a:ln w="19050">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26" name="直線コネクタ 35"/>
          <p:cNvCxnSpPr/>
          <p:nvPr/>
        </p:nvCxnSpPr>
        <p:spPr>
          <a:xfrm>
            <a:off x="2525334" y="750934"/>
            <a:ext cx="7437533" cy="0"/>
          </a:xfrm>
          <a:prstGeom prst="line">
            <a:avLst/>
          </a:prstGeom>
          <a:ln w="19050">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pic>
        <p:nvPicPr>
          <p:cNvPr id="1227" name="図 2"/>
          <p:cNvPicPr>
            <a:picLocks noChangeAspect="1"/>
          </p:cNvPicPr>
          <p:nvPr/>
        </p:nvPicPr>
        <p:blipFill>
          <a:blip r:embed="rId1"/>
          <a:stretch>
            <a:fillRect/>
          </a:stretch>
        </p:blipFill>
        <p:spPr>
          <a:xfrm>
            <a:off x="654050" y="2264746"/>
            <a:ext cx="10883900" cy="3517900"/>
          </a:xfrm>
          <a:prstGeom prst="rect">
            <a:avLst/>
          </a:prstGeom>
        </p:spPr>
      </p:pic>
      <p:sp>
        <p:nvSpPr>
          <p:cNvPr id="1228" name="テキスト ボックス 4"/>
          <p:cNvSpPr txBox="1"/>
          <p:nvPr/>
        </p:nvSpPr>
        <p:spPr>
          <a:xfrm>
            <a:off x="909817" y="1964536"/>
            <a:ext cx="1070145" cy="276999"/>
          </a:xfrm>
          <a:prstGeom prst="rect">
            <a:avLst/>
          </a:prstGeom>
          <a:noFill/>
        </p:spPr>
        <p:txBody>
          <a:bodyPr wrap="square" rtlCol="0">
            <a:spAutoFit/>
          </a:bodyPr>
          <a:lstStyle>
            <a:defPPr>
              <a:defRPr lang="ja-JP"/>
            </a:defPPr>
            <a:lvl1pPr algn="ctr">
              <a:defRPr sz="1200">
                <a:latin typeface="Meiryo" panose="020B0604030504040204" pitchFamily="34" charset="-128"/>
                <a:ea typeface="Meiryo" panose="020B0604030504040204" pitchFamily="34" charset="-128"/>
              </a:defRPr>
            </a:lvl1pPr>
          </a:lstStyle>
          <a:p>
            <a:r>
              <a:rPr lang="ja-JP" altLang="en-US"/>
              <a:t>カカオの木</a:t>
            </a:r>
          </a:p>
        </p:txBody>
      </p:sp>
      <p:sp>
        <p:nvSpPr>
          <p:cNvPr id="1229" name="テキスト ボックス 14"/>
          <p:cNvSpPr txBox="1"/>
          <p:nvPr/>
        </p:nvSpPr>
        <p:spPr>
          <a:xfrm>
            <a:off x="2739270" y="2322628"/>
            <a:ext cx="1070145" cy="461665"/>
          </a:xfrm>
          <a:prstGeom prst="rect">
            <a:avLst/>
          </a:prstGeom>
          <a:noFill/>
        </p:spPr>
        <p:txBody>
          <a:bodyPr wrap="square" rtlCol="0">
            <a:spAutoFit/>
          </a:bodyPr>
          <a:lstStyle>
            <a:defPPr>
              <a:defRPr lang="ja-JP"/>
            </a:defPPr>
            <a:lvl1pPr algn="ctr">
              <a:defRPr sz="1200">
                <a:latin typeface="Meiryo" panose="020B0604030504040204" pitchFamily="34" charset="-128"/>
                <a:ea typeface="Meiryo" panose="020B0604030504040204" pitchFamily="34" charset="-128"/>
              </a:defRPr>
            </a:lvl1pPr>
          </a:lstStyle>
          <a:p>
            <a:r>
              <a:rPr lang="ja-JP" altLang="en-US" sz="1200">
                <a:latin typeface="Meiryo" panose="020B0604030504040204" pitchFamily="34" charset="-128"/>
                <a:ea typeface="Meiryo" panose="020B0604030504040204" pitchFamily="34" charset="-128"/>
              </a:rPr>
              <a:t>カカオの実の収穫</a:t>
            </a:r>
            <a:endParaRPr lang="ja-JP" altLang="en-US"/>
          </a:p>
        </p:txBody>
      </p:sp>
      <p:sp>
        <p:nvSpPr>
          <p:cNvPr id="1230" name="テキスト ボックス 17"/>
          <p:cNvSpPr txBox="1"/>
          <p:nvPr/>
        </p:nvSpPr>
        <p:spPr>
          <a:xfrm>
            <a:off x="4388049" y="2440128"/>
            <a:ext cx="1070145" cy="276999"/>
          </a:xfrm>
          <a:prstGeom prst="rect">
            <a:avLst/>
          </a:prstGeom>
          <a:noFill/>
        </p:spPr>
        <p:txBody>
          <a:bodyPr wrap="square" rtlCol="0">
            <a:spAutoFit/>
          </a:bodyPr>
          <a:lstStyle>
            <a:defPPr>
              <a:defRPr lang="ja-JP"/>
            </a:defPPr>
            <a:lvl1pPr algn="ctr">
              <a:defRPr sz="1200">
                <a:latin typeface="Meiryo" panose="020B0604030504040204" pitchFamily="34" charset="-128"/>
                <a:ea typeface="Meiryo" panose="020B0604030504040204" pitchFamily="34" charset="-128"/>
              </a:defRPr>
            </a:lvl1pPr>
          </a:lstStyle>
          <a:p>
            <a:r>
              <a:rPr lang="ja-JP" altLang="en-US" sz="1200">
                <a:latin typeface="Meiryo" panose="020B0604030504040204" pitchFamily="34" charset="-128"/>
                <a:ea typeface="Meiryo" panose="020B0604030504040204" pitchFamily="34" charset="-128"/>
              </a:rPr>
              <a:t>発酵→乾燥</a:t>
            </a:r>
            <a:endParaRPr lang="ja-JP" altLang="en-US"/>
          </a:p>
        </p:txBody>
      </p:sp>
      <p:sp>
        <p:nvSpPr>
          <p:cNvPr id="1231" name="テキスト ボックス 18"/>
          <p:cNvSpPr txBox="1"/>
          <p:nvPr/>
        </p:nvSpPr>
        <p:spPr>
          <a:xfrm>
            <a:off x="6255514" y="2414961"/>
            <a:ext cx="1070145" cy="276999"/>
          </a:xfrm>
          <a:prstGeom prst="rect">
            <a:avLst/>
          </a:prstGeom>
          <a:noFill/>
        </p:spPr>
        <p:txBody>
          <a:bodyPr wrap="square" rtlCol="0">
            <a:spAutoFit/>
          </a:bodyPr>
          <a:lstStyle>
            <a:defPPr>
              <a:defRPr lang="ja-JP"/>
            </a:defPPr>
            <a:lvl1pPr algn="ctr">
              <a:defRPr sz="1200">
                <a:latin typeface="Meiryo" panose="020B0604030504040204" pitchFamily="34" charset="-128"/>
                <a:ea typeface="Meiryo" panose="020B0604030504040204" pitchFamily="34" charset="-128"/>
              </a:defRPr>
            </a:lvl1pPr>
          </a:lstStyle>
          <a:p>
            <a:r>
              <a:rPr lang="ja-JP" altLang="en-US" sz="1200">
                <a:latin typeface="Meiryo" panose="020B0604030504040204" pitchFamily="34" charset="-128"/>
                <a:ea typeface="Meiryo" panose="020B0604030504040204" pitchFamily="34" charset="-128"/>
              </a:rPr>
              <a:t>焙煎</a:t>
            </a:r>
            <a:endParaRPr lang="ja-JP" altLang="en-US"/>
          </a:p>
        </p:txBody>
      </p:sp>
      <p:sp>
        <p:nvSpPr>
          <p:cNvPr id="1232" name="テキスト ボックス 19"/>
          <p:cNvSpPr txBox="1"/>
          <p:nvPr/>
        </p:nvSpPr>
        <p:spPr>
          <a:xfrm>
            <a:off x="7731210" y="2322628"/>
            <a:ext cx="1187498" cy="461665"/>
          </a:xfrm>
          <a:prstGeom prst="rect">
            <a:avLst/>
          </a:prstGeom>
          <a:noFill/>
        </p:spPr>
        <p:txBody>
          <a:bodyPr wrap="square" rtlCol="0">
            <a:spAutoFit/>
          </a:bodyPr>
          <a:lstStyle>
            <a:defPPr>
              <a:defRPr lang="ja-JP"/>
            </a:defPPr>
            <a:lvl1pPr algn="ctr">
              <a:defRPr sz="1200">
                <a:latin typeface="Meiryo" panose="020B0604030504040204" pitchFamily="34" charset="-128"/>
                <a:ea typeface="Meiryo" panose="020B0604030504040204" pitchFamily="34" charset="-128"/>
              </a:defRPr>
            </a:lvl1pPr>
          </a:lstStyle>
          <a:p>
            <a:r>
              <a:rPr lang="ja-JP" altLang="en-US" sz="1200">
                <a:latin typeface="Meiryo" panose="020B0604030504040204" pitchFamily="34" charset="-128"/>
                <a:ea typeface="Meiryo" panose="020B0604030504040204" pitchFamily="34" charset="-128"/>
              </a:rPr>
              <a:t>外皮をむき</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カカオ豆に</a:t>
            </a:r>
            <a:endParaRPr lang="ja-JP" altLang="en-US"/>
          </a:p>
        </p:txBody>
      </p:sp>
      <p:sp>
        <p:nvSpPr>
          <p:cNvPr id="1233" name="テキスト ボックス 23"/>
          <p:cNvSpPr txBox="1"/>
          <p:nvPr/>
        </p:nvSpPr>
        <p:spPr>
          <a:xfrm>
            <a:off x="9232107" y="2414961"/>
            <a:ext cx="1070145" cy="276999"/>
          </a:xfrm>
          <a:prstGeom prst="rect">
            <a:avLst/>
          </a:prstGeom>
          <a:noFill/>
        </p:spPr>
        <p:txBody>
          <a:bodyPr wrap="square" rtlCol="0">
            <a:spAutoFit/>
          </a:bodyPr>
          <a:lstStyle>
            <a:defPPr>
              <a:defRPr lang="ja-JP"/>
            </a:defPPr>
            <a:lvl1pPr algn="ctr">
              <a:defRPr sz="1200">
                <a:latin typeface="Meiryo" panose="020B0604030504040204" pitchFamily="34" charset="-128"/>
                <a:ea typeface="Meiryo" panose="020B0604030504040204" pitchFamily="34" charset="-128"/>
              </a:defRPr>
            </a:lvl1pPr>
          </a:lstStyle>
          <a:p>
            <a:r>
              <a:rPr lang="ja-JP" altLang="en-US" sz="1200">
                <a:latin typeface="Meiryo" panose="020B0604030504040204" pitchFamily="34" charset="-128"/>
                <a:ea typeface="Meiryo" panose="020B0604030504040204" pitchFamily="34" charset="-128"/>
              </a:rPr>
              <a:t>すりつぶす</a:t>
            </a:r>
            <a:endParaRPr lang="ja-JP" altLang="en-US"/>
          </a:p>
        </p:txBody>
      </p:sp>
      <p:sp>
        <p:nvSpPr>
          <p:cNvPr id="1234" name="テキスト ボックス 24"/>
          <p:cNvSpPr txBox="1"/>
          <p:nvPr/>
        </p:nvSpPr>
        <p:spPr>
          <a:xfrm>
            <a:off x="791501" y="5667357"/>
            <a:ext cx="1306778" cy="276999"/>
          </a:xfrm>
          <a:prstGeom prst="rect">
            <a:avLst/>
          </a:prstGeom>
          <a:noFill/>
        </p:spPr>
        <p:txBody>
          <a:bodyPr wrap="square" rtlCol="0">
            <a:spAutoFit/>
          </a:bodyPr>
          <a:lstStyle>
            <a:defPPr>
              <a:defRPr lang="ja-JP"/>
            </a:defPPr>
            <a:lvl1pPr algn="ctr">
              <a:defRPr sz="1200">
                <a:latin typeface="Meiryo" panose="020B0604030504040204" pitchFamily="34" charset="-128"/>
                <a:ea typeface="Meiryo" panose="020B0604030504040204" pitchFamily="34" charset="-128"/>
              </a:defRPr>
            </a:lvl1pPr>
          </a:lstStyle>
          <a:p>
            <a:r>
              <a:rPr lang="ja-JP" altLang="en-US"/>
              <a:t>チョコレート</a:t>
            </a:r>
          </a:p>
        </p:txBody>
      </p:sp>
      <p:sp>
        <p:nvSpPr>
          <p:cNvPr id="1235" name="テキスト ボックス 28"/>
          <p:cNvSpPr txBox="1"/>
          <p:nvPr/>
        </p:nvSpPr>
        <p:spPr>
          <a:xfrm>
            <a:off x="7275126" y="5819337"/>
            <a:ext cx="1330049" cy="276999"/>
          </a:xfrm>
          <a:prstGeom prst="rect">
            <a:avLst/>
          </a:prstGeom>
          <a:noFill/>
        </p:spPr>
        <p:txBody>
          <a:bodyPr wrap="square" rtlCol="0">
            <a:spAutoFit/>
          </a:bodyPr>
          <a:lstStyle>
            <a:defPPr>
              <a:defRPr lang="ja-JP"/>
            </a:defPPr>
            <a:lvl1pPr algn="ctr">
              <a:defRPr sz="1200">
                <a:latin typeface="Meiryo" panose="020B0604030504040204" pitchFamily="34" charset="-128"/>
                <a:ea typeface="Meiryo" panose="020B0604030504040204" pitchFamily="34" charset="-128"/>
              </a:defRPr>
            </a:lvl1pPr>
          </a:lstStyle>
          <a:p>
            <a:r>
              <a:rPr lang="ja-JP" altLang="en-US" sz="1200">
                <a:latin typeface="Meiryo" panose="020B0604030504040204" pitchFamily="34" charset="-128"/>
                <a:ea typeface="Meiryo" panose="020B0604030504040204" pitchFamily="34" charset="-128"/>
              </a:rPr>
              <a:t>ココアバター</a:t>
            </a:r>
            <a:endParaRPr lang="ja-JP" altLang="en-US"/>
          </a:p>
        </p:txBody>
      </p:sp>
      <p:sp>
        <p:nvSpPr>
          <p:cNvPr id="1236" name="テキスト ボックス 29"/>
          <p:cNvSpPr txBox="1"/>
          <p:nvPr/>
        </p:nvSpPr>
        <p:spPr>
          <a:xfrm>
            <a:off x="6464819" y="4054644"/>
            <a:ext cx="1276551" cy="276999"/>
          </a:xfrm>
          <a:prstGeom prst="rect">
            <a:avLst/>
          </a:prstGeom>
          <a:noFill/>
        </p:spPr>
        <p:txBody>
          <a:bodyPr wrap="square" rtlCol="0">
            <a:spAutoFit/>
          </a:bodyPr>
          <a:lstStyle>
            <a:defPPr>
              <a:defRPr lang="ja-JP"/>
            </a:defPPr>
            <a:lvl1pPr algn="ctr">
              <a:defRPr sz="1200">
                <a:latin typeface="Meiryo" panose="020B0604030504040204" pitchFamily="34" charset="-128"/>
                <a:ea typeface="Meiryo" panose="020B0604030504040204" pitchFamily="34" charset="-128"/>
              </a:defRPr>
            </a:lvl1pPr>
          </a:lstStyle>
          <a:p>
            <a:r>
              <a:rPr lang="ja-JP" altLang="en-US" sz="1200">
                <a:latin typeface="Meiryo" panose="020B0604030504040204" pitchFamily="34" charset="-128"/>
                <a:ea typeface="Meiryo" panose="020B0604030504040204" pitchFamily="34" charset="-128"/>
              </a:rPr>
              <a:t>ココアパウダー</a:t>
            </a:r>
            <a:endParaRPr lang="ja-JP" altLang="en-US"/>
          </a:p>
        </p:txBody>
      </p:sp>
      <p:sp>
        <p:nvSpPr>
          <p:cNvPr id="1237" name="テキスト ボックス 30"/>
          <p:cNvSpPr txBox="1"/>
          <p:nvPr/>
        </p:nvSpPr>
        <p:spPr>
          <a:xfrm>
            <a:off x="3786744" y="5896121"/>
            <a:ext cx="1330049" cy="276999"/>
          </a:xfrm>
          <a:prstGeom prst="rect">
            <a:avLst/>
          </a:prstGeom>
          <a:noFill/>
        </p:spPr>
        <p:txBody>
          <a:bodyPr wrap="square" rtlCol="0">
            <a:spAutoFit/>
          </a:bodyPr>
          <a:lstStyle>
            <a:defPPr>
              <a:defRPr lang="ja-JP"/>
            </a:defPPr>
            <a:lvl1pPr algn="ctr">
              <a:defRPr sz="1200">
                <a:latin typeface="Meiryo" panose="020B0604030504040204" pitchFamily="34" charset="-128"/>
                <a:ea typeface="Meiryo" panose="020B0604030504040204" pitchFamily="34" charset="-128"/>
              </a:defRPr>
            </a:lvl1pPr>
          </a:lstStyle>
          <a:p>
            <a:r>
              <a:rPr lang="ja-JP" altLang="en-US"/>
              <a:t>ミキシング</a:t>
            </a:r>
          </a:p>
        </p:txBody>
      </p:sp>
      <p:sp>
        <p:nvSpPr>
          <p:cNvPr id="1238" name="テキスト ボックス 32"/>
          <p:cNvSpPr txBox="1"/>
          <p:nvPr/>
        </p:nvSpPr>
        <p:spPr>
          <a:xfrm>
            <a:off x="8179067" y="4054645"/>
            <a:ext cx="1164674" cy="276999"/>
          </a:xfrm>
          <a:prstGeom prst="rect">
            <a:avLst/>
          </a:prstGeom>
          <a:noFill/>
        </p:spPr>
        <p:txBody>
          <a:bodyPr wrap="square" rtlCol="0">
            <a:spAutoFit/>
          </a:bodyPr>
          <a:lstStyle/>
          <a:p>
            <a:pPr algn="l"/>
            <a:r>
              <a:rPr lang="ja-JP" altLang="en-US" sz="1200">
                <a:latin typeface="Meiryo" panose="020B0604030504040204" pitchFamily="34" charset="-128"/>
                <a:ea typeface="Meiryo" panose="020B0604030504040204" pitchFamily="34" charset="-128"/>
              </a:rPr>
              <a:t>ココアケーキ</a:t>
            </a:r>
          </a:p>
        </p:txBody>
      </p:sp>
      <p:sp>
        <p:nvSpPr>
          <p:cNvPr id="1239" name="テキスト ボックス 33"/>
          <p:cNvSpPr txBox="1"/>
          <p:nvPr/>
        </p:nvSpPr>
        <p:spPr>
          <a:xfrm>
            <a:off x="10380621" y="5128130"/>
            <a:ext cx="1330049" cy="276999"/>
          </a:xfrm>
          <a:prstGeom prst="rect">
            <a:avLst/>
          </a:prstGeom>
          <a:noFill/>
        </p:spPr>
        <p:txBody>
          <a:bodyPr wrap="square" rtlCol="0">
            <a:spAutoFit/>
          </a:bodyPr>
          <a:lstStyle>
            <a:defPPr>
              <a:defRPr lang="ja-JP"/>
            </a:defPPr>
            <a:lvl1pPr algn="ctr">
              <a:defRPr sz="1200">
                <a:latin typeface="Meiryo" panose="020B0604030504040204" pitchFamily="34" charset="-128"/>
                <a:ea typeface="Meiryo" panose="020B0604030504040204" pitchFamily="34" charset="-128"/>
              </a:defRPr>
            </a:lvl1pPr>
          </a:lstStyle>
          <a:p>
            <a:r>
              <a:rPr lang="ja-JP" altLang="en-US" sz="1200">
                <a:latin typeface="Meiryo" panose="020B0604030504040204" pitchFamily="34" charset="-128"/>
                <a:ea typeface="Meiryo" panose="020B0604030504040204" pitchFamily="34" charset="-128"/>
              </a:rPr>
              <a:t>カカオマス</a:t>
            </a:r>
            <a:endParaRPr lang="ja-JP" altLang="en-US"/>
          </a:p>
        </p:txBody>
      </p:sp>
    </p:spTree>
    <p:extLst>
      <p:ext uri="{BB962C8B-B14F-4D97-AF65-F5344CB8AC3E}">
        <p14:creationId xmlns:p14="http://schemas.microsoft.com/office/powerpoint/2010/main" val="1732024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45" name="フリーフォーム 3"/>
          <p:cNvSpPr/>
          <p:nvPr/>
        </p:nvSpPr>
        <p:spPr>
          <a:xfrm rot="10800000">
            <a:off x="2639566" y="1242262"/>
            <a:ext cx="6912864" cy="4477367"/>
          </a:xfrm>
          <a:custGeom>
            <a:avLst/>
            <a:gdLst>
              <a:gd name="connsiteX0" fmla="*/ 3456432 w 6912864"/>
              <a:gd name="connsiteY0" fmla="*/ 4075657 h 4075657"/>
              <a:gd name="connsiteX1" fmla="*/ 0 w 6912864"/>
              <a:gd name="connsiteY1" fmla="*/ 2274289 h 4075657"/>
              <a:gd name="connsiteX2" fmla="*/ 2759840 w 6912864"/>
              <a:gd name="connsiteY2" fmla="*/ 509519 h 4075657"/>
              <a:gd name="connsiteX3" fmla="*/ 3078055 w 6912864"/>
              <a:gd name="connsiteY3" fmla="*/ 484208 h 4075657"/>
              <a:gd name="connsiteX4" fmla="*/ 3358896 w 6912864"/>
              <a:gd name="connsiteY4" fmla="*/ 0 h 4075657"/>
              <a:gd name="connsiteX5" fmla="*/ 3635930 w 6912864"/>
              <a:gd name="connsiteY5" fmla="*/ 477645 h 4075657"/>
              <a:gd name="connsiteX6" fmla="*/ 3809832 w 6912864"/>
              <a:gd name="connsiteY6" fmla="*/ 482222 h 4075657"/>
              <a:gd name="connsiteX7" fmla="*/ 6912864 w 6912864"/>
              <a:gd name="connsiteY7" fmla="*/ 2274289 h 4075657"/>
              <a:gd name="connsiteX8" fmla="*/ 3456432 w 6912864"/>
              <a:gd name="connsiteY8" fmla="*/ 4075657 h 40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2864" h="4075657">
                <a:moveTo>
                  <a:pt x="3456432" y="4075657"/>
                </a:moveTo>
                <a:cubicBezTo>
                  <a:pt x="1547497" y="4075657"/>
                  <a:pt x="0" y="3269157"/>
                  <a:pt x="0" y="2274289"/>
                </a:cubicBezTo>
                <a:cubicBezTo>
                  <a:pt x="0" y="1403780"/>
                  <a:pt x="1184802" y="677489"/>
                  <a:pt x="2759840" y="509519"/>
                </a:cubicBezTo>
                <a:lnTo>
                  <a:pt x="3078055" y="484208"/>
                </a:lnTo>
                <a:lnTo>
                  <a:pt x="3358896" y="0"/>
                </a:lnTo>
                <a:lnTo>
                  <a:pt x="3635930" y="477645"/>
                </a:lnTo>
                <a:lnTo>
                  <a:pt x="3809832" y="482222"/>
                </a:lnTo>
                <a:cubicBezTo>
                  <a:pt x="5552759" y="574470"/>
                  <a:pt x="6912864" y="1341600"/>
                  <a:pt x="6912864" y="2274289"/>
                </a:cubicBezTo>
                <a:cubicBezTo>
                  <a:pt x="6912864" y="3269157"/>
                  <a:pt x="5365367" y="4075657"/>
                  <a:pt x="3456432" y="4075657"/>
                </a:cubicBezTo>
                <a:close/>
              </a:path>
            </a:pathLst>
          </a:cu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246" name="テキスト ボックス 2"/>
          <p:cNvSpPr txBox="1"/>
          <p:nvPr/>
        </p:nvSpPr>
        <p:spPr>
          <a:xfrm>
            <a:off x="3154906" y="3672015"/>
            <a:ext cx="5882185" cy="830997"/>
          </a:xfrm>
          <a:prstGeom prst="rect">
            <a:avLst/>
          </a:prstGeom>
          <a:noFill/>
        </p:spPr>
        <p:txBody>
          <a:bodyPr wrap="square">
            <a:spAutoFit/>
          </a:bodyPr>
          <a:lstStyle/>
          <a:p>
            <a:pPr algn="ctr"/>
            <a:r>
              <a:rPr lang="ja-JP" altLang="en-US" sz="2800" b="1" spc="300">
                <a:latin typeface="Meiryo" panose="020B0604030504040204" pitchFamily="34" charset="-128"/>
                <a:ea typeface="Meiryo" panose="020B0604030504040204" pitchFamily="34" charset="-128"/>
                <a:cs typeface="+mj-cs"/>
              </a:rPr>
              <a:t>どこで</a:t>
            </a:r>
            <a:r>
              <a:rPr lang="ja-JP" altLang="en-US" sz="4800" b="1" spc="300">
                <a:solidFill>
                  <a:srgbClr val="00B99B"/>
                </a:solidFill>
                <a:latin typeface="Meiryo" panose="020B0604030504040204" pitchFamily="34" charset="-128"/>
                <a:ea typeface="Meiryo" panose="020B0604030504040204" pitchFamily="34" charset="-128"/>
                <a:cs typeface="+mj-cs"/>
              </a:rPr>
              <a:t>生産</a:t>
            </a:r>
            <a:r>
              <a:rPr kumimoji="1" lang="ja-JP" altLang="en-US" sz="2800" b="1">
                <a:latin typeface="Meiryo" panose="020B0604030504040204" pitchFamily="34" charset="-128"/>
                <a:ea typeface="Meiryo" panose="020B0604030504040204" pitchFamily="34" charset="-128"/>
              </a:rPr>
              <a:t>されているのかな？</a:t>
            </a:r>
            <a:endParaRPr lang="ja-JP" altLang="en-US" sz="2800" b="1">
              <a:latin typeface="Meiryo" panose="020B0604030504040204" pitchFamily="34" charset="-128"/>
              <a:ea typeface="Meiryo" panose="020B0604030504040204" pitchFamily="34" charset="-128"/>
            </a:endParaRPr>
          </a:p>
        </p:txBody>
      </p:sp>
      <p:sp>
        <p:nvSpPr>
          <p:cNvPr id="1247" name="テキスト ボックス 1"/>
          <p:cNvSpPr txBox="1"/>
          <p:nvPr/>
        </p:nvSpPr>
        <p:spPr>
          <a:xfrm>
            <a:off x="3550691" y="1982144"/>
            <a:ext cx="5090615" cy="954107"/>
          </a:xfrm>
          <a:prstGeom prst="rect">
            <a:avLst/>
          </a:prstGeom>
          <a:noFill/>
        </p:spPr>
        <p:txBody>
          <a:bodyPr wrap="square" rtlCol="0">
            <a:spAutoFit/>
          </a:bodyPr>
          <a:lstStyle/>
          <a:p>
            <a:pPr algn="ctr"/>
            <a:r>
              <a:rPr lang="ja-JP" altLang="en-US" sz="2800" b="1" spc="300">
                <a:latin typeface="Meiryo" panose="020B0604030504040204" pitchFamily="34" charset="-128"/>
                <a:ea typeface="Meiryo" panose="020B0604030504040204" pitchFamily="34" charset="-128"/>
              </a:rPr>
              <a:t>日本のみんなが食べている</a:t>
            </a:r>
            <a:br>
              <a:rPr lang="en-US" altLang="ja-JP" sz="2800" b="1" spc="300" dirty="0">
                <a:latin typeface="Meiryo" panose="020B0604030504040204" pitchFamily="34" charset="-128"/>
                <a:ea typeface="Meiryo" panose="020B0604030504040204" pitchFamily="34" charset="-128"/>
              </a:rPr>
            </a:br>
            <a:r>
              <a:rPr lang="ja-JP" altLang="en-US" sz="2800" b="1" spc="300">
                <a:latin typeface="Meiryo" panose="020B0604030504040204" pitchFamily="34" charset="-128"/>
                <a:ea typeface="Meiryo" panose="020B0604030504040204" pitchFamily="34" charset="-128"/>
              </a:rPr>
              <a:t>チョコレートの原材料</a:t>
            </a:r>
          </a:p>
        </p:txBody>
      </p:sp>
      <p:sp>
        <p:nvSpPr>
          <p:cNvPr id="1248" name="テキスト ボックス 11"/>
          <p:cNvSpPr txBox="1"/>
          <p:nvPr/>
        </p:nvSpPr>
        <p:spPr>
          <a:xfrm>
            <a:off x="3224851" y="2716672"/>
            <a:ext cx="5742295" cy="1023357"/>
          </a:xfrm>
          <a:prstGeom prst="rect">
            <a:avLst/>
          </a:prstGeom>
          <a:noFill/>
        </p:spPr>
        <p:txBody>
          <a:bodyPr wrap="square">
            <a:spAutoFit/>
          </a:bodyPr>
          <a:lstStyle/>
          <a:p>
            <a:pPr algn="ctr">
              <a:lnSpc>
                <a:spcPct val="150000"/>
              </a:lnSpc>
            </a:pPr>
            <a:r>
              <a:rPr kumimoji="1" lang="ja-JP" altLang="en-US" sz="4400" b="1">
                <a:solidFill>
                  <a:schemeClr val="accent2">
                    <a:lumMod val="50000"/>
                  </a:schemeClr>
                </a:solidFill>
                <a:latin typeface="Meiryo" panose="020B0604030504040204" pitchFamily="34" charset="-128"/>
                <a:ea typeface="Meiryo" panose="020B0604030504040204" pitchFamily="34" charset="-128"/>
              </a:rPr>
              <a:t>「</a:t>
            </a:r>
            <a:r>
              <a:rPr lang="ja-JP" altLang="en-US" sz="4400" b="1" spc="300">
                <a:solidFill>
                  <a:schemeClr val="accent2">
                    <a:lumMod val="50000"/>
                  </a:schemeClr>
                </a:solidFill>
                <a:latin typeface="Meiryo" panose="020B0604030504040204" pitchFamily="34" charset="-128"/>
                <a:ea typeface="Meiryo" panose="020B0604030504040204" pitchFamily="34" charset="-128"/>
                <a:cs typeface="+mj-cs"/>
              </a:rPr>
              <a:t>カカオ</a:t>
            </a:r>
            <a:r>
              <a:rPr kumimoji="1" lang="ja-JP" altLang="en-US" sz="4400" b="1">
                <a:solidFill>
                  <a:schemeClr val="accent2">
                    <a:lumMod val="50000"/>
                  </a:schemeClr>
                </a:solidFill>
                <a:latin typeface="Meiryo" panose="020B0604030504040204" pitchFamily="34" charset="-128"/>
                <a:ea typeface="Meiryo" panose="020B0604030504040204" pitchFamily="34" charset="-128"/>
              </a:rPr>
              <a:t>」</a:t>
            </a:r>
            <a:r>
              <a:rPr lang="ja-JP" altLang="en-US" sz="2800" b="1" spc="300">
                <a:latin typeface="Meiryo" panose="020B0604030504040204" pitchFamily="34" charset="-128"/>
                <a:ea typeface="Meiryo" panose="020B0604030504040204" pitchFamily="34" charset="-128"/>
              </a:rPr>
              <a:t>は</a:t>
            </a:r>
            <a:endParaRPr lang="en-US" altLang="ja-JP" sz="2800" b="1" spc="3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99704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54" name="テキスト ボックス 1"/>
          <p:cNvSpPr txBox="1"/>
          <p:nvPr/>
        </p:nvSpPr>
        <p:spPr>
          <a:xfrm>
            <a:off x="2445327" y="807485"/>
            <a:ext cx="7301345" cy="830997"/>
          </a:xfrm>
          <a:prstGeom prst="rect">
            <a:avLst/>
          </a:prstGeom>
          <a:noFill/>
        </p:spPr>
        <p:txBody>
          <a:bodyPr wrap="square" rtlCol="0">
            <a:spAutoFit/>
          </a:bodyPr>
          <a:lstStyle/>
          <a:p>
            <a:pPr algn="l"/>
            <a:r>
              <a:rPr lang="ja-JP" altLang="en-US" sz="4800" b="1">
                <a:solidFill>
                  <a:schemeClr val="accent2">
                    <a:lumMod val="50000"/>
                  </a:schemeClr>
                </a:solidFill>
                <a:latin typeface="Meiryo" panose="020B0604030504040204" pitchFamily="34" charset="-128"/>
                <a:ea typeface="Meiryo" panose="020B0604030504040204" pitchFamily="34" charset="-128"/>
              </a:rPr>
              <a:t>カカオ</a:t>
            </a:r>
            <a:r>
              <a:rPr lang="ja-JP" altLang="en-US" sz="3600" b="1">
                <a:latin typeface="Meiryo" panose="020B0604030504040204" pitchFamily="34" charset="-128"/>
                <a:ea typeface="Meiryo" panose="020B0604030504040204" pitchFamily="34" charset="-128"/>
              </a:rPr>
              <a:t>の生産国に</a:t>
            </a:r>
            <a:r>
              <a:rPr lang="ja-JP" altLang="en-US" sz="4800" b="1">
                <a:solidFill>
                  <a:srgbClr val="00B0F0"/>
                </a:solidFill>
                <a:latin typeface="Meiryo" panose="020B0604030504040204" pitchFamily="34" charset="-128"/>
                <a:ea typeface="Meiryo" panose="020B0604030504040204" pitchFamily="34" charset="-128"/>
              </a:rPr>
              <a:t>色</a:t>
            </a:r>
            <a:r>
              <a:rPr lang="ja-JP" altLang="en-US" sz="3600" b="1">
                <a:latin typeface="Meiryo" panose="020B0604030504040204" pitchFamily="34" charset="-128"/>
                <a:ea typeface="Meiryo" panose="020B0604030504040204" pitchFamily="34" charset="-128"/>
              </a:rPr>
              <a:t>を付けよう</a:t>
            </a:r>
          </a:p>
        </p:txBody>
      </p:sp>
      <p:pic>
        <p:nvPicPr>
          <p:cNvPr id="1255" name="図 10"/>
          <p:cNvPicPr>
            <a:picLocks noChangeAspect="1"/>
          </p:cNvPicPr>
          <p:nvPr/>
        </p:nvPicPr>
        <p:blipFill>
          <a:blip r:embed="rId1"/>
          <a:stretch>
            <a:fillRect/>
          </a:stretch>
        </p:blipFill>
        <p:spPr>
          <a:xfrm>
            <a:off x="728685" y="681090"/>
            <a:ext cx="1083786" cy="1083786"/>
          </a:xfrm>
          <a:prstGeom prst="rect">
            <a:avLst/>
          </a:prstGeom>
        </p:spPr>
      </p:pic>
      <p:cxnSp>
        <p:nvCxnSpPr>
          <p:cNvPr id="1256" name="直線コネクタ 12"/>
          <p:cNvCxnSpPr>
            <a:cxnSpLocks/>
          </p:cNvCxnSpPr>
          <p:nvPr/>
        </p:nvCxnSpPr>
        <p:spPr>
          <a:xfrm>
            <a:off x="2445327" y="1524182"/>
            <a:ext cx="8260120" cy="0"/>
          </a:xfrm>
          <a:prstGeom prst="line">
            <a:avLst/>
          </a:prstGeom>
          <a:ln w="41275">
            <a:solidFill>
              <a:srgbClr val="00B0F0"/>
            </a:solidFill>
          </a:ln>
        </p:spPr>
        <p:style>
          <a:lnRef idx="2">
            <a:schemeClr val="accent1"/>
          </a:lnRef>
          <a:fillRef idx="0">
            <a:schemeClr val="accent1"/>
          </a:fillRef>
          <a:effectRef idx="1">
            <a:schemeClr val="accent1"/>
          </a:effectRef>
          <a:fontRef idx="minor">
            <a:schemeClr val="tx1"/>
          </a:fontRef>
        </p:style>
      </p:cxnSp>
      <p:pic>
        <p:nvPicPr>
          <p:cNvPr id="1257" name="図 5" descr="ダイアグラム_x000a__x000a_自動的に生成された説明"/>
          <p:cNvPicPr>
            <a:picLocks noChangeAspect="1"/>
          </p:cNvPicPr>
          <p:nvPr/>
        </p:nvPicPr>
        <p:blipFill>
          <a:blip r:embed="rId2"/>
          <a:stretch>
            <a:fillRect/>
          </a:stretch>
        </p:blipFill>
        <p:spPr>
          <a:xfrm>
            <a:off x="2382390" y="1975262"/>
            <a:ext cx="8651918" cy="4325959"/>
          </a:xfrm>
          <a:prstGeom prst="rect">
            <a:avLst/>
          </a:prstGeom>
        </p:spPr>
      </p:pic>
    </p:spTree>
    <p:extLst>
      <p:ext uri="{BB962C8B-B14F-4D97-AF65-F5344CB8AC3E}">
        <p14:creationId xmlns:p14="http://schemas.microsoft.com/office/powerpoint/2010/main" val="810848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63" name="グラフィックス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11553534" cy="6516966"/>
          </a:xfrm>
          <a:prstGeom prst="rect">
            <a:avLst/>
          </a:prstGeom>
        </p:spPr>
      </p:pic>
      <p:sp>
        <p:nvSpPr>
          <p:cNvPr id="1264" name="テキスト ボックス 1"/>
          <p:cNvSpPr txBox="1"/>
          <p:nvPr/>
        </p:nvSpPr>
        <p:spPr>
          <a:xfrm>
            <a:off x="2445327" y="807485"/>
            <a:ext cx="7301345" cy="830997"/>
          </a:xfrm>
          <a:prstGeom prst="rect">
            <a:avLst/>
          </a:prstGeom>
          <a:noFill/>
        </p:spPr>
        <p:txBody>
          <a:bodyPr wrap="square" rtlCol="0">
            <a:spAutoFit/>
          </a:bodyPr>
          <a:lstStyle/>
          <a:p>
            <a:pPr algn="l"/>
            <a:r>
              <a:rPr lang="ja-JP" altLang="en-US" sz="4800" b="1">
                <a:solidFill>
                  <a:schemeClr val="accent2">
                    <a:lumMod val="50000"/>
                  </a:schemeClr>
                </a:solidFill>
                <a:latin typeface="Meiryo" panose="020B0604030504040204" pitchFamily="34" charset="-128"/>
                <a:ea typeface="Meiryo" panose="020B0604030504040204" pitchFamily="34" charset="-128"/>
              </a:rPr>
              <a:t>カカオ</a:t>
            </a:r>
            <a:r>
              <a:rPr lang="ja-JP" altLang="en-US" sz="3600" b="1">
                <a:latin typeface="Meiryo" panose="020B0604030504040204" pitchFamily="34" charset="-128"/>
                <a:ea typeface="Meiryo" panose="020B0604030504040204" pitchFamily="34" charset="-128"/>
              </a:rPr>
              <a:t>の生産国に</a:t>
            </a:r>
            <a:r>
              <a:rPr lang="ja-JP" altLang="en-US" sz="4800" b="1">
                <a:solidFill>
                  <a:srgbClr val="00B0F0"/>
                </a:solidFill>
                <a:latin typeface="Meiryo" panose="020B0604030504040204" pitchFamily="34" charset="-128"/>
                <a:ea typeface="Meiryo" panose="020B0604030504040204" pitchFamily="34" charset="-128"/>
              </a:rPr>
              <a:t>色</a:t>
            </a:r>
            <a:r>
              <a:rPr lang="ja-JP" altLang="en-US" sz="3600" b="1">
                <a:latin typeface="Meiryo" panose="020B0604030504040204" pitchFamily="34" charset="-128"/>
                <a:ea typeface="Meiryo" panose="020B0604030504040204" pitchFamily="34" charset="-128"/>
              </a:rPr>
              <a:t>を付けよう</a:t>
            </a:r>
          </a:p>
        </p:txBody>
      </p:sp>
      <p:pic>
        <p:nvPicPr>
          <p:cNvPr id="1265" name="図 10"/>
          <p:cNvPicPr>
            <a:picLocks noChangeAspect="1"/>
          </p:cNvPicPr>
          <p:nvPr/>
        </p:nvPicPr>
        <p:blipFill>
          <a:blip r:embed="rId3"/>
          <a:stretch>
            <a:fillRect/>
          </a:stretch>
        </p:blipFill>
        <p:spPr>
          <a:xfrm>
            <a:off x="728685" y="681090"/>
            <a:ext cx="1083786" cy="1083786"/>
          </a:xfrm>
          <a:prstGeom prst="rect">
            <a:avLst/>
          </a:prstGeom>
        </p:spPr>
      </p:pic>
      <p:cxnSp>
        <p:nvCxnSpPr>
          <p:cNvPr id="1266" name="直線コネクタ 12"/>
          <p:cNvCxnSpPr>
            <a:cxnSpLocks/>
          </p:cNvCxnSpPr>
          <p:nvPr/>
        </p:nvCxnSpPr>
        <p:spPr>
          <a:xfrm>
            <a:off x="2445327" y="1524182"/>
            <a:ext cx="8260120" cy="0"/>
          </a:xfrm>
          <a:prstGeom prst="line">
            <a:avLst/>
          </a:prstGeom>
          <a:ln w="41275">
            <a:solidFill>
              <a:srgbClr val="00B0F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5174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72" name="タイトル 1"/>
          <p:cNvSpPr>
            <a:spLocks noGrp="1"/>
          </p:cNvSpPr>
          <p:nvPr>
            <p:ph type="title" idx="4294967295"/>
          </p:nvPr>
        </p:nvSpPr>
        <p:spPr>
          <a:xfrm>
            <a:off x="3879171" y="2844195"/>
            <a:ext cx="6710511" cy="1325563"/>
          </a:xfrm>
        </p:spPr>
        <p:txBody>
          <a:bodyPr>
            <a:noAutofit/>
          </a:bodyPr>
          <a:lstStyle/>
          <a:p>
            <a:pPr>
              <a:lnSpc>
                <a:spcPct val="120000"/>
              </a:lnSpc>
            </a:pPr>
            <a:r>
              <a:rPr lang="ja-JP" altLang="en-US" sz="5400" b="1" spc="300" dirty="0">
                <a:solidFill>
                  <a:schemeClr val="accent2">
                    <a:lumMod val="50000"/>
                  </a:schemeClr>
                </a:solidFill>
                <a:latin typeface="Meiryo" panose="020B0604030504040204" pitchFamily="34" charset="-128"/>
                <a:ea typeface="Meiryo" panose="020B0604030504040204" pitchFamily="34" charset="-128"/>
              </a:rPr>
              <a:t>カカオ</a:t>
            </a:r>
            <a:r>
              <a:rPr lang="ja-JP" altLang="en-US" sz="5400" b="1" spc="300" dirty="0">
                <a:solidFill>
                  <a:schemeClr val="tx1">
                    <a:lumMod val="75000"/>
                    <a:lumOff val="25000"/>
                  </a:schemeClr>
                </a:solidFill>
                <a:latin typeface="Meiryo" panose="020B0604030504040204" pitchFamily="34" charset="-128"/>
                <a:ea typeface="Meiryo" panose="020B0604030504040204" pitchFamily="34" charset="-128"/>
              </a:rPr>
              <a:t>の</a:t>
            </a:r>
            <a:r>
              <a:rPr lang="ja-JP" altLang="en-US" sz="5400" b="1" spc="300" dirty="0">
                <a:solidFill>
                  <a:srgbClr val="00B99B"/>
                </a:solidFill>
                <a:latin typeface="Meiryo" panose="020B0604030504040204" pitchFamily="34" charset="-128"/>
                <a:ea typeface="Meiryo" panose="020B0604030504040204" pitchFamily="34" charset="-128"/>
              </a:rPr>
              <a:t>生産現場</a:t>
            </a:r>
            <a:r>
              <a:rPr lang="ja-JP" altLang="en-US" sz="5400" b="1" spc="300" dirty="0">
                <a:solidFill>
                  <a:schemeClr val="tx1">
                    <a:lumMod val="75000"/>
                    <a:lumOff val="25000"/>
                  </a:schemeClr>
                </a:solidFill>
                <a:latin typeface="Meiryo" panose="020B0604030504040204" pitchFamily="34" charset="-128"/>
                <a:ea typeface="Meiryo" panose="020B0604030504040204" pitchFamily="34" charset="-128"/>
              </a:rPr>
              <a:t>を</a:t>
            </a:r>
            <a:br>
              <a:rPr lang="en-US" altLang="ja-JP" sz="5400" b="1" spc="300" dirty="0">
                <a:solidFill>
                  <a:schemeClr val="tx1">
                    <a:lumMod val="75000"/>
                    <a:lumOff val="25000"/>
                  </a:schemeClr>
                </a:solidFill>
                <a:latin typeface="Meiryo" panose="020B0604030504040204" pitchFamily="34" charset="-128"/>
                <a:ea typeface="Meiryo" panose="020B0604030504040204" pitchFamily="34" charset="-128"/>
              </a:rPr>
            </a:br>
            <a:r>
              <a:rPr lang="ja-JP" altLang="en-US" sz="5400" b="1" spc="300" dirty="0">
                <a:solidFill>
                  <a:schemeClr val="tx1">
                    <a:lumMod val="75000"/>
                    <a:lumOff val="25000"/>
                  </a:schemeClr>
                </a:solidFill>
                <a:latin typeface="Meiryo" panose="020B0604030504040204" pitchFamily="34" charset="-128"/>
                <a:ea typeface="Meiryo" panose="020B0604030504040204" pitchFamily="34" charset="-128"/>
              </a:rPr>
              <a:t>見に行ってみよう！</a:t>
            </a:r>
            <a:endParaRPr kumimoji="1" lang="ja-JP" altLang="en-US" sz="5400" b="1" spc="30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273" name="円/楕円 6"/>
          <p:cNvSpPr/>
          <p:nvPr/>
        </p:nvSpPr>
        <p:spPr>
          <a:xfrm>
            <a:off x="1500880" y="2483602"/>
            <a:ext cx="1890794" cy="1890794"/>
          </a:xfrm>
          <a:prstGeom prst="ellipse">
            <a:avLst/>
          </a:prstGeom>
          <a:solidFill>
            <a:srgbClr val="FFC000">
              <a:alpha val="4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74" name="図 7"/>
          <p:cNvPicPr>
            <a:picLocks noChangeAspect="1"/>
          </p:cNvPicPr>
          <p:nvPr/>
        </p:nvPicPr>
        <p:blipFill>
          <a:blip r:embed="rId1"/>
          <a:stretch>
            <a:fillRect/>
          </a:stretch>
        </p:blipFill>
        <p:spPr>
          <a:xfrm>
            <a:off x="2080560" y="3042185"/>
            <a:ext cx="740131" cy="1155326"/>
          </a:xfrm>
          <a:prstGeom prst="rect">
            <a:avLst/>
          </a:prstGeom>
        </p:spPr>
      </p:pic>
      <p:cxnSp>
        <p:nvCxnSpPr>
          <p:cNvPr id="1275" name="直線コネクタ 9"/>
          <p:cNvCxnSpPr/>
          <p:nvPr/>
        </p:nvCxnSpPr>
        <p:spPr>
          <a:xfrm>
            <a:off x="2446277" y="2714903"/>
            <a:ext cx="0" cy="212501"/>
          </a:xfrm>
          <a:prstGeom prst="line">
            <a:avLst/>
          </a:prstGeom>
          <a:ln w="76200" cap="rnd">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76" name="直線コネクタ 10"/>
          <p:cNvCxnSpPr>
            <a:cxnSpLocks/>
          </p:cNvCxnSpPr>
          <p:nvPr/>
        </p:nvCxnSpPr>
        <p:spPr>
          <a:xfrm>
            <a:off x="1988377" y="2844195"/>
            <a:ext cx="92183" cy="140599"/>
          </a:xfrm>
          <a:prstGeom prst="line">
            <a:avLst/>
          </a:prstGeom>
          <a:ln w="76200" cap="rnd">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77" name="直線コネクタ 14"/>
          <p:cNvCxnSpPr>
            <a:cxnSpLocks/>
          </p:cNvCxnSpPr>
          <p:nvPr/>
        </p:nvCxnSpPr>
        <p:spPr>
          <a:xfrm flipH="1">
            <a:off x="2796473" y="2821153"/>
            <a:ext cx="82914" cy="149052"/>
          </a:xfrm>
          <a:prstGeom prst="line">
            <a:avLst/>
          </a:prstGeom>
          <a:ln w="76200" cap="rnd">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4414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83" name="テキスト ボックス 3"/>
          <p:cNvSpPr txBox="1"/>
          <p:nvPr/>
        </p:nvSpPr>
        <p:spPr>
          <a:xfrm>
            <a:off x="10086888" y="5626405"/>
            <a:ext cx="1747157"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写真提供：</a:t>
            </a:r>
            <a:r>
              <a:rPr kumimoji="1" lang="en-US" altLang="ja-JP" sz="1400" dirty="0">
                <a:latin typeface="Meiryo" panose="020B0604030504040204" pitchFamily="34" charset="-128"/>
                <a:ea typeface="Meiryo" panose="020B0604030504040204" pitchFamily="34" charset="-128"/>
              </a:rPr>
              <a:t>ACE</a:t>
            </a:r>
            <a:endParaRPr kumimoji="1" lang="ja-JP" altLang="en-US" sz="1400">
              <a:latin typeface="Meiryo" panose="020B0604030504040204" pitchFamily="34" charset="-128"/>
              <a:ea typeface="Meiryo" panose="020B0604030504040204" pitchFamily="34" charset="-128"/>
            </a:endParaRPr>
          </a:p>
        </p:txBody>
      </p:sp>
      <p:pic>
        <p:nvPicPr>
          <p:cNvPr id="1284" name="図 6" descr="屋外, 人, 草, 食品 が含まれている画像_x000a__x000a_自動的に生成された説明"/>
          <p:cNvPicPr>
            <a:picLocks noChangeAspect="1"/>
          </p:cNvPicPr>
          <p:nvPr/>
        </p:nvPicPr>
        <p:blipFill>
          <a:blip r:embed="rId1"/>
          <a:srcRect l="14207" r="16402" b="4768"/>
          <a:stretch>
            <a:fillRect/>
          </a:stretch>
        </p:blipFill>
        <p:spPr>
          <a:xfrm>
            <a:off x="6267304" y="1347241"/>
            <a:ext cx="5393298" cy="4163517"/>
          </a:xfrm>
          <a:prstGeom prst="roundRect">
            <a:avLst>
              <a:gd name="adj" fmla="val 8874"/>
            </a:avLst>
          </a:prstGeom>
          <a:effectLst>
            <a:outerShdw blurRad="50800" dist="50800" algn="ctr" rotWithShape="0">
              <a:schemeClr val="tx1">
                <a:alpha val="43000"/>
              </a:schemeClr>
            </a:outerShdw>
          </a:effectLst>
        </p:spPr>
      </p:pic>
      <p:pic>
        <p:nvPicPr>
          <p:cNvPr id="1285" name="図 9" descr="屋外, ウシ, 道路, ストリート が含まれている画像_x000a__x000a_自動的に生成された説明"/>
          <p:cNvPicPr>
            <a:picLocks noChangeAspect="1"/>
          </p:cNvPicPr>
          <p:nvPr/>
        </p:nvPicPr>
        <p:blipFill>
          <a:blip r:embed="rId2"/>
          <a:stretch>
            <a:fillRect/>
          </a:stretch>
        </p:blipFill>
        <p:spPr>
          <a:xfrm>
            <a:off x="544644" y="1347241"/>
            <a:ext cx="5551356" cy="4163517"/>
          </a:xfrm>
          <a:prstGeom prst="roundRect">
            <a:avLst>
              <a:gd name="adj" fmla="val 11028"/>
            </a:avLst>
          </a:prstGeom>
          <a:effectLst>
            <a:outerShdw blurRad="50800" dist="50800" algn="ctr" rotWithShape="0">
              <a:schemeClr val="tx1">
                <a:alpha val="43000"/>
              </a:schemeClr>
            </a:outerShdw>
          </a:effectLst>
        </p:spPr>
      </p:pic>
    </p:spTree>
    <p:extLst>
      <p:ext uri="{BB962C8B-B14F-4D97-AF65-F5344CB8AC3E}">
        <p14:creationId xmlns:p14="http://schemas.microsoft.com/office/powerpoint/2010/main" val="687778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91" name="テキスト ボックス 9"/>
          <p:cNvSpPr txBox="1"/>
          <p:nvPr/>
        </p:nvSpPr>
        <p:spPr>
          <a:xfrm>
            <a:off x="1190296" y="2674744"/>
            <a:ext cx="10890699" cy="1754326"/>
          </a:xfrm>
          <a:prstGeom prst="rect">
            <a:avLst/>
          </a:prstGeom>
          <a:noFill/>
        </p:spPr>
        <p:txBody>
          <a:bodyPr wrap="square" rtlCol="0">
            <a:spAutoFit/>
          </a:bodyPr>
          <a:lstStyle/>
          <a:p>
            <a:pPr algn="l"/>
            <a:r>
              <a:rPr lang="ja-JP" altLang="en-US" sz="5400" b="1" dirty="0">
                <a:latin typeface="Meiryo" panose="020B0604030504040204" pitchFamily="34" charset="-128"/>
                <a:ea typeface="Meiryo" panose="020B0604030504040204" pitchFamily="34" charset="-128"/>
              </a:rPr>
              <a:t>こどもの教育機会や</a:t>
            </a:r>
            <a:endParaRPr lang="en-US" altLang="ja-JP" sz="5400" b="1" dirty="0">
              <a:latin typeface="Meiryo" panose="020B0604030504040204" pitchFamily="34" charset="-128"/>
              <a:ea typeface="Meiryo" panose="020B0604030504040204" pitchFamily="34" charset="-128"/>
            </a:endParaRPr>
          </a:p>
          <a:p>
            <a:pPr algn="l"/>
            <a:r>
              <a:rPr lang="ja-JP" altLang="en-US" sz="5400" b="1" dirty="0">
                <a:latin typeface="Meiryo" panose="020B0604030504040204" pitchFamily="34" charset="-128"/>
                <a:ea typeface="Meiryo" panose="020B0604030504040204" pitchFamily="34" charset="-128"/>
              </a:rPr>
              <a:t>健全な成長を妨げる労働のこと</a:t>
            </a:r>
            <a:endParaRPr kumimoji="1" lang="ja-JP" altLang="en-US" sz="5400" b="1" dirty="0">
              <a:latin typeface="Meiryo" panose="020B0604030504040204" pitchFamily="34" charset="-128"/>
              <a:ea typeface="Meiryo" panose="020B0604030504040204" pitchFamily="34" charset="-128"/>
            </a:endParaRPr>
          </a:p>
        </p:txBody>
      </p:sp>
      <p:sp>
        <p:nvSpPr>
          <p:cNvPr id="1292" name="テキスト ボックス 1"/>
          <p:cNvSpPr txBox="1"/>
          <p:nvPr/>
        </p:nvSpPr>
        <p:spPr>
          <a:xfrm>
            <a:off x="9700718" y="4686924"/>
            <a:ext cx="1828800" cy="369332"/>
          </a:xfrm>
          <a:prstGeom prst="rect">
            <a:avLst/>
          </a:prstGeom>
          <a:noFill/>
        </p:spPr>
        <p:txBody>
          <a:bodyPr wrap="square" rtlCol="0">
            <a:spAutoFit/>
          </a:bodyPr>
          <a:lstStyle/>
          <a:p>
            <a:r>
              <a:rPr kumimoji="1" lang="en-US" altLang="ja-JP" dirty="0">
                <a:latin typeface="Meiryo" panose="020B0604030504040204" pitchFamily="34" charset="-128"/>
                <a:ea typeface="Meiryo" panose="020B0604030504040204" pitchFamily="34" charset="-128"/>
              </a:rPr>
              <a:t>ILO</a:t>
            </a:r>
            <a:r>
              <a:rPr kumimoji="1" lang="ja-JP" altLang="en-US" dirty="0">
                <a:latin typeface="Meiryo" panose="020B0604030504040204" pitchFamily="34" charset="-128"/>
                <a:ea typeface="Meiryo" panose="020B0604030504040204" pitchFamily="34" charset="-128"/>
              </a:rPr>
              <a:t>の定義</a:t>
            </a:r>
          </a:p>
        </p:txBody>
      </p:sp>
      <p:sp>
        <p:nvSpPr>
          <p:cNvPr id="1293" name="対角する 2 つの角を切り取った四角形 2"/>
          <p:cNvSpPr/>
          <p:nvPr/>
        </p:nvSpPr>
        <p:spPr>
          <a:xfrm>
            <a:off x="558206" y="551239"/>
            <a:ext cx="2769610" cy="784856"/>
          </a:xfrm>
          <a:prstGeom prst="snip2DiagRect">
            <a:avLst/>
          </a:prstGeom>
          <a:solidFill>
            <a:srgbClr val="00B9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4" name="テキスト ボックス 3"/>
          <p:cNvSpPr txBox="1"/>
          <p:nvPr/>
        </p:nvSpPr>
        <p:spPr>
          <a:xfrm>
            <a:off x="811684" y="687941"/>
            <a:ext cx="2216330" cy="707886"/>
          </a:xfrm>
          <a:prstGeom prst="rect">
            <a:avLst/>
          </a:prstGeom>
          <a:noFill/>
        </p:spPr>
        <p:txBody>
          <a:bodyPr wrap="square" rtlCol="0">
            <a:spAutoFit/>
          </a:bodyPr>
          <a:lstStyle/>
          <a:p>
            <a:r>
              <a:rPr lang="ja-JP" altLang="en-US" sz="4000" b="1">
                <a:solidFill>
                  <a:schemeClr val="bg1"/>
                </a:solidFill>
                <a:latin typeface="Meiryo" panose="020B0604030504040204" pitchFamily="34" charset="-128"/>
                <a:ea typeface="Meiryo" panose="020B0604030504040204" pitchFamily="34" charset="-128"/>
              </a:rPr>
              <a:t>児童労働</a:t>
            </a:r>
            <a:endParaRPr kumimoji="1" lang="ja-JP" altLang="en-US" sz="40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3170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00" name="テキスト ボックス 2"/>
          <p:cNvSpPr txBox="1"/>
          <p:nvPr/>
        </p:nvSpPr>
        <p:spPr>
          <a:xfrm>
            <a:off x="9747279" y="4970499"/>
            <a:ext cx="1747157"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写真提供：</a:t>
            </a:r>
            <a:r>
              <a:rPr kumimoji="1" lang="en-US" altLang="ja-JP" sz="1400" dirty="0">
                <a:latin typeface="Meiryo" panose="020B0604030504040204" pitchFamily="34" charset="-128"/>
                <a:ea typeface="Meiryo" panose="020B0604030504040204" pitchFamily="34" charset="-128"/>
              </a:rPr>
              <a:t>ACE</a:t>
            </a:r>
            <a:endParaRPr kumimoji="1" lang="ja-JP" altLang="en-US" sz="1400">
              <a:latin typeface="Meiryo" panose="020B0604030504040204" pitchFamily="34" charset="-128"/>
              <a:ea typeface="Meiryo" panose="020B0604030504040204" pitchFamily="34" charset="-128"/>
            </a:endParaRPr>
          </a:p>
        </p:txBody>
      </p:sp>
      <p:sp>
        <p:nvSpPr>
          <p:cNvPr id="1301" name="テキスト ボックス 4"/>
          <p:cNvSpPr txBox="1"/>
          <p:nvPr/>
        </p:nvSpPr>
        <p:spPr>
          <a:xfrm>
            <a:off x="1077686" y="852166"/>
            <a:ext cx="6772035" cy="1977464"/>
          </a:xfrm>
          <a:prstGeom prst="rect">
            <a:avLst/>
          </a:prstGeom>
          <a:noFill/>
        </p:spPr>
        <p:txBody>
          <a:bodyPr wrap="square">
            <a:spAutoFit/>
          </a:bodyPr>
          <a:lstStyle/>
          <a:p>
            <a:pPr>
              <a:lnSpc>
                <a:spcPct val="150000"/>
              </a:lnSpc>
            </a:pPr>
            <a:r>
              <a:rPr lang="ja-JP" altLang="en-US" sz="2800" b="1" dirty="0">
                <a:latin typeface="Meiryo" panose="020B0604030504040204" pitchFamily="34" charset="-128"/>
                <a:ea typeface="Meiryo" panose="020B0604030504040204" pitchFamily="34" charset="-128"/>
              </a:rPr>
              <a:t>ガーナの</a:t>
            </a:r>
            <a:r>
              <a:rPr lang="en-US" altLang="ja-JP" sz="2800" b="1" dirty="0">
                <a:solidFill>
                  <a:srgbClr val="00B0F0"/>
                </a:solidFill>
                <a:latin typeface="Meiryo" panose="020B0604030504040204" pitchFamily="34" charset="-128"/>
                <a:ea typeface="Meiryo" panose="020B0604030504040204" pitchFamily="34" charset="-128"/>
              </a:rPr>
              <a:t>7</a:t>
            </a:r>
            <a:r>
              <a:rPr lang="ja-JP" altLang="en-US" sz="2800" b="1" dirty="0">
                <a:solidFill>
                  <a:srgbClr val="00B0F0"/>
                </a:solidFill>
                <a:latin typeface="Meiryo" panose="020B0604030504040204" pitchFamily="34" charset="-128"/>
                <a:ea typeface="Meiryo" panose="020B0604030504040204" pitchFamily="34" charset="-128"/>
              </a:rPr>
              <a:t>歳から</a:t>
            </a:r>
            <a:r>
              <a:rPr lang="en-US" altLang="ja-JP" sz="2800" b="1" dirty="0">
                <a:solidFill>
                  <a:srgbClr val="00B0F0"/>
                </a:solidFill>
                <a:latin typeface="Meiryo" panose="020B0604030504040204" pitchFamily="34" charset="-128"/>
                <a:ea typeface="Meiryo" panose="020B0604030504040204" pitchFamily="34" charset="-128"/>
              </a:rPr>
              <a:t>14</a:t>
            </a:r>
            <a:r>
              <a:rPr lang="ja-JP" altLang="en-US" sz="2800" b="1" dirty="0">
                <a:solidFill>
                  <a:srgbClr val="00B0F0"/>
                </a:solidFill>
                <a:latin typeface="Meiryo" panose="020B0604030504040204" pitchFamily="34" charset="-128"/>
                <a:ea typeface="Meiryo" panose="020B0604030504040204" pitchFamily="34" charset="-128"/>
              </a:rPr>
              <a:t>歳のこども</a:t>
            </a:r>
            <a:r>
              <a:rPr lang="ja-JP" altLang="en-US" sz="2800" b="1" dirty="0">
                <a:latin typeface="Meiryo" panose="020B0604030504040204" pitchFamily="34" charset="-128"/>
                <a:ea typeface="Meiryo" panose="020B0604030504040204" pitchFamily="34" charset="-128"/>
              </a:rPr>
              <a:t>のうち</a:t>
            </a:r>
            <a:endParaRPr lang="en-US" altLang="ja-JP" sz="2800" b="1" dirty="0">
              <a:latin typeface="Meiryo" panose="020B0604030504040204" pitchFamily="34" charset="-128"/>
              <a:ea typeface="Meiryo" panose="020B0604030504040204" pitchFamily="34" charset="-128"/>
            </a:endParaRPr>
          </a:p>
          <a:p>
            <a:pPr>
              <a:lnSpc>
                <a:spcPct val="150000"/>
              </a:lnSpc>
            </a:pPr>
            <a:r>
              <a:rPr lang="ja-JP" altLang="en-US" sz="2800" b="1" dirty="0">
                <a:solidFill>
                  <a:srgbClr val="00B99B"/>
                </a:solidFill>
                <a:latin typeface="Meiryo" panose="020B0604030504040204" pitchFamily="34" charset="-128"/>
                <a:ea typeface="Meiryo" panose="020B0604030504040204" pitchFamily="34" charset="-128"/>
              </a:rPr>
              <a:t>働いているこども（児童労働）</a:t>
            </a:r>
            <a:r>
              <a:rPr lang="ja-JP" altLang="en-US" sz="2800" b="1" dirty="0">
                <a:latin typeface="Meiryo" panose="020B0604030504040204" pitchFamily="34" charset="-128"/>
                <a:ea typeface="Meiryo" panose="020B0604030504040204" pitchFamily="34" charset="-128"/>
              </a:rPr>
              <a:t>は</a:t>
            </a:r>
            <a:endParaRPr lang="en-US" altLang="ja-JP" sz="2800" b="1" dirty="0">
              <a:latin typeface="Meiryo" panose="020B0604030504040204" pitchFamily="34" charset="-128"/>
              <a:ea typeface="Meiryo" panose="020B0604030504040204" pitchFamily="34" charset="-128"/>
            </a:endParaRPr>
          </a:p>
          <a:p>
            <a:pPr>
              <a:lnSpc>
                <a:spcPct val="150000"/>
              </a:lnSpc>
            </a:pPr>
            <a:r>
              <a:rPr lang="ja-JP" altLang="en-US" sz="2800" b="1" dirty="0">
                <a:latin typeface="Meiryo" panose="020B0604030504040204" pitchFamily="34" charset="-128"/>
                <a:ea typeface="Meiryo" panose="020B0604030504040204" pitchFamily="34" charset="-128"/>
              </a:rPr>
              <a:t>どれくらいいるのかな？</a:t>
            </a:r>
          </a:p>
        </p:txBody>
      </p:sp>
      <p:sp>
        <p:nvSpPr>
          <p:cNvPr id="1302" name="テキスト ボックス 9"/>
          <p:cNvSpPr txBox="1"/>
          <p:nvPr/>
        </p:nvSpPr>
        <p:spPr>
          <a:xfrm>
            <a:off x="2674267" y="3530322"/>
            <a:ext cx="3421733" cy="2246769"/>
          </a:xfrm>
          <a:prstGeom prst="rect">
            <a:avLst/>
          </a:prstGeom>
          <a:noFill/>
        </p:spPr>
        <p:txBody>
          <a:bodyPr wrap="square">
            <a:spAutoFit/>
          </a:bodyPr>
          <a:lstStyle/>
          <a:p>
            <a:pPr marL="0" indent="0">
              <a:buNone/>
            </a:pPr>
            <a:r>
              <a:rPr lang="en-US" altLang="ja-JP" sz="2800" dirty="0">
                <a:latin typeface="Meiryo" panose="020B0604030504040204" pitchFamily="34" charset="-128"/>
                <a:ea typeface="Meiryo" panose="020B0604030504040204" pitchFamily="34" charset="-128"/>
              </a:rPr>
              <a:t>1000</a:t>
            </a:r>
            <a:r>
              <a:rPr lang="ja-JP" altLang="en-US" sz="2800">
                <a:latin typeface="Meiryo" panose="020B0604030504040204" pitchFamily="34" charset="-128"/>
                <a:ea typeface="Meiryo" panose="020B0604030504040204" pitchFamily="34" charset="-128"/>
              </a:rPr>
              <a:t>人に３人程度</a:t>
            </a:r>
            <a:endParaRPr lang="en-US" altLang="ja-JP" sz="2800" dirty="0">
              <a:latin typeface="Meiryo" panose="020B0604030504040204" pitchFamily="34" charset="-128"/>
              <a:ea typeface="Meiryo" panose="020B0604030504040204" pitchFamily="34" charset="-128"/>
            </a:endParaRPr>
          </a:p>
          <a:p>
            <a:pPr marL="0" indent="0">
              <a:buNone/>
            </a:pPr>
            <a:endParaRPr kumimoji="1" lang="en-US" altLang="ja-JP" sz="2800" dirty="0">
              <a:latin typeface="Meiryo" panose="020B0604030504040204" pitchFamily="34" charset="-128"/>
              <a:ea typeface="Meiryo" panose="020B0604030504040204" pitchFamily="34" charset="-128"/>
            </a:endParaRPr>
          </a:p>
          <a:p>
            <a:pPr marL="0" indent="0">
              <a:buNone/>
            </a:pPr>
            <a:r>
              <a:rPr kumimoji="1" lang="en-US" altLang="ja-JP" sz="2800" dirty="0">
                <a:latin typeface="Meiryo" panose="020B0604030504040204" pitchFamily="34" charset="-128"/>
                <a:ea typeface="Meiryo" panose="020B0604030504040204" pitchFamily="34" charset="-128"/>
              </a:rPr>
              <a:t>100</a:t>
            </a:r>
            <a:r>
              <a:rPr kumimoji="1" lang="ja-JP" altLang="en-US" sz="2800">
                <a:latin typeface="Meiryo" panose="020B0604030504040204" pitchFamily="34" charset="-128"/>
                <a:ea typeface="Meiryo" panose="020B0604030504040204" pitchFamily="34" charset="-128"/>
              </a:rPr>
              <a:t>人に３人程度</a:t>
            </a:r>
            <a:endParaRPr kumimoji="1" lang="en-US" altLang="ja-JP" sz="2800" dirty="0">
              <a:latin typeface="Meiryo" panose="020B0604030504040204" pitchFamily="34" charset="-128"/>
              <a:ea typeface="Meiryo" panose="020B0604030504040204" pitchFamily="34" charset="-128"/>
            </a:endParaRPr>
          </a:p>
          <a:p>
            <a:pPr marL="0" indent="0">
              <a:buNone/>
            </a:pPr>
            <a:endParaRPr lang="en-US" altLang="ja-JP" sz="2800" dirty="0">
              <a:latin typeface="Meiryo" panose="020B0604030504040204" pitchFamily="34" charset="-128"/>
              <a:ea typeface="Meiryo" panose="020B0604030504040204" pitchFamily="34" charset="-128"/>
            </a:endParaRPr>
          </a:p>
          <a:p>
            <a:pPr marL="0" indent="0">
              <a:buNone/>
            </a:pPr>
            <a:r>
              <a:rPr lang="en-US" altLang="ja-JP" sz="2800" dirty="0">
                <a:latin typeface="Meiryo" panose="020B0604030504040204" pitchFamily="34" charset="-128"/>
                <a:ea typeface="Meiryo" panose="020B0604030504040204" pitchFamily="34" charset="-128"/>
              </a:rPr>
              <a:t>10</a:t>
            </a:r>
            <a:r>
              <a:rPr lang="ja-JP" altLang="en-US" sz="2800">
                <a:latin typeface="Meiryo" panose="020B0604030504040204" pitchFamily="34" charset="-128"/>
                <a:ea typeface="Meiryo" panose="020B0604030504040204" pitchFamily="34" charset="-128"/>
              </a:rPr>
              <a:t>人に</a:t>
            </a:r>
            <a:r>
              <a:rPr lang="en-US" altLang="ja-JP" sz="2800" dirty="0">
                <a:latin typeface="Meiryo" panose="020B0604030504040204" pitchFamily="34" charset="-128"/>
                <a:ea typeface="Meiryo" panose="020B0604030504040204" pitchFamily="34" charset="-128"/>
              </a:rPr>
              <a:t>3</a:t>
            </a:r>
            <a:r>
              <a:rPr lang="ja-JP" altLang="en-US" sz="2800">
                <a:latin typeface="Meiryo" panose="020B0604030504040204" pitchFamily="34" charset="-128"/>
                <a:ea typeface="Meiryo" panose="020B0604030504040204" pitchFamily="34" charset="-128"/>
              </a:rPr>
              <a:t>人程度</a:t>
            </a:r>
            <a:endParaRPr kumimoji="1" lang="ja-JP" altLang="en-US" sz="2800" dirty="0">
              <a:latin typeface="Meiryo" panose="020B0604030504040204" pitchFamily="34" charset="-128"/>
              <a:ea typeface="Meiryo" panose="020B0604030504040204" pitchFamily="34" charset="-128"/>
            </a:endParaRPr>
          </a:p>
        </p:txBody>
      </p:sp>
      <p:cxnSp>
        <p:nvCxnSpPr>
          <p:cNvPr id="1303" name="直線コネクタ 13"/>
          <p:cNvCxnSpPr>
            <a:cxnSpLocks/>
          </p:cNvCxnSpPr>
          <p:nvPr/>
        </p:nvCxnSpPr>
        <p:spPr>
          <a:xfrm>
            <a:off x="1077686" y="3249385"/>
            <a:ext cx="5845628"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04" name="直線コネクタ 14"/>
          <p:cNvCxnSpPr>
            <a:cxnSpLocks/>
          </p:cNvCxnSpPr>
          <p:nvPr/>
        </p:nvCxnSpPr>
        <p:spPr>
          <a:xfrm>
            <a:off x="1077686" y="5959928"/>
            <a:ext cx="5845628"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05" name="円/楕円 15"/>
          <p:cNvSpPr/>
          <p:nvPr/>
        </p:nvSpPr>
        <p:spPr>
          <a:xfrm>
            <a:off x="1828800" y="3471379"/>
            <a:ext cx="538843" cy="5388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6" name="テキスト ボックス 16"/>
          <p:cNvSpPr txBox="1"/>
          <p:nvPr/>
        </p:nvSpPr>
        <p:spPr>
          <a:xfrm>
            <a:off x="1828800" y="3505594"/>
            <a:ext cx="522515" cy="523220"/>
          </a:xfrm>
          <a:prstGeom prst="rect">
            <a:avLst/>
          </a:prstGeom>
          <a:noFill/>
        </p:spPr>
        <p:txBody>
          <a:bodyPr wrap="square" rtlCol="0">
            <a:spAutoFit/>
          </a:bodyPr>
          <a:lstStyle/>
          <a:p>
            <a:pPr algn="ctr"/>
            <a:r>
              <a:rPr lang="ja-JP" altLang="en-US" sz="2800">
                <a:solidFill>
                  <a:schemeClr val="bg1"/>
                </a:solidFill>
                <a:latin typeface="Meiryo" panose="020B0604030504040204" pitchFamily="34" charset="-128"/>
                <a:ea typeface="Meiryo" panose="020B0604030504040204" pitchFamily="34" charset="-128"/>
              </a:rPr>
              <a:t>１</a:t>
            </a:r>
            <a:endParaRPr kumimoji="1" lang="ja-JP" altLang="en-US" sz="2800">
              <a:solidFill>
                <a:schemeClr val="bg1"/>
              </a:solidFill>
              <a:latin typeface="Meiryo" panose="020B0604030504040204" pitchFamily="34" charset="-128"/>
              <a:ea typeface="Meiryo" panose="020B0604030504040204" pitchFamily="34" charset="-128"/>
            </a:endParaRPr>
          </a:p>
        </p:txBody>
      </p:sp>
      <p:sp>
        <p:nvSpPr>
          <p:cNvPr id="1307" name="円/楕円 17"/>
          <p:cNvSpPr/>
          <p:nvPr/>
        </p:nvSpPr>
        <p:spPr>
          <a:xfrm>
            <a:off x="1828800" y="4353122"/>
            <a:ext cx="538843" cy="5388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8" name="テキスト ボックス 18"/>
          <p:cNvSpPr txBox="1"/>
          <p:nvPr/>
        </p:nvSpPr>
        <p:spPr>
          <a:xfrm>
            <a:off x="1828800" y="4387337"/>
            <a:ext cx="522515" cy="523220"/>
          </a:xfrm>
          <a:prstGeom prst="rect">
            <a:avLst/>
          </a:prstGeom>
          <a:noFill/>
        </p:spPr>
        <p:txBody>
          <a:bodyPr wrap="square" rtlCol="0">
            <a:spAutoFit/>
          </a:bodyPr>
          <a:lstStyle/>
          <a:p>
            <a:pPr algn="ctr"/>
            <a:r>
              <a:rPr lang="en-US" altLang="ja-JP" sz="2800" dirty="0">
                <a:solidFill>
                  <a:schemeClr val="bg1"/>
                </a:solidFill>
                <a:latin typeface="Meiryo" panose="020B0604030504040204" pitchFamily="34" charset="-128"/>
                <a:ea typeface="Meiryo" panose="020B0604030504040204" pitchFamily="34" charset="-128"/>
              </a:rPr>
              <a:t>2</a:t>
            </a:r>
            <a:endParaRPr kumimoji="1" lang="ja-JP" altLang="en-US" sz="2800">
              <a:solidFill>
                <a:schemeClr val="bg1"/>
              </a:solidFill>
              <a:latin typeface="Meiryo" panose="020B0604030504040204" pitchFamily="34" charset="-128"/>
              <a:ea typeface="Meiryo" panose="020B0604030504040204" pitchFamily="34" charset="-128"/>
            </a:endParaRPr>
          </a:p>
        </p:txBody>
      </p:sp>
      <p:sp>
        <p:nvSpPr>
          <p:cNvPr id="1309" name="円/楕円 19"/>
          <p:cNvSpPr/>
          <p:nvPr/>
        </p:nvSpPr>
        <p:spPr>
          <a:xfrm>
            <a:off x="1828800" y="5202208"/>
            <a:ext cx="538843" cy="5388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0" name="テキスト ボックス 20"/>
          <p:cNvSpPr txBox="1"/>
          <p:nvPr/>
        </p:nvSpPr>
        <p:spPr>
          <a:xfrm>
            <a:off x="1828800" y="5236423"/>
            <a:ext cx="522515" cy="523220"/>
          </a:xfrm>
          <a:prstGeom prst="rect">
            <a:avLst/>
          </a:prstGeom>
          <a:noFill/>
        </p:spPr>
        <p:txBody>
          <a:bodyPr wrap="square" rtlCol="0">
            <a:spAutoFit/>
          </a:bodyPr>
          <a:lstStyle/>
          <a:p>
            <a:pPr algn="ctr"/>
            <a:r>
              <a:rPr lang="en-US" altLang="ja-JP" sz="2800" dirty="0">
                <a:solidFill>
                  <a:schemeClr val="bg1"/>
                </a:solidFill>
                <a:latin typeface="Meiryo" panose="020B0604030504040204" pitchFamily="34" charset="-128"/>
                <a:ea typeface="Meiryo" panose="020B0604030504040204" pitchFamily="34" charset="-128"/>
              </a:rPr>
              <a:t>3</a:t>
            </a:r>
            <a:endParaRPr kumimoji="1" lang="ja-JP" altLang="en-US" sz="2800">
              <a:solidFill>
                <a:schemeClr val="bg1"/>
              </a:solidFill>
              <a:latin typeface="Meiryo" panose="020B0604030504040204" pitchFamily="34" charset="-128"/>
              <a:ea typeface="Meiryo" panose="020B0604030504040204" pitchFamily="34" charset="-128"/>
            </a:endParaRPr>
          </a:p>
        </p:txBody>
      </p:sp>
      <p:sp>
        <p:nvSpPr>
          <p:cNvPr id="1311" name="テキスト ボックス 6"/>
          <p:cNvSpPr txBox="1"/>
          <p:nvPr/>
        </p:nvSpPr>
        <p:spPr>
          <a:xfrm>
            <a:off x="7849721" y="6142981"/>
            <a:ext cx="4498654" cy="276999"/>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出典： </a:t>
            </a:r>
            <a:r>
              <a:rPr lang="en-US" altLang="ja-JP" sz="1200" dirty="0">
                <a:latin typeface="Meiryo" panose="020B0604030504040204" pitchFamily="34" charset="-128"/>
                <a:ea typeface="Meiryo" panose="020B0604030504040204" pitchFamily="34" charset="-128"/>
              </a:rPr>
              <a:t>World Development Indicators, July 2023.</a:t>
            </a:r>
            <a:endParaRPr lang="ja-JP" altLang="en-US" sz="1200" dirty="0">
              <a:latin typeface="Meiryo" panose="020B0604030504040204" pitchFamily="34" charset="-128"/>
              <a:ea typeface="Meiryo" panose="020B0604030504040204" pitchFamily="34" charset="-128"/>
            </a:endParaRPr>
          </a:p>
        </p:txBody>
      </p:sp>
      <p:pic>
        <p:nvPicPr>
          <p:cNvPr id="1312" name="図 7" descr="屋外, 人, 草, 食品 が含まれている画像_x000a__x000a_自動的に生成された説明"/>
          <p:cNvPicPr>
            <a:picLocks noChangeAspect="1"/>
          </p:cNvPicPr>
          <p:nvPr/>
        </p:nvPicPr>
        <p:blipFill>
          <a:blip r:embed="rId1"/>
          <a:srcRect l="12355" r="16573"/>
          <a:stretch>
            <a:fillRect/>
          </a:stretch>
        </p:blipFill>
        <p:spPr>
          <a:xfrm>
            <a:off x="7393021" y="1946792"/>
            <a:ext cx="3721293" cy="2945171"/>
          </a:xfrm>
          <a:prstGeom prst="rect">
            <a:avLst/>
          </a:prstGeom>
        </p:spPr>
      </p:pic>
    </p:spTree>
    <p:extLst>
      <p:ext uri="{BB962C8B-B14F-4D97-AF65-F5344CB8AC3E}">
        <p14:creationId xmlns:p14="http://schemas.microsoft.com/office/powerpoint/2010/main" val="1099933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18" name="図 5"/>
          <p:cNvPicPr>
            <a:picLocks noChangeAspect="1"/>
          </p:cNvPicPr>
          <p:nvPr/>
        </p:nvPicPr>
        <p:blipFill>
          <a:blip r:embed="rId1"/>
          <a:stretch>
            <a:fillRect/>
          </a:stretch>
        </p:blipFill>
        <p:spPr>
          <a:xfrm>
            <a:off x="1039523" y="2478139"/>
            <a:ext cx="1709591" cy="1709591"/>
          </a:xfrm>
          <a:prstGeom prst="rect">
            <a:avLst/>
          </a:prstGeom>
        </p:spPr>
      </p:pic>
      <p:sp>
        <p:nvSpPr>
          <p:cNvPr id="1319" name="テキスト ボックス 6"/>
          <p:cNvSpPr txBox="1"/>
          <p:nvPr/>
        </p:nvSpPr>
        <p:spPr>
          <a:xfrm>
            <a:off x="3283377" y="2551837"/>
            <a:ext cx="9163456" cy="1754326"/>
          </a:xfrm>
          <a:prstGeom prst="rect">
            <a:avLst/>
          </a:prstGeom>
          <a:noFill/>
        </p:spPr>
        <p:txBody>
          <a:bodyPr wrap="square" rtlCol="0">
            <a:spAutoFit/>
          </a:bodyPr>
          <a:lstStyle/>
          <a:p>
            <a:pPr algn="l"/>
            <a:r>
              <a:rPr kumimoji="1" lang="ja-JP" altLang="en-US" sz="5400" b="1" dirty="0"/>
              <a:t>なぜこどもが</a:t>
            </a:r>
            <a:endParaRPr kumimoji="1" lang="en-US" altLang="ja-JP" sz="5400" b="1" dirty="0"/>
          </a:p>
          <a:p>
            <a:pPr algn="l"/>
            <a:r>
              <a:rPr kumimoji="1" lang="ja-JP" altLang="en-US" sz="5400" b="1" dirty="0"/>
              <a:t>働いているのかな？</a:t>
            </a:r>
            <a:endParaRPr kumimoji="1" lang="ja-JP" altLang="en-US" sz="54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90447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25" name="1 つの角を切り取った四角形 2"/>
          <p:cNvSpPr/>
          <p:nvPr/>
        </p:nvSpPr>
        <p:spPr>
          <a:xfrm>
            <a:off x="1126555" y="2516864"/>
            <a:ext cx="4828153" cy="3436518"/>
          </a:xfrm>
          <a:prstGeom prst="snip1Rect">
            <a:avLst/>
          </a:prstGeom>
          <a:solidFill>
            <a:schemeClr val="bg1">
              <a:lumMod val="9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6" name="1 つの角を切り取った四角形 9"/>
          <p:cNvSpPr/>
          <p:nvPr/>
        </p:nvSpPr>
        <p:spPr>
          <a:xfrm>
            <a:off x="6335952" y="2516864"/>
            <a:ext cx="4828153" cy="3436518"/>
          </a:xfrm>
          <a:prstGeom prst="snip1Rect">
            <a:avLst/>
          </a:prstGeom>
          <a:solidFill>
            <a:schemeClr val="bg1">
              <a:lumMod val="9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27" name="図 3"/>
          <p:cNvPicPr>
            <a:picLocks noChangeAspect="1"/>
          </p:cNvPicPr>
          <p:nvPr/>
        </p:nvPicPr>
        <p:blipFill>
          <a:blip r:embed="rId1"/>
          <a:stretch>
            <a:fillRect/>
          </a:stretch>
        </p:blipFill>
        <p:spPr>
          <a:xfrm>
            <a:off x="1617090" y="472668"/>
            <a:ext cx="9309366" cy="2427478"/>
          </a:xfrm>
          <a:prstGeom prst="rect">
            <a:avLst/>
          </a:prstGeom>
        </p:spPr>
      </p:pic>
      <p:sp>
        <p:nvSpPr>
          <p:cNvPr id="1328" name="テキスト ボックス 1"/>
          <p:cNvSpPr txBox="1"/>
          <p:nvPr/>
        </p:nvSpPr>
        <p:spPr>
          <a:xfrm>
            <a:off x="2501687" y="698828"/>
            <a:ext cx="7668529" cy="1446550"/>
          </a:xfrm>
          <a:prstGeom prst="rect">
            <a:avLst/>
          </a:prstGeom>
          <a:noFill/>
        </p:spPr>
        <p:txBody>
          <a:bodyPr wrap="square" rtlCol="0">
            <a:spAutoFit/>
          </a:bodyPr>
          <a:lstStyle/>
          <a:p>
            <a:r>
              <a:rPr lang="ja-JP" altLang="en-US" sz="4400" b="1" dirty="0">
                <a:latin typeface="Meiryo" panose="020B0604030504040204" pitchFamily="34" charset="-128"/>
                <a:ea typeface="Meiryo" panose="020B0604030504040204" pitchFamily="34" charset="-128"/>
              </a:rPr>
              <a:t>ガーナのカカオ農家の１日の生活費は一人どれくらい？</a:t>
            </a:r>
            <a:endParaRPr kumimoji="1" lang="ja-JP" altLang="en-US" sz="4400" dirty="0">
              <a:latin typeface="Meiryo" panose="020B0604030504040204" pitchFamily="34" charset="-128"/>
              <a:ea typeface="Meiryo" panose="020B0604030504040204" pitchFamily="34" charset="-128"/>
            </a:endParaRPr>
          </a:p>
        </p:txBody>
      </p:sp>
      <p:sp>
        <p:nvSpPr>
          <p:cNvPr id="1329" name="テキスト ボックス 5"/>
          <p:cNvSpPr txBox="1"/>
          <p:nvPr/>
        </p:nvSpPr>
        <p:spPr>
          <a:xfrm>
            <a:off x="1199809" y="2791429"/>
            <a:ext cx="3832697" cy="892552"/>
          </a:xfrm>
          <a:prstGeom prst="rect">
            <a:avLst/>
          </a:prstGeom>
          <a:noFill/>
        </p:spPr>
        <p:txBody>
          <a:bodyPr wrap="square" rtlCol="0">
            <a:spAutoFit/>
          </a:bodyPr>
          <a:lstStyle/>
          <a:p>
            <a:pPr algn="l"/>
            <a:r>
              <a:rPr kumimoji="1" lang="en-US" altLang="ja-JP" sz="2600" dirty="0">
                <a:latin typeface="Meiryo" panose="020B0604030504040204" pitchFamily="34" charset="-128"/>
                <a:ea typeface="Meiryo" panose="020B0604030504040204" pitchFamily="34" charset="-128"/>
              </a:rPr>
              <a:t>  </a:t>
            </a:r>
            <a:r>
              <a:rPr kumimoji="1" lang="ja-JP" altLang="en-US" sz="2600">
                <a:latin typeface="Meiryo" panose="020B0604030504040204" pitchFamily="34" charset="-128"/>
                <a:ea typeface="Meiryo" panose="020B0604030504040204" pitchFamily="34" charset="-128"/>
              </a:rPr>
              <a:t>ガーナ</a:t>
            </a:r>
            <a:r>
              <a:rPr kumimoji="1" lang="en-US" altLang="ja-JP" sz="2600" dirty="0">
                <a:latin typeface="Meiryo" panose="020B0604030504040204" pitchFamily="34" charset="-128"/>
                <a:ea typeface="Meiryo" panose="020B0604030504040204" pitchFamily="34" charset="-128"/>
              </a:rPr>
              <a:t> 1.1</a:t>
            </a:r>
            <a:r>
              <a:rPr kumimoji="1" lang="ja-JP" altLang="en-US" sz="2600">
                <a:latin typeface="Meiryo" panose="020B0604030504040204" pitchFamily="34" charset="-128"/>
                <a:ea typeface="Meiryo" panose="020B0604030504040204" pitchFamily="34" charset="-128"/>
              </a:rPr>
              <a:t>ドル</a:t>
            </a:r>
            <a:r>
              <a:rPr kumimoji="1" lang="en-US" altLang="ja-JP" sz="2600" dirty="0">
                <a:latin typeface="Meiryo" panose="020B0604030504040204" pitchFamily="34" charset="-128"/>
                <a:ea typeface="Meiryo" panose="020B0604030504040204" pitchFamily="34" charset="-128"/>
              </a:rPr>
              <a:t>/</a:t>
            </a:r>
            <a:r>
              <a:rPr kumimoji="1" lang="ja-JP" altLang="en-US" sz="2600" dirty="0">
                <a:latin typeface="Meiryo" panose="020B0604030504040204" pitchFamily="34" charset="-128"/>
                <a:ea typeface="Meiryo" panose="020B0604030504040204" pitchFamily="34" charset="-128"/>
              </a:rPr>
              <a:t>日</a:t>
            </a:r>
            <a:br>
              <a:rPr kumimoji="1" lang="en-US" altLang="ja-JP" sz="2600" dirty="0">
                <a:latin typeface="Meiryo" panose="020B0604030504040204" pitchFamily="34" charset="-128"/>
                <a:ea typeface="Meiryo" panose="020B0604030504040204" pitchFamily="34" charset="-128"/>
              </a:rPr>
            </a:br>
            <a:r>
              <a:rPr kumimoji="1" lang="ja-JP" altLang="en-US" sz="2600" dirty="0">
                <a:latin typeface="Meiryo" panose="020B0604030504040204" pitchFamily="34" charset="-128"/>
                <a:ea typeface="Meiryo" panose="020B0604030504040204" pitchFamily="34" charset="-128"/>
              </a:rPr>
              <a:t>（日本</a:t>
            </a:r>
            <a:r>
              <a:rPr kumimoji="1" lang="ja-JP" altLang="en-US" sz="2600">
                <a:latin typeface="Meiryo" panose="020B0604030504040204" pitchFamily="34" charset="-128"/>
                <a:ea typeface="Meiryo" panose="020B0604030504040204" pitchFamily="34" charset="-128"/>
              </a:rPr>
              <a:t>円で約</a:t>
            </a:r>
            <a:r>
              <a:rPr kumimoji="1" lang="en-US" altLang="ja-JP" sz="2600" dirty="0">
                <a:latin typeface="Meiryo" panose="020B0604030504040204" pitchFamily="34" charset="-128"/>
                <a:ea typeface="Meiryo" panose="020B0604030504040204" pitchFamily="34" charset="-128"/>
              </a:rPr>
              <a:t>1</a:t>
            </a:r>
            <a:r>
              <a:rPr lang="en-US" altLang="ja-JP" sz="2600" dirty="0">
                <a:latin typeface="Meiryo" panose="020B0604030504040204" pitchFamily="34" charset="-128"/>
                <a:ea typeface="Meiryo" panose="020B0604030504040204" pitchFamily="34" charset="-128"/>
              </a:rPr>
              <a:t>7</a:t>
            </a:r>
            <a:r>
              <a:rPr kumimoji="1" lang="en-US" altLang="ja-JP" sz="2600" dirty="0">
                <a:latin typeface="Meiryo" panose="020B0604030504040204" pitchFamily="34" charset="-128"/>
                <a:ea typeface="Meiryo" panose="020B0604030504040204" pitchFamily="34" charset="-128"/>
              </a:rPr>
              <a:t>0</a:t>
            </a:r>
            <a:r>
              <a:rPr kumimoji="1" lang="ja-JP" altLang="en-US" sz="2600" dirty="0">
                <a:latin typeface="Meiryo" panose="020B0604030504040204" pitchFamily="34" charset="-128"/>
                <a:ea typeface="Meiryo" panose="020B0604030504040204" pitchFamily="34" charset="-128"/>
              </a:rPr>
              <a:t>円）</a:t>
            </a:r>
          </a:p>
        </p:txBody>
      </p:sp>
      <p:sp>
        <p:nvSpPr>
          <p:cNvPr id="1330" name="テキスト ボックス 7"/>
          <p:cNvSpPr txBox="1"/>
          <p:nvPr/>
        </p:nvSpPr>
        <p:spPr>
          <a:xfrm>
            <a:off x="6303517" y="2755744"/>
            <a:ext cx="4860588" cy="892552"/>
          </a:xfrm>
          <a:prstGeom prst="rect">
            <a:avLst/>
          </a:prstGeom>
          <a:noFill/>
        </p:spPr>
        <p:txBody>
          <a:bodyPr wrap="square">
            <a:spAutoFit/>
          </a:bodyPr>
          <a:lstStyle/>
          <a:p>
            <a:r>
              <a:rPr lang="en-US" altLang="ja-JP" sz="2600" dirty="0">
                <a:latin typeface="Meiryo" panose="020B0604030504040204" pitchFamily="34" charset="-128"/>
                <a:ea typeface="Meiryo" panose="020B0604030504040204" pitchFamily="34" charset="-128"/>
              </a:rPr>
              <a:t>  </a:t>
            </a:r>
            <a:r>
              <a:rPr lang="ja-JP" altLang="en-US" sz="2600" dirty="0">
                <a:latin typeface="Meiryo" panose="020B0604030504040204" pitchFamily="34" charset="-128"/>
                <a:ea typeface="Meiryo" panose="020B0604030504040204" pitchFamily="34" charset="-128"/>
              </a:rPr>
              <a:t>国際貧困</a:t>
            </a:r>
            <a:r>
              <a:rPr lang="ja-JP" altLang="en-US" sz="2600">
                <a:latin typeface="Meiryo" panose="020B0604030504040204" pitchFamily="34" charset="-128"/>
                <a:ea typeface="Meiryo" panose="020B0604030504040204" pitchFamily="34" charset="-128"/>
              </a:rPr>
              <a:t>ライン</a:t>
            </a:r>
            <a:r>
              <a:rPr lang="en-US" altLang="ja-JP" sz="2600" dirty="0">
                <a:latin typeface="Meiryo" panose="020B0604030504040204" pitchFamily="34" charset="-128"/>
                <a:ea typeface="Meiryo" panose="020B0604030504040204" pitchFamily="34" charset="-128"/>
              </a:rPr>
              <a:t> 3</a:t>
            </a:r>
            <a:r>
              <a:rPr lang="ja-JP" altLang="en-US" sz="2600" dirty="0">
                <a:latin typeface="Meiryo" panose="020B0604030504040204" pitchFamily="34" charset="-128"/>
                <a:ea typeface="Meiryo" panose="020B0604030504040204" pitchFamily="34" charset="-128"/>
              </a:rPr>
              <a:t>ドル</a:t>
            </a:r>
            <a:r>
              <a:rPr lang="en-US" altLang="ja-JP" sz="2600" dirty="0">
                <a:latin typeface="Meiryo" panose="020B0604030504040204" pitchFamily="34" charset="-128"/>
                <a:ea typeface="Meiryo" panose="020B0604030504040204" pitchFamily="34" charset="-128"/>
              </a:rPr>
              <a:t>/</a:t>
            </a:r>
            <a:r>
              <a:rPr lang="ja-JP" altLang="en-US" sz="2600" dirty="0">
                <a:latin typeface="Meiryo" panose="020B0604030504040204" pitchFamily="34" charset="-128"/>
                <a:ea typeface="Meiryo" panose="020B0604030504040204" pitchFamily="34" charset="-128"/>
              </a:rPr>
              <a:t>日</a:t>
            </a:r>
            <a:br>
              <a:rPr lang="en-US" altLang="ja-JP" sz="2600" dirty="0">
                <a:latin typeface="Meiryo" panose="020B0604030504040204" pitchFamily="34" charset="-128"/>
                <a:ea typeface="Meiryo" panose="020B0604030504040204" pitchFamily="34" charset="-128"/>
              </a:rPr>
            </a:br>
            <a:r>
              <a:rPr lang="ja-JP" altLang="en-US" sz="2600" dirty="0">
                <a:latin typeface="Meiryo" panose="020B0604030504040204" pitchFamily="34" charset="-128"/>
                <a:ea typeface="Meiryo" panose="020B0604030504040204" pitchFamily="34" charset="-128"/>
              </a:rPr>
              <a:t>（日本円で約</a:t>
            </a:r>
            <a:r>
              <a:rPr lang="en-US" altLang="ja-JP" sz="2600" dirty="0">
                <a:latin typeface="Meiryo" panose="020B0604030504040204" pitchFamily="34" charset="-128"/>
                <a:ea typeface="Meiryo" panose="020B0604030504040204" pitchFamily="34" charset="-128"/>
              </a:rPr>
              <a:t>460</a:t>
            </a:r>
            <a:r>
              <a:rPr lang="ja-JP" altLang="en-US" sz="2600" dirty="0">
                <a:latin typeface="Meiryo" panose="020B0604030504040204" pitchFamily="34" charset="-128"/>
                <a:ea typeface="Meiryo" panose="020B0604030504040204" pitchFamily="34" charset="-128"/>
              </a:rPr>
              <a:t>円）</a:t>
            </a:r>
          </a:p>
        </p:txBody>
      </p:sp>
      <p:pic>
        <p:nvPicPr>
          <p:cNvPr id="1331" name="図 10"/>
          <p:cNvPicPr>
            <a:picLocks noChangeAspect="1"/>
          </p:cNvPicPr>
          <p:nvPr/>
        </p:nvPicPr>
        <p:blipFill>
          <a:blip r:embed="rId2"/>
          <a:stretch>
            <a:fillRect/>
          </a:stretch>
        </p:blipFill>
        <p:spPr>
          <a:xfrm>
            <a:off x="1561095" y="3823326"/>
            <a:ext cx="690608" cy="690608"/>
          </a:xfrm>
          <a:prstGeom prst="rect">
            <a:avLst/>
          </a:prstGeom>
        </p:spPr>
      </p:pic>
      <p:pic>
        <p:nvPicPr>
          <p:cNvPr id="1332" name="図 11"/>
          <p:cNvPicPr>
            <a:picLocks noChangeAspect="1"/>
          </p:cNvPicPr>
          <p:nvPr/>
        </p:nvPicPr>
        <p:blipFill>
          <a:blip r:embed="rId3"/>
          <a:stretch>
            <a:fillRect/>
          </a:stretch>
        </p:blipFill>
        <p:spPr>
          <a:xfrm>
            <a:off x="1617090" y="4655032"/>
            <a:ext cx="634613" cy="634613"/>
          </a:xfrm>
          <a:prstGeom prst="rect">
            <a:avLst/>
          </a:prstGeom>
        </p:spPr>
      </p:pic>
      <p:pic>
        <p:nvPicPr>
          <p:cNvPr id="1333" name="図 12"/>
          <p:cNvPicPr>
            <a:picLocks noChangeAspect="1"/>
          </p:cNvPicPr>
          <p:nvPr/>
        </p:nvPicPr>
        <p:blipFill>
          <a:blip r:embed="rId2"/>
          <a:stretch>
            <a:fillRect/>
          </a:stretch>
        </p:blipFill>
        <p:spPr>
          <a:xfrm>
            <a:off x="6666547" y="3795328"/>
            <a:ext cx="690608" cy="690608"/>
          </a:xfrm>
          <a:prstGeom prst="rect">
            <a:avLst/>
          </a:prstGeom>
        </p:spPr>
      </p:pic>
      <p:pic>
        <p:nvPicPr>
          <p:cNvPr id="1334" name="図 13"/>
          <p:cNvPicPr>
            <a:picLocks noChangeAspect="1"/>
          </p:cNvPicPr>
          <p:nvPr/>
        </p:nvPicPr>
        <p:blipFill>
          <a:blip r:embed="rId3"/>
          <a:stretch>
            <a:fillRect/>
          </a:stretch>
        </p:blipFill>
        <p:spPr>
          <a:xfrm>
            <a:off x="6722542" y="4571413"/>
            <a:ext cx="634613" cy="634613"/>
          </a:xfrm>
          <a:prstGeom prst="rect">
            <a:avLst/>
          </a:prstGeom>
        </p:spPr>
      </p:pic>
      <p:pic>
        <p:nvPicPr>
          <p:cNvPr id="1335" name="図 14"/>
          <p:cNvPicPr>
            <a:picLocks noChangeAspect="1"/>
          </p:cNvPicPr>
          <p:nvPr/>
        </p:nvPicPr>
        <p:blipFill>
          <a:blip r:embed="rId2"/>
          <a:stretch>
            <a:fillRect/>
          </a:stretch>
        </p:blipFill>
        <p:spPr>
          <a:xfrm>
            <a:off x="7716402" y="3795328"/>
            <a:ext cx="690608" cy="690608"/>
          </a:xfrm>
          <a:prstGeom prst="rect">
            <a:avLst/>
          </a:prstGeom>
        </p:spPr>
      </p:pic>
      <p:pic>
        <p:nvPicPr>
          <p:cNvPr id="1336" name="図 15"/>
          <p:cNvPicPr>
            <a:picLocks noChangeAspect="1"/>
          </p:cNvPicPr>
          <p:nvPr/>
        </p:nvPicPr>
        <p:blipFill>
          <a:blip r:embed="rId2"/>
          <a:stretch>
            <a:fillRect/>
          </a:stretch>
        </p:blipFill>
        <p:spPr>
          <a:xfrm>
            <a:off x="8768414" y="3795328"/>
            <a:ext cx="690608" cy="690608"/>
          </a:xfrm>
          <a:prstGeom prst="rect">
            <a:avLst/>
          </a:prstGeom>
        </p:spPr>
      </p:pic>
      <p:pic>
        <p:nvPicPr>
          <p:cNvPr id="1337" name="図 16"/>
          <p:cNvPicPr>
            <a:picLocks noChangeAspect="1"/>
          </p:cNvPicPr>
          <p:nvPr/>
        </p:nvPicPr>
        <p:blipFill>
          <a:blip r:embed="rId2"/>
          <a:stretch>
            <a:fillRect/>
          </a:stretch>
        </p:blipFill>
        <p:spPr>
          <a:xfrm>
            <a:off x="9883249" y="3795328"/>
            <a:ext cx="690608" cy="690608"/>
          </a:xfrm>
          <a:prstGeom prst="rect">
            <a:avLst/>
          </a:prstGeom>
        </p:spPr>
      </p:pic>
      <p:pic>
        <p:nvPicPr>
          <p:cNvPr id="1338" name="図 17"/>
          <p:cNvPicPr>
            <a:picLocks noChangeAspect="1"/>
          </p:cNvPicPr>
          <p:nvPr/>
        </p:nvPicPr>
        <p:blipFill>
          <a:blip r:embed="rId4"/>
          <a:stretch>
            <a:fillRect/>
          </a:stretch>
        </p:blipFill>
        <p:spPr>
          <a:xfrm>
            <a:off x="2736866" y="4599037"/>
            <a:ext cx="690608" cy="690608"/>
          </a:xfrm>
          <a:prstGeom prst="rect">
            <a:avLst/>
          </a:prstGeom>
        </p:spPr>
      </p:pic>
      <p:pic>
        <p:nvPicPr>
          <p:cNvPr id="1339" name="図 18"/>
          <p:cNvPicPr>
            <a:picLocks noChangeAspect="1"/>
          </p:cNvPicPr>
          <p:nvPr/>
        </p:nvPicPr>
        <p:blipFill>
          <a:blip r:embed="rId4"/>
          <a:stretch>
            <a:fillRect/>
          </a:stretch>
        </p:blipFill>
        <p:spPr>
          <a:xfrm>
            <a:off x="3826364" y="4599037"/>
            <a:ext cx="690608" cy="690608"/>
          </a:xfrm>
          <a:prstGeom prst="rect">
            <a:avLst/>
          </a:prstGeom>
        </p:spPr>
      </p:pic>
      <p:sp>
        <p:nvSpPr>
          <p:cNvPr id="1340" name="テキスト ボックス 19"/>
          <p:cNvSpPr txBox="1"/>
          <p:nvPr/>
        </p:nvSpPr>
        <p:spPr>
          <a:xfrm>
            <a:off x="1105635" y="6082544"/>
            <a:ext cx="5726167" cy="276999"/>
          </a:xfrm>
          <a:prstGeom prst="rect">
            <a:avLst/>
          </a:prstGeom>
          <a:noFill/>
        </p:spPr>
        <p:txBody>
          <a:bodyPr wrap="square">
            <a:spAutoFit/>
          </a:bodyPr>
          <a:lstStyle/>
          <a:p>
            <a:r>
              <a:rPr kumimoji="1" lang="en-US" altLang="ja-JP" sz="1200" dirty="0"/>
              <a:t>Swiss Platform for Sustainable Cocoa</a:t>
            </a:r>
            <a:r>
              <a:rPr kumimoji="1" lang="ja-JP" altLang="en-US" sz="1200" dirty="0"/>
              <a:t>より計算</a:t>
            </a:r>
            <a:endParaRPr kumimoji="1" lang="en-US" altLang="ja-JP" sz="1200" dirty="0"/>
          </a:p>
        </p:txBody>
      </p:sp>
      <p:sp>
        <p:nvSpPr>
          <p:cNvPr id="1341" name="テキスト ボックス 20"/>
          <p:cNvSpPr txBox="1"/>
          <p:nvPr/>
        </p:nvSpPr>
        <p:spPr>
          <a:xfrm>
            <a:off x="9813297" y="6127145"/>
            <a:ext cx="1979459" cy="276999"/>
          </a:xfrm>
          <a:prstGeom prst="rect">
            <a:avLst/>
          </a:prstGeom>
          <a:noFill/>
        </p:spPr>
        <p:txBody>
          <a:bodyPr wrap="square">
            <a:spAutoFit/>
          </a:bodyPr>
          <a:lstStyle/>
          <a:p>
            <a:r>
              <a:rPr lang="ja-JP" altLang="en-US" sz="1200" dirty="0"/>
              <a:t>出典　</a:t>
            </a:r>
            <a:r>
              <a:rPr kumimoji="1" lang="en-US" altLang="ja-JP" sz="1200" dirty="0"/>
              <a:t>World</a:t>
            </a:r>
            <a:r>
              <a:rPr lang="ja-JP" altLang="en-US" sz="1200" dirty="0"/>
              <a:t> </a:t>
            </a:r>
            <a:r>
              <a:rPr lang="en-US" altLang="ja-JP" sz="1200" dirty="0"/>
              <a:t>B</a:t>
            </a:r>
            <a:r>
              <a:rPr kumimoji="1" lang="en-US" altLang="ja-JP" sz="1200" dirty="0"/>
              <a:t>ank </a:t>
            </a:r>
            <a:r>
              <a:rPr lang="en-US" altLang="ja-JP" sz="1200" dirty="0"/>
              <a:t>G</a:t>
            </a:r>
            <a:r>
              <a:rPr kumimoji="1" lang="en-US" altLang="ja-JP" sz="1200" dirty="0"/>
              <a:t>roup</a:t>
            </a:r>
          </a:p>
        </p:txBody>
      </p:sp>
      <p:pic>
        <p:nvPicPr>
          <p:cNvPr id="1342" name="図 6"/>
          <p:cNvPicPr>
            <a:picLocks noChangeAspect="1"/>
          </p:cNvPicPr>
          <p:nvPr/>
        </p:nvPicPr>
        <p:blipFill>
          <a:blip r:embed="rId4"/>
          <a:stretch>
            <a:fillRect/>
          </a:stretch>
        </p:blipFill>
        <p:spPr>
          <a:xfrm>
            <a:off x="7716402" y="4599037"/>
            <a:ext cx="690608" cy="690608"/>
          </a:xfrm>
          <a:prstGeom prst="rect">
            <a:avLst/>
          </a:prstGeom>
        </p:spPr>
      </p:pic>
    </p:spTree>
    <p:extLst>
      <p:ext uri="{BB962C8B-B14F-4D97-AF65-F5344CB8AC3E}">
        <p14:creationId xmlns:p14="http://schemas.microsoft.com/office/powerpoint/2010/main" val="2254245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17" name="正方形/長方形 1"/>
          <p:cNvSpPr/>
          <p:nvPr/>
        </p:nvSpPr>
        <p:spPr>
          <a:xfrm>
            <a:off x="0" y="-1732"/>
            <a:ext cx="12192000" cy="6859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18" name="図 7"/>
          <p:cNvPicPr>
            <a:picLocks noChangeAspect="1"/>
          </p:cNvPicPr>
          <p:nvPr/>
        </p:nvPicPr>
        <p:blipFill>
          <a:blip r:embed="rId1"/>
          <a:srcRect t="-2" b="11877"/>
          <a:stretch>
            <a:fillRect/>
          </a:stretch>
        </p:blipFill>
        <p:spPr>
          <a:xfrm>
            <a:off x="8597463" y="1552989"/>
            <a:ext cx="3288106" cy="5305012"/>
          </a:xfrm>
          <a:prstGeom prst="rect">
            <a:avLst/>
          </a:prstGeom>
        </p:spPr>
      </p:pic>
      <p:pic>
        <p:nvPicPr>
          <p:cNvPr id="1119" name="図 30"/>
          <p:cNvPicPr>
            <a:picLocks noChangeAspect="1"/>
          </p:cNvPicPr>
          <p:nvPr/>
        </p:nvPicPr>
        <p:blipFill>
          <a:blip r:embed="rId2"/>
          <a:stretch>
            <a:fillRect/>
          </a:stretch>
        </p:blipFill>
        <p:spPr>
          <a:xfrm>
            <a:off x="10287932" y="92123"/>
            <a:ext cx="1653549" cy="1653549"/>
          </a:xfrm>
          <a:prstGeom prst="rect">
            <a:avLst/>
          </a:prstGeom>
        </p:spPr>
      </p:pic>
      <p:grpSp>
        <p:nvGrpSpPr>
          <p:cNvPr id="1120" name="グループ化 40"/>
          <p:cNvGrpSpPr/>
          <p:nvPr/>
        </p:nvGrpSpPr>
        <p:grpSpPr>
          <a:xfrm>
            <a:off x="4874300" y="568722"/>
            <a:ext cx="3974704" cy="3974704"/>
            <a:chOff x="4874300" y="568722"/>
            <a:chExt cx="3974704" cy="3974704"/>
          </a:xfrm>
        </p:grpSpPr>
        <p:pic>
          <p:nvPicPr>
            <p:cNvPr id="1121" name="図 34" descr="暗い, 画面, 座る, フロント が含まれている画像_x000a__x000a_自動的に生成された説明"/>
            <p:cNvPicPr>
              <a:picLocks noChangeAspect="1"/>
            </p:cNvPicPr>
            <p:nvPr/>
          </p:nvPicPr>
          <p:blipFill>
            <a:blip r:embed="rId3"/>
            <a:stretch>
              <a:fillRect/>
            </a:stretch>
          </p:blipFill>
          <p:spPr>
            <a:xfrm>
              <a:off x="4874300" y="568722"/>
              <a:ext cx="3974704" cy="3974704"/>
            </a:xfrm>
            <a:prstGeom prst="rect">
              <a:avLst/>
            </a:prstGeom>
          </p:spPr>
        </p:pic>
        <p:pic>
          <p:nvPicPr>
            <p:cNvPr id="1122" name="図 36" descr="アイコン が含まれている画像_x000a__x000a_自動的に生成された説明"/>
            <p:cNvPicPr>
              <a:picLocks noChangeAspect="1"/>
            </p:cNvPicPr>
            <p:nvPr/>
          </p:nvPicPr>
          <p:blipFill>
            <a:blip r:embed="rId4"/>
            <a:stretch>
              <a:fillRect/>
            </a:stretch>
          </p:blipFill>
          <p:spPr>
            <a:xfrm>
              <a:off x="6354163" y="1191915"/>
              <a:ext cx="1381216" cy="1381216"/>
            </a:xfrm>
            <a:prstGeom prst="rect">
              <a:avLst/>
            </a:prstGeom>
          </p:spPr>
        </p:pic>
      </p:grpSp>
      <p:grpSp>
        <p:nvGrpSpPr>
          <p:cNvPr id="1123" name="グループ化 39"/>
          <p:cNvGrpSpPr/>
          <p:nvPr/>
        </p:nvGrpSpPr>
        <p:grpSpPr>
          <a:xfrm>
            <a:off x="121276" y="-202945"/>
            <a:ext cx="8526792" cy="8445484"/>
            <a:chOff x="156427" y="-214820"/>
            <a:chExt cx="8526792" cy="8445484"/>
          </a:xfrm>
        </p:grpSpPr>
        <p:pic>
          <p:nvPicPr>
            <p:cNvPr id="1124" name="図 26" descr="ノートパソコン, テーブル, コンピュータ, 部屋 が含まれている画像_x000a__x000a_自動的に生成された説明"/>
            <p:cNvPicPr>
              <a:picLocks noChangeAspect="1"/>
            </p:cNvPicPr>
            <p:nvPr/>
          </p:nvPicPr>
          <p:blipFill>
            <a:blip r:embed="rId5"/>
            <a:stretch>
              <a:fillRect/>
            </a:stretch>
          </p:blipFill>
          <p:spPr>
            <a:xfrm>
              <a:off x="234958" y="3715713"/>
              <a:ext cx="4514951" cy="4514951"/>
            </a:xfrm>
            <a:prstGeom prst="rect">
              <a:avLst/>
            </a:prstGeom>
          </p:spPr>
        </p:pic>
        <p:pic>
          <p:nvPicPr>
            <p:cNvPr id="1125" name="図 28"/>
            <p:cNvPicPr>
              <a:picLocks noChangeAspect="1"/>
            </p:cNvPicPr>
            <p:nvPr/>
          </p:nvPicPr>
          <p:blipFill>
            <a:blip r:embed="rId6"/>
            <a:stretch>
              <a:fillRect/>
            </a:stretch>
          </p:blipFill>
          <p:spPr>
            <a:xfrm flipH="1">
              <a:off x="156427" y="-214820"/>
              <a:ext cx="2130405" cy="2091121"/>
            </a:xfrm>
            <a:prstGeom prst="rect">
              <a:avLst/>
            </a:prstGeom>
          </p:spPr>
        </p:pic>
        <p:pic>
          <p:nvPicPr>
            <p:cNvPr id="1126" name="図 32" descr="ウィンドウ が含まれている画像_x000a__x000a_自動的に生成された説明"/>
            <p:cNvPicPr>
              <a:picLocks noChangeAspect="1"/>
            </p:cNvPicPr>
            <p:nvPr/>
          </p:nvPicPr>
          <p:blipFill>
            <a:blip r:embed="rId7"/>
            <a:stretch>
              <a:fillRect/>
            </a:stretch>
          </p:blipFill>
          <p:spPr>
            <a:xfrm>
              <a:off x="4611994" y="3028211"/>
              <a:ext cx="4071225" cy="4071225"/>
            </a:xfrm>
            <a:prstGeom prst="rect">
              <a:avLst/>
            </a:prstGeom>
          </p:spPr>
        </p:pic>
        <p:pic>
          <p:nvPicPr>
            <p:cNvPr id="1127" name="図 38" descr="おもちゃ, レゴ, 時計 が含まれている画像_x000a__x000a_自動的に生成された説明"/>
            <p:cNvPicPr>
              <a:picLocks noChangeAspect="1"/>
            </p:cNvPicPr>
            <p:nvPr/>
          </p:nvPicPr>
          <p:blipFill>
            <a:blip r:embed="rId8"/>
            <a:stretch>
              <a:fillRect/>
            </a:stretch>
          </p:blipFill>
          <p:spPr>
            <a:xfrm>
              <a:off x="2836771" y="-42414"/>
              <a:ext cx="2829189" cy="2829189"/>
            </a:xfrm>
            <a:prstGeom prst="rect">
              <a:avLst/>
            </a:prstGeom>
          </p:spPr>
        </p:pic>
      </p:grpSp>
      <p:pic>
        <p:nvPicPr>
          <p:cNvPr id="1128" name="図 8" descr="アイコン_x000a__x000a_自動的に生成された説明"/>
          <p:cNvPicPr>
            <a:picLocks noChangeAspect="1"/>
          </p:cNvPicPr>
          <p:nvPr/>
        </p:nvPicPr>
        <p:blipFill>
          <a:blip r:embed="rId9"/>
          <a:stretch>
            <a:fillRect/>
          </a:stretch>
        </p:blipFill>
        <p:spPr>
          <a:xfrm>
            <a:off x="306431" y="1435182"/>
            <a:ext cx="3859179" cy="3859179"/>
          </a:xfrm>
          <a:prstGeom prst="rect">
            <a:avLst/>
          </a:prstGeom>
        </p:spPr>
      </p:pic>
      <p:cxnSp>
        <p:nvCxnSpPr>
          <p:cNvPr id="1129" name="直線コネクタ 6"/>
          <p:cNvCxnSpPr>
            <a:cxnSpLocks/>
          </p:cNvCxnSpPr>
          <p:nvPr/>
        </p:nvCxnSpPr>
        <p:spPr>
          <a:xfrm>
            <a:off x="4165610" y="3349129"/>
            <a:ext cx="4431853" cy="0"/>
          </a:xfrm>
          <a:prstGeom prst="line">
            <a:avLst/>
          </a:prstGeom>
          <a:ln w="57150">
            <a:solidFill>
              <a:srgbClr val="EA93A6"/>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6388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48" name="図 4"/>
          <p:cNvPicPr>
            <a:picLocks noChangeAspect="1"/>
          </p:cNvPicPr>
          <p:nvPr/>
        </p:nvPicPr>
        <p:blipFill>
          <a:blip r:embed="rId1"/>
          <a:stretch>
            <a:fillRect/>
          </a:stretch>
        </p:blipFill>
        <p:spPr>
          <a:xfrm>
            <a:off x="1039523" y="2478139"/>
            <a:ext cx="1709591" cy="1709591"/>
          </a:xfrm>
          <a:prstGeom prst="rect">
            <a:avLst/>
          </a:prstGeom>
        </p:spPr>
      </p:pic>
      <p:sp>
        <p:nvSpPr>
          <p:cNvPr id="1349" name="テキスト ボックス 5"/>
          <p:cNvSpPr txBox="1"/>
          <p:nvPr/>
        </p:nvSpPr>
        <p:spPr>
          <a:xfrm>
            <a:off x="3283377" y="2542862"/>
            <a:ext cx="6744511" cy="1754326"/>
          </a:xfrm>
          <a:prstGeom prst="rect">
            <a:avLst/>
          </a:prstGeom>
          <a:noFill/>
        </p:spPr>
        <p:txBody>
          <a:bodyPr wrap="square">
            <a:spAutoFit/>
          </a:bodyPr>
          <a:lstStyle/>
          <a:p>
            <a:r>
              <a:rPr lang="ja-JP" altLang="en-US" sz="5400" b="1" dirty="0"/>
              <a:t>学校にいけないと</a:t>
            </a:r>
            <a:endParaRPr lang="en-US" altLang="ja-JP" sz="5400" b="1" dirty="0"/>
          </a:p>
          <a:p>
            <a:r>
              <a:rPr lang="ja-JP" altLang="en-US" sz="5400" b="1" dirty="0"/>
              <a:t>何が困るかな？</a:t>
            </a:r>
          </a:p>
        </p:txBody>
      </p:sp>
    </p:spTree>
    <p:extLst>
      <p:ext uri="{BB962C8B-B14F-4D97-AF65-F5344CB8AC3E}">
        <p14:creationId xmlns:p14="http://schemas.microsoft.com/office/powerpoint/2010/main" val="690636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55" name="Picture 2" descr="透明の薬品瓶（薬瓶）のイラスト"/>
          <p:cNvPicPr>
            <a:picLocks noChangeAspect="1" noChangeArrowheads="1"/>
          </p:cNvPicPr>
          <p:nvPr/>
        </p:nvPicPr>
        <p:blipFill>
          <a:blip r:embed="rId1"/>
          <a:stretch>
            <a:fillRect/>
          </a:stretch>
        </p:blipFill>
        <p:spPr>
          <a:xfrm>
            <a:off x="2178603" y="2477786"/>
            <a:ext cx="3800053" cy="3800053"/>
          </a:xfrm>
          <a:prstGeom prst="rect">
            <a:avLst/>
          </a:prstGeom>
          <a:noFill/>
        </p:spPr>
      </p:pic>
      <p:sp>
        <p:nvSpPr>
          <p:cNvPr id="1356" name="テキスト ボックス 8"/>
          <p:cNvSpPr txBox="1"/>
          <p:nvPr/>
        </p:nvSpPr>
        <p:spPr>
          <a:xfrm>
            <a:off x="3499038" y="4499825"/>
            <a:ext cx="2174633" cy="830997"/>
          </a:xfrm>
          <a:prstGeom prst="rect">
            <a:avLst/>
          </a:prstGeom>
          <a:noFill/>
        </p:spPr>
        <p:txBody>
          <a:bodyPr wrap="square">
            <a:spAutoFit/>
          </a:bodyPr>
          <a:lstStyle/>
          <a:p>
            <a:r>
              <a:rPr lang="ar-AE" altLang="ja-JP" sz="4800" dirty="0"/>
              <a:t>الدواء</a:t>
            </a:r>
            <a:endParaRPr lang="ja-JP" altLang="en-US" sz="4800" dirty="0"/>
          </a:p>
        </p:txBody>
      </p:sp>
      <p:pic>
        <p:nvPicPr>
          <p:cNvPr id="1357" name="Picture 4" descr="透明の薬品瓶（薬瓶）のイラスト"/>
          <p:cNvPicPr>
            <a:picLocks noChangeAspect="1" noChangeArrowheads="1"/>
          </p:cNvPicPr>
          <p:nvPr/>
        </p:nvPicPr>
        <p:blipFill>
          <a:blip r:embed="rId1"/>
          <a:stretch>
            <a:fillRect/>
          </a:stretch>
        </p:blipFill>
        <p:spPr>
          <a:xfrm>
            <a:off x="6297478" y="2477785"/>
            <a:ext cx="3800053" cy="3800053"/>
          </a:xfrm>
          <a:prstGeom prst="rect">
            <a:avLst/>
          </a:prstGeom>
          <a:noFill/>
        </p:spPr>
      </p:pic>
      <p:sp>
        <p:nvSpPr>
          <p:cNvPr id="1358" name="テキスト ボックス 9"/>
          <p:cNvSpPr txBox="1"/>
          <p:nvPr/>
        </p:nvSpPr>
        <p:spPr>
          <a:xfrm>
            <a:off x="7879985" y="4499825"/>
            <a:ext cx="1081820" cy="830997"/>
          </a:xfrm>
          <a:prstGeom prst="rect">
            <a:avLst/>
          </a:prstGeom>
          <a:noFill/>
        </p:spPr>
        <p:txBody>
          <a:bodyPr wrap="square">
            <a:spAutoFit/>
          </a:bodyPr>
          <a:lstStyle/>
          <a:p>
            <a:r>
              <a:rPr lang="ar-AE" altLang="ja-JP" sz="4800" dirty="0"/>
              <a:t>سم</a:t>
            </a:r>
            <a:endParaRPr lang="ja-JP" altLang="en-US" sz="4800" dirty="0"/>
          </a:p>
        </p:txBody>
      </p:sp>
      <p:sp>
        <p:nvSpPr>
          <p:cNvPr id="1359" name="テキスト ボックス 3"/>
          <p:cNvSpPr txBox="1"/>
          <p:nvPr/>
        </p:nvSpPr>
        <p:spPr>
          <a:xfrm>
            <a:off x="1997410" y="992465"/>
            <a:ext cx="8197175" cy="769441"/>
          </a:xfrm>
          <a:prstGeom prst="rect">
            <a:avLst/>
          </a:prstGeom>
          <a:noFill/>
        </p:spPr>
        <p:txBody>
          <a:bodyPr wrap="square" rtlCol="0">
            <a:spAutoFit/>
          </a:bodyPr>
          <a:lstStyle/>
          <a:p>
            <a:pPr algn="ctr"/>
            <a:r>
              <a:rPr lang="ja-JP" altLang="en-US" sz="4400" b="1">
                <a:solidFill>
                  <a:schemeClr val="accent2">
                    <a:lumMod val="50000"/>
                  </a:schemeClr>
                </a:solidFill>
                <a:latin typeface="Meiryo" panose="020B0604030504040204" pitchFamily="34" charset="-128"/>
                <a:ea typeface="Meiryo" panose="020B0604030504040204" pitchFamily="34" charset="-128"/>
              </a:rPr>
              <a:t>病気</a:t>
            </a:r>
            <a:r>
              <a:rPr lang="ja-JP" altLang="en-US" sz="4400" b="1">
                <a:latin typeface="Meiryo" panose="020B0604030504040204" pitchFamily="34" charset="-128"/>
                <a:ea typeface="Meiryo" panose="020B0604030504040204" pitchFamily="34" charset="-128"/>
              </a:rPr>
              <a:t>で</a:t>
            </a:r>
            <a:r>
              <a:rPr lang="ja-JP" altLang="en-US" sz="4400" b="1">
                <a:solidFill>
                  <a:srgbClr val="00B99B"/>
                </a:solidFill>
                <a:latin typeface="Meiryo" panose="020B0604030504040204" pitchFamily="34" charset="-128"/>
                <a:ea typeface="Meiryo" panose="020B0604030504040204" pitchFamily="34" charset="-128"/>
              </a:rPr>
              <a:t>薬</a:t>
            </a:r>
            <a:r>
              <a:rPr lang="ja-JP" altLang="en-US" sz="4400" b="1">
                <a:latin typeface="Meiryo" panose="020B0604030504040204" pitchFamily="34" charset="-128"/>
                <a:ea typeface="Meiryo" panose="020B0604030504040204" pitchFamily="34" charset="-128"/>
              </a:rPr>
              <a:t>が</a:t>
            </a:r>
            <a:r>
              <a:rPr lang="ja-JP" altLang="en-US" sz="4400" b="1">
                <a:solidFill>
                  <a:srgbClr val="C00000"/>
                </a:solidFill>
                <a:latin typeface="Meiryo" panose="020B0604030504040204" pitchFamily="34" charset="-128"/>
                <a:ea typeface="Meiryo" panose="020B0604030504040204" pitchFamily="34" charset="-128"/>
              </a:rPr>
              <a:t>必要！</a:t>
            </a:r>
            <a:r>
              <a:rPr lang="ja-JP" altLang="en-US" sz="4400" b="1">
                <a:solidFill>
                  <a:srgbClr val="00B99B"/>
                </a:solidFill>
                <a:latin typeface="Meiryo" panose="020B0604030504040204" pitchFamily="34" charset="-128"/>
                <a:ea typeface="Meiryo" panose="020B0604030504040204" pitchFamily="34" charset="-128"/>
              </a:rPr>
              <a:t>薬</a:t>
            </a:r>
            <a:r>
              <a:rPr lang="ja-JP" altLang="en-US" sz="4400" b="1">
                <a:latin typeface="Meiryo" panose="020B0604030504040204" pitchFamily="34" charset="-128"/>
                <a:ea typeface="Meiryo" panose="020B0604030504040204" pitchFamily="34" charset="-128"/>
              </a:rPr>
              <a:t>はどっち？</a:t>
            </a:r>
          </a:p>
        </p:txBody>
      </p:sp>
      <p:pic>
        <p:nvPicPr>
          <p:cNvPr id="1360" name="図 4"/>
          <p:cNvPicPr>
            <a:picLocks noChangeAspect="1"/>
          </p:cNvPicPr>
          <p:nvPr/>
        </p:nvPicPr>
        <p:blipFill>
          <a:blip r:embed="rId2"/>
          <a:stretch>
            <a:fillRect/>
          </a:stretch>
        </p:blipFill>
        <p:spPr>
          <a:xfrm>
            <a:off x="1757685" y="664484"/>
            <a:ext cx="8482519" cy="2194844"/>
          </a:xfrm>
          <a:prstGeom prst="rect">
            <a:avLst/>
          </a:prstGeom>
        </p:spPr>
      </p:pic>
      <p:sp>
        <p:nvSpPr>
          <p:cNvPr id="1361" name="テキスト ボックス 5"/>
          <p:cNvSpPr txBox="1"/>
          <p:nvPr/>
        </p:nvSpPr>
        <p:spPr>
          <a:xfrm>
            <a:off x="1900356" y="1186414"/>
            <a:ext cx="8197175" cy="769441"/>
          </a:xfrm>
          <a:prstGeom prst="rect">
            <a:avLst/>
          </a:prstGeom>
          <a:noFill/>
        </p:spPr>
        <p:txBody>
          <a:bodyPr wrap="square" rtlCol="0">
            <a:spAutoFit/>
          </a:bodyPr>
          <a:lstStyle/>
          <a:p>
            <a:pPr algn="ctr"/>
            <a:r>
              <a:rPr lang="ja-JP" altLang="en-US" sz="4400" b="1" dirty="0">
                <a:latin typeface="Meiryo" panose="020B0604030504040204" pitchFamily="34" charset="-128"/>
                <a:ea typeface="Meiryo" panose="020B0604030504040204" pitchFamily="34" charset="-128"/>
              </a:rPr>
              <a:t>病気で薬が必要！薬はどっち？</a:t>
            </a:r>
          </a:p>
        </p:txBody>
      </p:sp>
    </p:spTree>
    <p:extLst>
      <p:ext uri="{BB962C8B-B14F-4D97-AF65-F5344CB8AC3E}">
        <p14:creationId xmlns:p14="http://schemas.microsoft.com/office/powerpoint/2010/main" val="62059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67" name="Picture 2" descr="透明の薬品瓶（薬瓶）のイラスト"/>
          <p:cNvPicPr>
            <a:picLocks noChangeAspect="1" noChangeArrowheads="1"/>
          </p:cNvPicPr>
          <p:nvPr/>
        </p:nvPicPr>
        <p:blipFill>
          <a:blip r:embed="rId1"/>
          <a:stretch>
            <a:fillRect/>
          </a:stretch>
        </p:blipFill>
        <p:spPr>
          <a:xfrm>
            <a:off x="2178603" y="2477786"/>
            <a:ext cx="3800053" cy="3800053"/>
          </a:xfrm>
          <a:prstGeom prst="rect">
            <a:avLst/>
          </a:prstGeom>
          <a:noFill/>
        </p:spPr>
      </p:pic>
      <p:pic>
        <p:nvPicPr>
          <p:cNvPr id="1368" name="Picture 4" descr="透明の薬品瓶（薬瓶）のイラスト"/>
          <p:cNvPicPr>
            <a:picLocks noChangeAspect="1" noChangeArrowheads="1"/>
          </p:cNvPicPr>
          <p:nvPr/>
        </p:nvPicPr>
        <p:blipFill>
          <a:blip r:embed="rId1"/>
          <a:stretch>
            <a:fillRect/>
          </a:stretch>
        </p:blipFill>
        <p:spPr>
          <a:xfrm>
            <a:off x="6297478" y="2477785"/>
            <a:ext cx="3800053" cy="3800053"/>
          </a:xfrm>
          <a:prstGeom prst="rect">
            <a:avLst/>
          </a:prstGeom>
          <a:noFill/>
        </p:spPr>
      </p:pic>
      <p:sp>
        <p:nvSpPr>
          <p:cNvPr id="1369" name="テキスト ボックス 3"/>
          <p:cNvSpPr txBox="1"/>
          <p:nvPr/>
        </p:nvSpPr>
        <p:spPr>
          <a:xfrm>
            <a:off x="1997410" y="992465"/>
            <a:ext cx="8197175" cy="769441"/>
          </a:xfrm>
          <a:prstGeom prst="rect">
            <a:avLst/>
          </a:prstGeom>
          <a:noFill/>
        </p:spPr>
        <p:txBody>
          <a:bodyPr wrap="square" rtlCol="0">
            <a:spAutoFit/>
          </a:bodyPr>
          <a:lstStyle/>
          <a:p>
            <a:pPr algn="ctr"/>
            <a:r>
              <a:rPr lang="ja-JP" altLang="en-US" sz="4400" b="1">
                <a:solidFill>
                  <a:schemeClr val="accent2">
                    <a:lumMod val="50000"/>
                  </a:schemeClr>
                </a:solidFill>
                <a:latin typeface="Meiryo" panose="020B0604030504040204" pitchFamily="34" charset="-128"/>
                <a:ea typeface="Meiryo" panose="020B0604030504040204" pitchFamily="34" charset="-128"/>
              </a:rPr>
              <a:t>病気</a:t>
            </a:r>
            <a:r>
              <a:rPr lang="ja-JP" altLang="en-US" sz="4400" b="1">
                <a:latin typeface="Meiryo" panose="020B0604030504040204" pitchFamily="34" charset="-128"/>
                <a:ea typeface="Meiryo" panose="020B0604030504040204" pitchFamily="34" charset="-128"/>
              </a:rPr>
              <a:t>で</a:t>
            </a:r>
            <a:r>
              <a:rPr lang="ja-JP" altLang="en-US" sz="4400" b="1">
                <a:solidFill>
                  <a:srgbClr val="00B99B"/>
                </a:solidFill>
                <a:latin typeface="Meiryo" panose="020B0604030504040204" pitchFamily="34" charset="-128"/>
                <a:ea typeface="Meiryo" panose="020B0604030504040204" pitchFamily="34" charset="-128"/>
              </a:rPr>
              <a:t>薬</a:t>
            </a:r>
            <a:r>
              <a:rPr lang="ja-JP" altLang="en-US" sz="4400" b="1">
                <a:latin typeface="Meiryo" panose="020B0604030504040204" pitchFamily="34" charset="-128"/>
                <a:ea typeface="Meiryo" panose="020B0604030504040204" pitchFamily="34" charset="-128"/>
              </a:rPr>
              <a:t>が</a:t>
            </a:r>
            <a:r>
              <a:rPr lang="ja-JP" altLang="en-US" sz="4400" b="1">
                <a:solidFill>
                  <a:srgbClr val="C00000"/>
                </a:solidFill>
                <a:latin typeface="Meiryo" panose="020B0604030504040204" pitchFamily="34" charset="-128"/>
                <a:ea typeface="Meiryo" panose="020B0604030504040204" pitchFamily="34" charset="-128"/>
              </a:rPr>
              <a:t>必要！</a:t>
            </a:r>
            <a:r>
              <a:rPr lang="ja-JP" altLang="en-US" sz="4400" b="1">
                <a:solidFill>
                  <a:srgbClr val="00B99B"/>
                </a:solidFill>
                <a:latin typeface="Meiryo" panose="020B0604030504040204" pitchFamily="34" charset="-128"/>
                <a:ea typeface="Meiryo" panose="020B0604030504040204" pitchFamily="34" charset="-128"/>
              </a:rPr>
              <a:t>薬</a:t>
            </a:r>
            <a:r>
              <a:rPr lang="ja-JP" altLang="en-US" sz="4400" b="1">
                <a:latin typeface="Meiryo" panose="020B0604030504040204" pitchFamily="34" charset="-128"/>
                <a:ea typeface="Meiryo" panose="020B0604030504040204" pitchFamily="34" charset="-128"/>
              </a:rPr>
              <a:t>はどっち？</a:t>
            </a:r>
          </a:p>
        </p:txBody>
      </p:sp>
      <p:pic>
        <p:nvPicPr>
          <p:cNvPr id="1370" name="図 4"/>
          <p:cNvPicPr>
            <a:picLocks noChangeAspect="1"/>
          </p:cNvPicPr>
          <p:nvPr/>
        </p:nvPicPr>
        <p:blipFill>
          <a:blip r:embed="rId2"/>
          <a:stretch>
            <a:fillRect/>
          </a:stretch>
        </p:blipFill>
        <p:spPr>
          <a:xfrm>
            <a:off x="1757685" y="664484"/>
            <a:ext cx="8482519" cy="2194844"/>
          </a:xfrm>
          <a:prstGeom prst="rect">
            <a:avLst/>
          </a:prstGeom>
        </p:spPr>
      </p:pic>
      <p:sp>
        <p:nvSpPr>
          <p:cNvPr id="1371" name="テキスト ボックス 5"/>
          <p:cNvSpPr txBox="1"/>
          <p:nvPr/>
        </p:nvSpPr>
        <p:spPr>
          <a:xfrm>
            <a:off x="1900356" y="1186414"/>
            <a:ext cx="8197175" cy="769441"/>
          </a:xfrm>
          <a:prstGeom prst="rect">
            <a:avLst/>
          </a:prstGeom>
          <a:noFill/>
        </p:spPr>
        <p:txBody>
          <a:bodyPr wrap="square" rtlCol="0">
            <a:spAutoFit/>
          </a:bodyPr>
          <a:lstStyle/>
          <a:p>
            <a:pPr algn="ctr"/>
            <a:r>
              <a:rPr lang="ja-JP" altLang="en-US" sz="4400" b="1" dirty="0">
                <a:latin typeface="Meiryo" panose="020B0604030504040204" pitchFamily="34" charset="-128"/>
                <a:ea typeface="Meiryo" panose="020B0604030504040204" pitchFamily="34" charset="-128"/>
              </a:rPr>
              <a:t>病気で薬が必要！薬はどっち？</a:t>
            </a:r>
          </a:p>
        </p:txBody>
      </p:sp>
      <p:sp>
        <p:nvSpPr>
          <p:cNvPr id="1372" name="テキスト ボックス 10"/>
          <p:cNvSpPr txBox="1"/>
          <p:nvPr/>
        </p:nvSpPr>
        <p:spPr>
          <a:xfrm>
            <a:off x="7897658" y="4557835"/>
            <a:ext cx="756989" cy="830997"/>
          </a:xfrm>
          <a:prstGeom prst="rect">
            <a:avLst/>
          </a:prstGeom>
          <a:noFill/>
        </p:spPr>
        <p:txBody>
          <a:bodyPr wrap="square">
            <a:spAutoFit/>
          </a:bodyPr>
          <a:lstStyle/>
          <a:p>
            <a:r>
              <a:rPr lang="ja-JP" altLang="en-US" sz="4800" b="1" dirty="0">
                <a:latin typeface="メイリオ" panose="020B0604030504040204" pitchFamily="50" charset="-128"/>
                <a:ea typeface="メイリオ" panose="020B0604030504040204" pitchFamily="50" charset="-128"/>
              </a:rPr>
              <a:t>毒</a:t>
            </a:r>
          </a:p>
        </p:txBody>
      </p:sp>
      <p:sp>
        <p:nvSpPr>
          <p:cNvPr id="1373" name="テキスト ボックス 11"/>
          <p:cNvSpPr txBox="1"/>
          <p:nvPr/>
        </p:nvSpPr>
        <p:spPr>
          <a:xfrm>
            <a:off x="3700134" y="4557835"/>
            <a:ext cx="756989" cy="830997"/>
          </a:xfrm>
          <a:prstGeom prst="rect">
            <a:avLst/>
          </a:prstGeom>
          <a:noFill/>
        </p:spPr>
        <p:txBody>
          <a:bodyPr wrap="square">
            <a:spAutoFit/>
          </a:bodyPr>
          <a:lstStyle/>
          <a:p>
            <a:r>
              <a:rPr lang="ja-JP" altLang="en-US" sz="4800" b="1" dirty="0">
                <a:latin typeface="メイリオ" panose="020B0604030504040204" pitchFamily="50" charset="-128"/>
                <a:ea typeface="メイリオ" panose="020B0604030504040204" pitchFamily="50" charset="-128"/>
              </a:rPr>
              <a:t>薬</a:t>
            </a:r>
          </a:p>
        </p:txBody>
      </p:sp>
    </p:spTree>
    <p:extLst>
      <p:ext uri="{BB962C8B-B14F-4D97-AF65-F5344CB8AC3E}">
        <p14:creationId xmlns:p14="http://schemas.microsoft.com/office/powerpoint/2010/main" val="2988021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79" name="フリーフォーム 1"/>
          <p:cNvSpPr/>
          <p:nvPr/>
        </p:nvSpPr>
        <p:spPr>
          <a:xfrm rot="10800000">
            <a:off x="2682096" y="1242262"/>
            <a:ext cx="6912864" cy="4477367"/>
          </a:xfrm>
          <a:custGeom>
            <a:avLst/>
            <a:gdLst>
              <a:gd name="connsiteX0" fmla="*/ 3456432 w 6912864"/>
              <a:gd name="connsiteY0" fmla="*/ 4075657 h 4075657"/>
              <a:gd name="connsiteX1" fmla="*/ 0 w 6912864"/>
              <a:gd name="connsiteY1" fmla="*/ 2274289 h 4075657"/>
              <a:gd name="connsiteX2" fmla="*/ 2759840 w 6912864"/>
              <a:gd name="connsiteY2" fmla="*/ 509519 h 4075657"/>
              <a:gd name="connsiteX3" fmla="*/ 3078055 w 6912864"/>
              <a:gd name="connsiteY3" fmla="*/ 484208 h 4075657"/>
              <a:gd name="connsiteX4" fmla="*/ 3358896 w 6912864"/>
              <a:gd name="connsiteY4" fmla="*/ 0 h 4075657"/>
              <a:gd name="connsiteX5" fmla="*/ 3635930 w 6912864"/>
              <a:gd name="connsiteY5" fmla="*/ 477645 h 4075657"/>
              <a:gd name="connsiteX6" fmla="*/ 3809832 w 6912864"/>
              <a:gd name="connsiteY6" fmla="*/ 482222 h 4075657"/>
              <a:gd name="connsiteX7" fmla="*/ 6912864 w 6912864"/>
              <a:gd name="connsiteY7" fmla="*/ 2274289 h 4075657"/>
              <a:gd name="connsiteX8" fmla="*/ 3456432 w 6912864"/>
              <a:gd name="connsiteY8" fmla="*/ 4075657 h 40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2864" h="4075657">
                <a:moveTo>
                  <a:pt x="3456432" y="4075657"/>
                </a:moveTo>
                <a:cubicBezTo>
                  <a:pt x="1547497" y="4075657"/>
                  <a:pt x="0" y="3269157"/>
                  <a:pt x="0" y="2274289"/>
                </a:cubicBezTo>
                <a:cubicBezTo>
                  <a:pt x="0" y="1403780"/>
                  <a:pt x="1184802" y="677489"/>
                  <a:pt x="2759840" y="509519"/>
                </a:cubicBezTo>
                <a:lnTo>
                  <a:pt x="3078055" y="484208"/>
                </a:lnTo>
                <a:lnTo>
                  <a:pt x="3358896" y="0"/>
                </a:lnTo>
                <a:lnTo>
                  <a:pt x="3635930" y="477645"/>
                </a:lnTo>
                <a:lnTo>
                  <a:pt x="3809832" y="482222"/>
                </a:lnTo>
                <a:cubicBezTo>
                  <a:pt x="5552759" y="574470"/>
                  <a:pt x="6912864" y="1341600"/>
                  <a:pt x="6912864" y="2274289"/>
                </a:cubicBezTo>
                <a:cubicBezTo>
                  <a:pt x="6912864" y="3269157"/>
                  <a:pt x="5365367" y="4075657"/>
                  <a:pt x="3456432" y="4075657"/>
                </a:cubicBezTo>
                <a:close/>
              </a:path>
            </a:pathLst>
          </a:cu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380" name="テキスト ボックス 2"/>
          <p:cNvSpPr txBox="1"/>
          <p:nvPr/>
        </p:nvSpPr>
        <p:spPr>
          <a:xfrm>
            <a:off x="2546349" y="2613392"/>
            <a:ext cx="7425447" cy="1631216"/>
          </a:xfrm>
          <a:prstGeom prst="rect">
            <a:avLst/>
          </a:prstGeom>
          <a:noFill/>
        </p:spPr>
        <p:txBody>
          <a:bodyPr wrap="square">
            <a:spAutoFit/>
          </a:bodyPr>
          <a:lstStyle/>
          <a:p>
            <a:pPr algn="ctr"/>
            <a:r>
              <a:rPr lang="ja-JP" altLang="en-US" sz="4400" b="1" spc="300">
                <a:solidFill>
                  <a:srgbClr val="00B0F0"/>
                </a:solidFill>
                <a:latin typeface="Meiryo" panose="020B0604030504040204" pitchFamily="34" charset="-128"/>
                <a:ea typeface="Meiryo" panose="020B0604030504040204" pitchFamily="34" charset="-128"/>
              </a:rPr>
              <a:t>このままでよいのかな？</a:t>
            </a:r>
            <a:br>
              <a:rPr lang="en-US" altLang="ja-JP" sz="4400" b="1" spc="300" dirty="0">
                <a:solidFill>
                  <a:srgbClr val="00B0F0"/>
                </a:solidFill>
                <a:latin typeface="Meiryo" panose="020B0604030504040204" pitchFamily="34" charset="-128"/>
                <a:ea typeface="Meiryo" panose="020B0604030504040204" pitchFamily="34" charset="-128"/>
              </a:rPr>
            </a:br>
            <a:r>
              <a:rPr lang="ja-JP" altLang="en-US" sz="2800" b="1" spc="300">
                <a:latin typeface="Meiryo" panose="020B0604030504040204" pitchFamily="34" charset="-128"/>
                <a:ea typeface="Meiryo" panose="020B0604030504040204" pitchFamily="34" charset="-128"/>
              </a:rPr>
              <a:t>わたしたちに</a:t>
            </a:r>
            <a:endParaRPr lang="en-US" altLang="ja-JP" sz="2800" b="1" spc="300" dirty="0">
              <a:latin typeface="Meiryo" panose="020B0604030504040204" pitchFamily="34" charset="-128"/>
              <a:ea typeface="Meiryo" panose="020B0604030504040204" pitchFamily="34" charset="-128"/>
            </a:endParaRPr>
          </a:p>
          <a:p>
            <a:pPr algn="ctr"/>
            <a:r>
              <a:rPr lang="ja-JP" altLang="en-US" sz="2800" b="1" spc="300">
                <a:latin typeface="Meiryo" panose="020B0604030504040204" pitchFamily="34" charset="-128"/>
                <a:ea typeface="Meiryo" panose="020B0604030504040204" pitchFamily="34" charset="-128"/>
              </a:rPr>
              <a:t>できることはないのかな？</a:t>
            </a:r>
          </a:p>
        </p:txBody>
      </p:sp>
    </p:spTree>
    <p:extLst>
      <p:ext uri="{BB962C8B-B14F-4D97-AF65-F5344CB8AC3E}">
        <p14:creationId xmlns:p14="http://schemas.microsoft.com/office/powerpoint/2010/main" val="2401766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86" name="正方形/長方形 6"/>
          <p:cNvSpPr/>
          <p:nvPr/>
        </p:nvSpPr>
        <p:spPr>
          <a:xfrm>
            <a:off x="6131616" y="5310305"/>
            <a:ext cx="4643336" cy="18515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87" name="Picture 2"/>
          <p:cNvPicPr>
            <a:picLocks noChangeAspect="1" noChangeArrowheads="1"/>
          </p:cNvPicPr>
          <p:nvPr/>
        </p:nvPicPr>
        <p:blipFill>
          <a:blip r:embed="rId1"/>
          <a:stretch>
            <a:fillRect/>
          </a:stretch>
        </p:blipFill>
        <p:spPr>
          <a:xfrm>
            <a:off x="5879565" y="1403035"/>
            <a:ext cx="4713411" cy="4713411"/>
          </a:xfrm>
          <a:prstGeom prst="rect">
            <a:avLst/>
          </a:prstGeom>
          <a:noFill/>
        </p:spPr>
      </p:pic>
      <p:pic>
        <p:nvPicPr>
          <p:cNvPr id="1388" name="図 2"/>
          <p:cNvPicPr>
            <a:picLocks noChangeAspect="1"/>
          </p:cNvPicPr>
          <p:nvPr/>
        </p:nvPicPr>
        <p:blipFill>
          <a:blip r:embed="rId2"/>
          <a:stretch>
            <a:fillRect/>
          </a:stretch>
        </p:blipFill>
        <p:spPr>
          <a:xfrm>
            <a:off x="1722634" y="2587083"/>
            <a:ext cx="2573219" cy="3042229"/>
          </a:xfrm>
          <a:prstGeom prst="rect">
            <a:avLst/>
          </a:prstGeom>
        </p:spPr>
      </p:pic>
      <p:sp>
        <p:nvSpPr>
          <p:cNvPr id="1389" name="タイトル 1"/>
          <p:cNvSpPr txBox="1"/>
          <p:nvPr/>
        </p:nvSpPr>
        <p:spPr>
          <a:xfrm>
            <a:off x="1768162" y="769146"/>
            <a:ext cx="86556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latin typeface="Meiryo" panose="020B0604030504040204" pitchFamily="34" charset="-128"/>
                <a:ea typeface="Meiryo" panose="020B0604030504040204" pitchFamily="34" charset="-128"/>
              </a:rPr>
              <a:t>国際フェアトレード認証ラベル</a:t>
            </a:r>
            <a:endParaRPr lang="ja-JP" altLang="en-US" b="1" dirty="0">
              <a:latin typeface="Meiryo" panose="020B0604030504040204" pitchFamily="34" charset="-128"/>
              <a:ea typeface="Meiryo" panose="020B0604030504040204" pitchFamily="34" charset="-128"/>
            </a:endParaRPr>
          </a:p>
        </p:txBody>
      </p:sp>
      <p:sp>
        <p:nvSpPr>
          <p:cNvPr id="1390" name="テキスト ボックス 7"/>
          <p:cNvSpPr txBox="1"/>
          <p:nvPr/>
        </p:nvSpPr>
        <p:spPr>
          <a:xfrm>
            <a:off x="8554452" y="4879605"/>
            <a:ext cx="2162134" cy="523220"/>
          </a:xfrm>
          <a:prstGeom prst="rect">
            <a:avLst/>
          </a:prstGeom>
          <a:noFill/>
        </p:spPr>
        <p:txBody>
          <a:bodyPr wrap="square" rtlCol="0">
            <a:spAutoFit/>
          </a:bodyPr>
          <a:lstStyle/>
          <a:p>
            <a:r>
              <a:rPr lang="en-US" altLang="ja-JP" sz="2800" dirty="0">
                <a:latin typeface="Meiryo" panose="020B0604030504040204" pitchFamily="34" charset="-128"/>
                <a:ea typeface="Meiryo" panose="020B0604030504040204" pitchFamily="34" charset="-128"/>
              </a:rPr>
              <a:t>50</a:t>
            </a:r>
            <a:r>
              <a:rPr lang="ja-JP" altLang="en-US" sz="2800">
                <a:latin typeface="Meiryo" panose="020B0604030504040204" pitchFamily="34" charset="-128"/>
                <a:ea typeface="Meiryo" panose="020B0604030504040204" pitchFamily="34" charset="-128"/>
              </a:rPr>
              <a:t>ｇ</a:t>
            </a:r>
            <a:r>
              <a:rPr lang="en-US" altLang="ja-JP" sz="2800" dirty="0">
                <a:latin typeface="Meiryo" panose="020B0604030504040204" pitchFamily="34" charset="-128"/>
                <a:ea typeface="Meiryo" panose="020B0604030504040204" pitchFamily="34" charset="-128"/>
              </a:rPr>
              <a:t> </a:t>
            </a:r>
            <a:r>
              <a:rPr kumimoji="1" lang="en-US" altLang="ja-JP" sz="2800" dirty="0">
                <a:latin typeface="Meiryo" panose="020B0604030504040204" pitchFamily="34" charset="-128"/>
                <a:ea typeface="Meiryo" panose="020B0604030504040204" pitchFamily="34" charset="-128"/>
              </a:rPr>
              <a:t>450</a:t>
            </a:r>
            <a:r>
              <a:rPr kumimoji="1" lang="ja-JP" altLang="en-US" sz="2800" dirty="0">
                <a:latin typeface="Meiryo" panose="020B0604030504040204" pitchFamily="34" charset="-128"/>
                <a:ea typeface="Meiryo" panose="020B0604030504040204" pitchFamily="34" charset="-128"/>
              </a:rPr>
              <a:t>円</a:t>
            </a:r>
          </a:p>
        </p:txBody>
      </p:sp>
      <p:pic>
        <p:nvPicPr>
          <p:cNvPr id="1391" name="Picture 2"/>
          <p:cNvPicPr>
            <a:picLocks noChangeAspect="1" noChangeArrowheads="1"/>
          </p:cNvPicPr>
          <p:nvPr/>
        </p:nvPicPr>
        <p:blipFill>
          <a:blip r:embed="rId1"/>
          <a:stretch>
            <a:fillRect/>
          </a:stretch>
        </p:blipFill>
        <p:spPr>
          <a:xfrm>
            <a:off x="5755955" y="1403033"/>
            <a:ext cx="4713411" cy="4713411"/>
          </a:xfrm>
          <a:prstGeom prst="rect">
            <a:avLst/>
          </a:prstGeom>
          <a:noFill/>
        </p:spPr>
      </p:pic>
      <p:sp>
        <p:nvSpPr>
          <p:cNvPr id="1392" name="円/楕円 9"/>
          <p:cNvSpPr/>
          <p:nvPr/>
        </p:nvSpPr>
        <p:spPr>
          <a:xfrm>
            <a:off x="6096000" y="3597529"/>
            <a:ext cx="1648591" cy="164859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5452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98" name="テキスト ボックス 2"/>
          <p:cNvSpPr txBox="1"/>
          <p:nvPr/>
        </p:nvSpPr>
        <p:spPr>
          <a:xfrm>
            <a:off x="2283146" y="911941"/>
            <a:ext cx="7539898" cy="769441"/>
          </a:xfrm>
          <a:prstGeom prst="rect">
            <a:avLst/>
          </a:prstGeom>
          <a:noFill/>
        </p:spPr>
        <p:txBody>
          <a:bodyPr wrap="square">
            <a:spAutoFit/>
          </a:bodyPr>
          <a:lstStyle/>
          <a:p>
            <a:r>
              <a:rPr lang="ja-JP" altLang="en-US" sz="4400" b="1">
                <a:latin typeface="Meiryo" panose="020B0604030504040204" pitchFamily="34" charset="-128"/>
                <a:ea typeface="Meiryo" panose="020B0604030504040204" pitchFamily="34" charset="-128"/>
              </a:rPr>
              <a:t>フェアトレード：公正な貿易</a:t>
            </a:r>
            <a:endParaRPr lang="ja-JP" altLang="en-US" sz="4400" b="1" dirty="0">
              <a:latin typeface="Meiryo" panose="020B0604030504040204" pitchFamily="34" charset="-128"/>
              <a:ea typeface="Meiryo" panose="020B0604030504040204" pitchFamily="34" charset="-128"/>
            </a:endParaRPr>
          </a:p>
        </p:txBody>
      </p:sp>
      <p:sp>
        <p:nvSpPr>
          <p:cNvPr id="1399" name="左大かっこ 35"/>
          <p:cNvSpPr/>
          <p:nvPr/>
        </p:nvSpPr>
        <p:spPr>
          <a:xfrm>
            <a:off x="1941862" y="766768"/>
            <a:ext cx="73152" cy="914400"/>
          </a:xfrm>
          <a:prstGeom prst="leftBracket">
            <a:avLst/>
          </a:prstGeom>
          <a:ln w="66675">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00" name="左大かっこ 36"/>
          <p:cNvSpPr/>
          <p:nvPr/>
        </p:nvSpPr>
        <p:spPr>
          <a:xfrm flipH="1">
            <a:off x="9927068" y="766768"/>
            <a:ext cx="73152" cy="914400"/>
          </a:xfrm>
          <a:prstGeom prst="leftBracket">
            <a:avLst/>
          </a:prstGeom>
          <a:ln w="66675">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pic>
        <p:nvPicPr>
          <p:cNvPr id="1401" name="図 1"/>
          <p:cNvPicPr>
            <a:picLocks noChangeAspect="1"/>
          </p:cNvPicPr>
          <p:nvPr/>
        </p:nvPicPr>
        <p:blipFill>
          <a:blip r:embed="rId1"/>
          <a:stretch>
            <a:fillRect/>
          </a:stretch>
        </p:blipFill>
        <p:spPr>
          <a:xfrm>
            <a:off x="1237285" y="1963339"/>
            <a:ext cx="4688230" cy="4096867"/>
          </a:xfrm>
          <a:prstGeom prst="rect">
            <a:avLst/>
          </a:prstGeom>
        </p:spPr>
      </p:pic>
      <p:pic>
        <p:nvPicPr>
          <p:cNvPr id="1402" name="図 3"/>
          <p:cNvPicPr>
            <a:picLocks noChangeAspect="1"/>
          </p:cNvPicPr>
          <p:nvPr/>
        </p:nvPicPr>
        <p:blipFill>
          <a:blip r:embed="rId2"/>
          <a:stretch>
            <a:fillRect/>
          </a:stretch>
        </p:blipFill>
        <p:spPr>
          <a:xfrm>
            <a:off x="6186843" y="2152331"/>
            <a:ext cx="4980864" cy="3907875"/>
          </a:xfrm>
          <a:prstGeom prst="rect">
            <a:avLst/>
          </a:prstGeom>
        </p:spPr>
      </p:pic>
    </p:spTree>
    <p:extLst>
      <p:ext uri="{BB962C8B-B14F-4D97-AF65-F5344CB8AC3E}">
        <p14:creationId xmlns:p14="http://schemas.microsoft.com/office/powerpoint/2010/main" val="3977285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08" name="テキスト ボックス 2"/>
          <p:cNvSpPr txBox="1"/>
          <p:nvPr/>
        </p:nvSpPr>
        <p:spPr>
          <a:xfrm>
            <a:off x="1663148" y="692459"/>
            <a:ext cx="9945756" cy="1384995"/>
          </a:xfrm>
          <a:prstGeom prst="rect">
            <a:avLst/>
          </a:prstGeom>
          <a:noFill/>
        </p:spPr>
        <p:txBody>
          <a:bodyPr wrap="square">
            <a:spAutoFit/>
          </a:bodyPr>
          <a:lstStyle/>
          <a:p>
            <a:r>
              <a:rPr kumimoji="1" lang="en-US" altLang="ja-JP" sz="4000" b="1" dirty="0">
                <a:latin typeface="Meiryo" panose="020B0604030504040204" pitchFamily="34" charset="-128"/>
                <a:ea typeface="Meiryo" panose="020B0604030504040204" pitchFamily="34" charset="-128"/>
              </a:rPr>
              <a:t>11</a:t>
            </a:r>
            <a:r>
              <a:rPr kumimoji="1" lang="ja-JP" altLang="en-US" sz="4000" b="1">
                <a:latin typeface="Meiryo" panose="020B0604030504040204" pitchFamily="34" charset="-128"/>
                <a:ea typeface="Meiryo" panose="020B0604030504040204" pitchFamily="34" charset="-128"/>
              </a:rPr>
              <a:t>月</a:t>
            </a:r>
            <a:r>
              <a:rPr kumimoji="1" lang="en-US" altLang="ja-JP" sz="4000" b="1" dirty="0">
                <a:latin typeface="Meiryo" panose="020B0604030504040204" pitchFamily="34" charset="-128"/>
                <a:ea typeface="Meiryo" panose="020B0604030504040204" pitchFamily="34" charset="-128"/>
              </a:rPr>
              <a:t>28</a:t>
            </a:r>
            <a:r>
              <a:rPr kumimoji="1" lang="ja-JP" altLang="en-US" sz="4000" b="1">
                <a:latin typeface="Meiryo" panose="020B0604030504040204" pitchFamily="34" charset="-128"/>
                <a:ea typeface="Meiryo" panose="020B0604030504040204" pitchFamily="34" charset="-128"/>
              </a:rPr>
              <a:t>日</a:t>
            </a:r>
            <a:endParaRPr kumimoji="1" lang="en-US" altLang="ja-JP" sz="4000" b="1" dirty="0">
              <a:latin typeface="Meiryo" panose="020B0604030504040204" pitchFamily="34" charset="-128"/>
              <a:ea typeface="Meiryo" panose="020B0604030504040204" pitchFamily="34" charset="-128"/>
            </a:endParaRPr>
          </a:p>
          <a:p>
            <a:r>
              <a:rPr kumimoji="1" lang="ja-JP" altLang="en-US" sz="4400" b="1">
                <a:latin typeface="Meiryo" panose="020B0604030504040204" pitchFamily="34" charset="-128"/>
                <a:ea typeface="Meiryo" panose="020B0604030504040204" pitchFamily="34" charset="-128"/>
              </a:rPr>
              <a:t>浜松</a:t>
            </a:r>
            <a:r>
              <a:rPr kumimoji="1" lang="ja-JP" altLang="en-US" sz="4400" b="1">
                <a:solidFill>
                  <a:srgbClr val="00B99B"/>
                </a:solidFill>
                <a:latin typeface="Meiryo" panose="020B0604030504040204" pitchFamily="34" charset="-128"/>
                <a:ea typeface="Meiryo" panose="020B0604030504040204" pitchFamily="34" charset="-128"/>
              </a:rPr>
              <a:t>フェアトレード</a:t>
            </a:r>
            <a:r>
              <a:rPr kumimoji="1" lang="ja-JP" altLang="en-US" sz="4400" b="1">
                <a:latin typeface="Meiryo" panose="020B0604030504040204" pitchFamily="34" charset="-128"/>
                <a:ea typeface="Meiryo" panose="020B0604030504040204" pitchFamily="34" charset="-128"/>
              </a:rPr>
              <a:t>記念献立</a:t>
            </a:r>
            <a:endParaRPr lang="ja-JP" altLang="en-US" sz="4400" b="1">
              <a:latin typeface="Meiryo" panose="020B0604030504040204" pitchFamily="34" charset="-128"/>
              <a:ea typeface="Meiryo" panose="020B0604030504040204" pitchFamily="34" charset="-128"/>
            </a:endParaRPr>
          </a:p>
        </p:txBody>
      </p:sp>
      <p:sp>
        <p:nvSpPr>
          <p:cNvPr id="1409" name="テキスト ボックス 4"/>
          <p:cNvSpPr txBox="1"/>
          <p:nvPr/>
        </p:nvSpPr>
        <p:spPr>
          <a:xfrm>
            <a:off x="1663148" y="2127356"/>
            <a:ext cx="9501809" cy="523220"/>
          </a:xfrm>
          <a:prstGeom prst="rect">
            <a:avLst/>
          </a:prstGeom>
          <a:noFill/>
        </p:spPr>
        <p:txBody>
          <a:bodyPr wrap="square">
            <a:spAutoFit/>
          </a:bodyPr>
          <a:lstStyle/>
          <a:p>
            <a:r>
              <a:rPr kumimoji="1" lang="ja-JP" altLang="en-US" sz="2800">
                <a:solidFill>
                  <a:srgbClr val="00B99B"/>
                </a:solidFill>
                <a:latin typeface="Meiryo" panose="020B0604030504040204" pitchFamily="34" charset="-128"/>
                <a:ea typeface="Meiryo" panose="020B0604030504040204" pitchFamily="34" charset="-128"/>
              </a:rPr>
              <a:t>フェアトレードのごま</a:t>
            </a:r>
            <a:r>
              <a:rPr kumimoji="1" lang="ja-JP" altLang="en-US" sz="2800">
                <a:latin typeface="Meiryo" panose="020B0604030504040204" pitchFamily="34" charset="-128"/>
                <a:ea typeface="Meiryo" panose="020B0604030504040204" pitchFamily="34" charset="-128"/>
              </a:rPr>
              <a:t>で「</a:t>
            </a:r>
            <a:r>
              <a:rPr kumimoji="1" lang="ja-JP" altLang="en-US" sz="2800" b="1">
                <a:latin typeface="Meiryo" panose="020B0604030504040204" pitchFamily="34" charset="-128"/>
                <a:ea typeface="Meiryo" panose="020B0604030504040204" pitchFamily="34" charset="-128"/>
              </a:rPr>
              <a:t>大豆と煮干しのごまがらめ</a:t>
            </a:r>
            <a:r>
              <a:rPr kumimoji="1" lang="ja-JP" altLang="en-US" sz="2800">
                <a:latin typeface="Meiryo" panose="020B0604030504040204" pitchFamily="34" charset="-128"/>
                <a:ea typeface="Meiryo" panose="020B0604030504040204" pitchFamily="34" charset="-128"/>
              </a:rPr>
              <a:t>」！</a:t>
            </a:r>
            <a:endParaRPr lang="ja-JP" altLang="en-US" sz="2800">
              <a:latin typeface="Meiryo" panose="020B0604030504040204" pitchFamily="34" charset="-128"/>
              <a:ea typeface="Meiryo" panose="020B0604030504040204" pitchFamily="34" charset="-128"/>
            </a:endParaRPr>
          </a:p>
        </p:txBody>
      </p:sp>
      <p:pic>
        <p:nvPicPr>
          <p:cNvPr id="1410" name="図 7"/>
          <p:cNvPicPr>
            <a:picLocks noChangeAspect="1"/>
          </p:cNvPicPr>
          <p:nvPr/>
        </p:nvPicPr>
        <p:blipFill>
          <a:blip r:embed="rId1"/>
          <a:srcRect l="700" t="33267" r="4449" b="5025"/>
          <a:stretch>
            <a:fillRect/>
          </a:stretch>
        </p:blipFill>
        <p:spPr>
          <a:xfrm>
            <a:off x="2910659" y="3931974"/>
            <a:ext cx="6370682" cy="2419998"/>
          </a:xfrm>
          <a:prstGeom prst="rect">
            <a:avLst/>
          </a:prstGeom>
        </p:spPr>
      </p:pic>
      <p:sp>
        <p:nvSpPr>
          <p:cNvPr id="1411" name="テキスト ボックス 13"/>
          <p:cNvSpPr txBox="1"/>
          <p:nvPr/>
        </p:nvSpPr>
        <p:spPr>
          <a:xfrm>
            <a:off x="1663148" y="2663759"/>
            <a:ext cx="9197009" cy="1034899"/>
          </a:xfrm>
          <a:prstGeom prst="rect">
            <a:avLst/>
          </a:prstGeom>
          <a:noFill/>
        </p:spPr>
        <p:txBody>
          <a:bodyPr wrap="square" rtlCol="0">
            <a:spAutoFit/>
          </a:bodyPr>
          <a:lstStyle/>
          <a:p>
            <a:pPr algn="l">
              <a:lnSpc>
                <a:spcPct val="150000"/>
              </a:lnSpc>
            </a:pPr>
            <a:r>
              <a:rPr kumimoji="1" lang="ja-JP" altLang="en-US" sz="1400">
                <a:latin typeface="Meiryo" panose="020B0604030504040204" pitchFamily="34" charset="-128"/>
                <a:ea typeface="Meiryo" panose="020B0604030504040204" pitchFamily="34" charset="-128"/>
              </a:rPr>
              <a:t>浜松市は、市民、市民団体、事業者と行政が一体となり、</a:t>
            </a:r>
            <a:endParaRPr kumimoji="1" lang="en-US" altLang="ja-JP" sz="1400" dirty="0">
              <a:latin typeface="Meiryo" panose="020B0604030504040204" pitchFamily="34" charset="-128"/>
              <a:ea typeface="Meiryo" panose="020B0604030504040204" pitchFamily="34" charset="-128"/>
            </a:endParaRPr>
          </a:p>
          <a:p>
            <a:pPr algn="l">
              <a:lnSpc>
                <a:spcPct val="150000"/>
              </a:lnSpc>
            </a:pPr>
            <a:r>
              <a:rPr kumimoji="1" lang="ja-JP" altLang="en-US" sz="1400">
                <a:latin typeface="Meiryo" panose="020B0604030504040204" pitchFamily="34" charset="-128"/>
                <a:ea typeface="Meiryo" panose="020B0604030504040204" pitchFamily="34" charset="-128"/>
              </a:rPr>
              <a:t>まちぐるみでフェアトレードを推進する自治体として、</a:t>
            </a:r>
            <a:endParaRPr kumimoji="1" lang="en-US" altLang="ja-JP" sz="1400" dirty="0">
              <a:latin typeface="Meiryo" panose="020B0604030504040204" pitchFamily="34" charset="-128"/>
              <a:ea typeface="Meiryo" panose="020B0604030504040204" pitchFamily="34" charset="-128"/>
            </a:endParaRPr>
          </a:p>
          <a:p>
            <a:pPr algn="l">
              <a:lnSpc>
                <a:spcPct val="150000"/>
              </a:lnSpc>
            </a:pPr>
            <a:r>
              <a:rPr lang="en-US" altLang="ja-JP" sz="1400" dirty="0">
                <a:latin typeface="Meiryo" panose="020B0604030504040204" pitchFamily="34" charset="-128"/>
                <a:ea typeface="Meiryo" panose="020B0604030504040204" pitchFamily="34" charset="-128"/>
              </a:rPr>
              <a:t>2017</a:t>
            </a:r>
            <a:r>
              <a:rPr lang="ja-JP" altLang="en-US" sz="1400">
                <a:latin typeface="Meiryo" panose="020B0604030504040204" pitchFamily="34" charset="-128"/>
                <a:ea typeface="Meiryo" panose="020B0604030504040204" pitchFamily="34" charset="-128"/>
              </a:rPr>
              <a:t>年</a:t>
            </a:r>
            <a:r>
              <a:rPr lang="en-US" altLang="ja-JP" sz="1400" dirty="0">
                <a:latin typeface="Meiryo" panose="020B0604030504040204" pitchFamily="34" charset="-128"/>
                <a:ea typeface="Meiryo" panose="020B0604030504040204" pitchFamily="34" charset="-128"/>
              </a:rPr>
              <a:t>11</a:t>
            </a:r>
            <a:r>
              <a:rPr lang="ja-JP" altLang="en-US" sz="1400">
                <a:latin typeface="Meiryo" panose="020B0604030504040204" pitchFamily="34" charset="-128"/>
                <a:ea typeface="Meiryo" panose="020B0604030504040204" pitchFamily="34" charset="-128"/>
              </a:rPr>
              <a:t>月に国内で</a:t>
            </a:r>
            <a:r>
              <a:rPr lang="en-US" altLang="ja-JP" sz="1400" dirty="0">
                <a:latin typeface="Meiryo" panose="020B0604030504040204" pitchFamily="34" charset="-128"/>
                <a:ea typeface="Meiryo" panose="020B0604030504040204" pitchFamily="34" charset="-128"/>
              </a:rPr>
              <a:t>4</a:t>
            </a:r>
            <a:r>
              <a:rPr lang="ja-JP" altLang="en-US" sz="1400">
                <a:latin typeface="Meiryo" panose="020B0604030504040204" pitchFamily="34" charset="-128"/>
                <a:ea typeface="Meiryo" panose="020B0604030504040204" pitchFamily="34" charset="-128"/>
              </a:rPr>
              <a:t>番目のフェアトレードタウンに認定されました。</a:t>
            </a:r>
            <a:endParaRPr kumimoji="1" lang="ja-JP" altLang="en-US" sz="1400">
              <a:latin typeface="Meiryo" panose="020B0604030504040204" pitchFamily="34" charset="-128"/>
              <a:ea typeface="Meiryo" panose="020B0604030504040204" pitchFamily="34" charset="-128"/>
            </a:endParaRPr>
          </a:p>
        </p:txBody>
      </p:sp>
      <p:sp>
        <p:nvSpPr>
          <p:cNvPr id="1412" name="タイトル 1"/>
          <p:cNvSpPr txBox="1"/>
          <p:nvPr/>
        </p:nvSpPr>
        <p:spPr>
          <a:xfrm>
            <a:off x="9256243" y="5722562"/>
            <a:ext cx="3157027" cy="7589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sz="1400">
                <a:latin typeface="Meiryo" panose="020B0604030504040204" pitchFamily="34" charset="-128"/>
                <a:ea typeface="Meiryo" panose="020B0604030504040204" pitchFamily="34" charset="-128"/>
              </a:rPr>
              <a:t>出典　</a:t>
            </a:r>
            <a:endParaRPr lang="en-US" altLang="ja-JP" sz="1400" dirty="0">
              <a:latin typeface="Meiryo" panose="020B0604030504040204" pitchFamily="34" charset="-128"/>
              <a:ea typeface="Meiryo" panose="020B0604030504040204" pitchFamily="34" charset="-128"/>
            </a:endParaRPr>
          </a:p>
          <a:p>
            <a:pPr>
              <a:lnSpc>
                <a:spcPct val="120000"/>
              </a:lnSpc>
            </a:pPr>
            <a:r>
              <a:rPr lang="ja-JP" altLang="en-US" sz="1400">
                <a:latin typeface="Meiryo" panose="020B0604030504040204" pitchFamily="34" charset="-128"/>
                <a:ea typeface="Meiryo" panose="020B0604030504040204" pitchFamily="34" charset="-128"/>
              </a:rPr>
              <a:t>浜松市立丸塚中学校</a:t>
            </a:r>
            <a:r>
              <a:rPr lang="en-US" altLang="ja-JP" sz="1400" dirty="0">
                <a:latin typeface="Meiryo" panose="020B0604030504040204" pitchFamily="34" charset="-128"/>
                <a:ea typeface="Meiryo" panose="020B0604030504040204" pitchFamily="34" charset="-128"/>
              </a:rPr>
              <a:t> HP</a:t>
            </a:r>
            <a:r>
              <a:rPr lang="ja-JP" altLang="en-US" sz="1400">
                <a:latin typeface="Meiryo" panose="020B0604030504040204" pitchFamily="34" charset="-128"/>
                <a:ea typeface="Meiryo" panose="020B0604030504040204" pitchFamily="34" charset="-128"/>
              </a:rPr>
              <a:t>ブログ</a:t>
            </a:r>
            <a:endParaRPr lang="ja-JP" altLang="en-US" sz="14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50022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18" name="フリーフォーム 1"/>
          <p:cNvSpPr/>
          <p:nvPr/>
        </p:nvSpPr>
        <p:spPr>
          <a:xfrm rot="10800000">
            <a:off x="2639566" y="1242262"/>
            <a:ext cx="6912864" cy="4477367"/>
          </a:xfrm>
          <a:custGeom>
            <a:avLst/>
            <a:gdLst>
              <a:gd name="connsiteX0" fmla="*/ 3456432 w 6912864"/>
              <a:gd name="connsiteY0" fmla="*/ 4075657 h 4075657"/>
              <a:gd name="connsiteX1" fmla="*/ 0 w 6912864"/>
              <a:gd name="connsiteY1" fmla="*/ 2274289 h 4075657"/>
              <a:gd name="connsiteX2" fmla="*/ 2759840 w 6912864"/>
              <a:gd name="connsiteY2" fmla="*/ 509519 h 4075657"/>
              <a:gd name="connsiteX3" fmla="*/ 3078055 w 6912864"/>
              <a:gd name="connsiteY3" fmla="*/ 484208 h 4075657"/>
              <a:gd name="connsiteX4" fmla="*/ 3358896 w 6912864"/>
              <a:gd name="connsiteY4" fmla="*/ 0 h 4075657"/>
              <a:gd name="connsiteX5" fmla="*/ 3635930 w 6912864"/>
              <a:gd name="connsiteY5" fmla="*/ 477645 h 4075657"/>
              <a:gd name="connsiteX6" fmla="*/ 3809832 w 6912864"/>
              <a:gd name="connsiteY6" fmla="*/ 482222 h 4075657"/>
              <a:gd name="connsiteX7" fmla="*/ 6912864 w 6912864"/>
              <a:gd name="connsiteY7" fmla="*/ 2274289 h 4075657"/>
              <a:gd name="connsiteX8" fmla="*/ 3456432 w 6912864"/>
              <a:gd name="connsiteY8" fmla="*/ 4075657 h 40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2864" h="4075657">
                <a:moveTo>
                  <a:pt x="3456432" y="4075657"/>
                </a:moveTo>
                <a:cubicBezTo>
                  <a:pt x="1547497" y="4075657"/>
                  <a:pt x="0" y="3269157"/>
                  <a:pt x="0" y="2274289"/>
                </a:cubicBezTo>
                <a:cubicBezTo>
                  <a:pt x="0" y="1403780"/>
                  <a:pt x="1184802" y="677489"/>
                  <a:pt x="2759840" y="509519"/>
                </a:cubicBezTo>
                <a:lnTo>
                  <a:pt x="3078055" y="484208"/>
                </a:lnTo>
                <a:lnTo>
                  <a:pt x="3358896" y="0"/>
                </a:lnTo>
                <a:lnTo>
                  <a:pt x="3635930" y="477645"/>
                </a:lnTo>
                <a:lnTo>
                  <a:pt x="3809832" y="482222"/>
                </a:lnTo>
                <a:cubicBezTo>
                  <a:pt x="5552759" y="574470"/>
                  <a:pt x="6912864" y="1341600"/>
                  <a:pt x="6912864" y="2274289"/>
                </a:cubicBezTo>
                <a:cubicBezTo>
                  <a:pt x="6912864" y="3269157"/>
                  <a:pt x="5365367" y="4075657"/>
                  <a:pt x="3456432" y="4075657"/>
                </a:cubicBezTo>
                <a:close/>
              </a:path>
            </a:pathLst>
          </a:cu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419" name="テキスト ボックス 2"/>
          <p:cNvSpPr txBox="1"/>
          <p:nvPr/>
        </p:nvSpPr>
        <p:spPr>
          <a:xfrm>
            <a:off x="1753703" y="1927985"/>
            <a:ext cx="8684594" cy="2308324"/>
          </a:xfrm>
          <a:prstGeom prst="rect">
            <a:avLst/>
          </a:prstGeom>
          <a:noFill/>
        </p:spPr>
        <p:txBody>
          <a:bodyPr wrap="square">
            <a:spAutoFit/>
          </a:bodyPr>
          <a:lstStyle/>
          <a:p>
            <a:pPr algn="ctr"/>
            <a:r>
              <a:rPr lang="ja-JP" altLang="en-US" sz="2800" b="1" spc="300">
                <a:latin typeface="Meiryo" panose="020B0604030504040204" pitchFamily="34" charset="-128"/>
                <a:ea typeface="Meiryo" panose="020B0604030504040204" pitchFamily="34" charset="-128"/>
              </a:rPr>
              <a:t>ほかにはどんな商品に</a:t>
            </a:r>
            <a:br>
              <a:rPr lang="en-US" altLang="ja-JP" sz="2800" b="1" spc="300" dirty="0">
                <a:latin typeface="Meiryo" panose="020B0604030504040204" pitchFamily="34" charset="-128"/>
                <a:ea typeface="Meiryo" panose="020B0604030504040204" pitchFamily="34" charset="-128"/>
              </a:rPr>
            </a:br>
            <a:r>
              <a:rPr lang="ja-JP" altLang="en-US" sz="4400" b="1" spc="300">
                <a:solidFill>
                  <a:srgbClr val="00B0F0"/>
                </a:solidFill>
                <a:latin typeface="Meiryo" panose="020B0604030504040204" pitchFamily="34" charset="-128"/>
                <a:ea typeface="Meiryo" panose="020B0604030504040204" pitchFamily="34" charset="-128"/>
              </a:rPr>
              <a:t>国際フェアトレード</a:t>
            </a:r>
            <a:endParaRPr lang="en-US" altLang="ja-JP" sz="4400" b="1" spc="300" dirty="0">
              <a:solidFill>
                <a:srgbClr val="00B0F0"/>
              </a:solidFill>
              <a:latin typeface="Meiryo" panose="020B0604030504040204" pitchFamily="34" charset="-128"/>
              <a:ea typeface="Meiryo" panose="020B0604030504040204" pitchFamily="34" charset="-128"/>
            </a:endParaRPr>
          </a:p>
          <a:p>
            <a:pPr algn="ctr"/>
            <a:r>
              <a:rPr lang="ja-JP" altLang="en-US" sz="4400" b="1" spc="300">
                <a:solidFill>
                  <a:srgbClr val="00B0F0"/>
                </a:solidFill>
                <a:latin typeface="Meiryo" panose="020B0604030504040204" pitchFamily="34" charset="-128"/>
                <a:ea typeface="Meiryo" panose="020B0604030504040204" pitchFamily="34" charset="-128"/>
              </a:rPr>
              <a:t>認証ラベル</a:t>
            </a:r>
            <a:r>
              <a:rPr lang="ja-JP" altLang="en-US" sz="2800" b="1" spc="300">
                <a:latin typeface="Meiryo" panose="020B0604030504040204" pitchFamily="34" charset="-128"/>
                <a:ea typeface="Meiryo" panose="020B0604030504040204" pitchFamily="34" charset="-128"/>
              </a:rPr>
              <a:t>が</a:t>
            </a:r>
            <a:br>
              <a:rPr lang="en-US" altLang="ja-JP" sz="2800" b="1" spc="300" dirty="0">
                <a:latin typeface="Meiryo" panose="020B0604030504040204" pitchFamily="34" charset="-128"/>
                <a:ea typeface="Meiryo" panose="020B0604030504040204" pitchFamily="34" charset="-128"/>
              </a:rPr>
            </a:br>
            <a:r>
              <a:rPr lang="ja-JP" altLang="en-US" sz="2800" b="1" spc="300">
                <a:latin typeface="Meiryo" panose="020B0604030504040204" pitchFamily="34" charset="-128"/>
                <a:ea typeface="Meiryo" panose="020B0604030504040204" pitchFamily="34" charset="-128"/>
              </a:rPr>
              <a:t>つけられているのか調べてみよう</a:t>
            </a:r>
          </a:p>
        </p:txBody>
      </p:sp>
    </p:spTree>
    <p:extLst>
      <p:ext uri="{BB962C8B-B14F-4D97-AF65-F5344CB8AC3E}">
        <p14:creationId xmlns:p14="http://schemas.microsoft.com/office/powerpoint/2010/main" val="355262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25" name="Picture 4"/>
          <p:cNvPicPr>
            <a:picLocks noChangeAspect="1" noChangeArrowheads="1"/>
          </p:cNvPicPr>
          <p:nvPr/>
        </p:nvPicPr>
        <p:blipFill>
          <a:blip r:embed="rId1"/>
          <a:srcRect b="4834"/>
          <a:stretch>
            <a:fillRect/>
          </a:stretch>
        </p:blipFill>
        <p:spPr>
          <a:xfrm>
            <a:off x="635344" y="1701731"/>
            <a:ext cx="4423324" cy="3367587"/>
          </a:xfrm>
          <a:prstGeom prst="rect">
            <a:avLst/>
          </a:prstGeom>
          <a:noFill/>
        </p:spPr>
      </p:pic>
      <p:sp>
        <p:nvSpPr>
          <p:cNvPr id="1426" name="テキスト ボックス 4"/>
          <p:cNvSpPr txBox="1"/>
          <p:nvPr/>
        </p:nvSpPr>
        <p:spPr>
          <a:xfrm>
            <a:off x="635344" y="5220192"/>
            <a:ext cx="4423323" cy="1034899"/>
          </a:xfrm>
          <a:prstGeom prst="rect">
            <a:avLst/>
          </a:prstGeom>
          <a:noFill/>
        </p:spPr>
        <p:txBody>
          <a:bodyPr wrap="square" lIns="0">
            <a:spAutoFit/>
          </a:bodyPr>
          <a:lstStyle/>
          <a:p>
            <a:pPr>
              <a:lnSpc>
                <a:spcPct val="150000"/>
              </a:lnSpc>
            </a:pPr>
            <a:r>
              <a:rPr kumimoji="1" lang="ja-JP" altLang="en-US" sz="1400" kern="1200" dirty="0">
                <a:solidFill>
                  <a:schemeClr val="tx1"/>
                </a:solidFill>
                <a:effectLst/>
                <a:latin typeface="Meiryo" panose="020B0604030504040204" pitchFamily="34" charset="-128"/>
                <a:ea typeface="Meiryo" panose="020B0604030504040204" pitchFamily="34" charset="-128"/>
              </a:rPr>
              <a:t>エクアドル南西部エルオロ州にて栽培。</a:t>
            </a:r>
            <a:endParaRPr kumimoji="1" lang="en-US" altLang="ja-JP" sz="1400" kern="1200" dirty="0">
              <a:solidFill>
                <a:schemeClr val="tx1"/>
              </a:solidFill>
              <a:effectLst/>
              <a:latin typeface="Meiryo" panose="020B0604030504040204" pitchFamily="34" charset="-128"/>
              <a:ea typeface="Meiryo" panose="020B0604030504040204" pitchFamily="34" charset="-128"/>
            </a:endParaRPr>
          </a:p>
          <a:p>
            <a:pPr>
              <a:lnSpc>
                <a:spcPct val="150000"/>
              </a:lnSpc>
            </a:pPr>
            <a:r>
              <a:rPr kumimoji="1" lang="ja-JP" altLang="en-US" sz="1400" kern="1200" dirty="0">
                <a:solidFill>
                  <a:schemeClr val="tx1"/>
                </a:solidFill>
                <a:effectLst/>
                <a:latin typeface="Meiryo" panose="020B0604030504040204" pitchFamily="34" charset="-128"/>
                <a:ea typeface="Meiryo" panose="020B0604030504040204" pitchFamily="34" charset="-128"/>
              </a:rPr>
              <a:t>品質と味を重視し、手間のかかる</a:t>
            </a:r>
            <a:r>
              <a:rPr kumimoji="1" lang="ja-JP" altLang="en-US" sz="1400" kern="1200">
                <a:solidFill>
                  <a:schemeClr val="tx1"/>
                </a:solidFill>
                <a:effectLst/>
                <a:latin typeface="Meiryo" panose="020B0604030504040204" pitchFamily="34" charset="-128"/>
                <a:ea typeface="Meiryo" panose="020B0604030504040204" pitchFamily="34" charset="-128"/>
              </a:rPr>
              <a:t>有機農法（農薬を</a:t>
            </a:r>
            <a:endParaRPr kumimoji="1" lang="en-US" altLang="ja-JP" sz="1400" kern="1200" dirty="0">
              <a:solidFill>
                <a:schemeClr val="tx1"/>
              </a:solidFill>
              <a:effectLst/>
              <a:latin typeface="Meiryo" panose="020B0604030504040204" pitchFamily="34" charset="-128"/>
              <a:ea typeface="Meiryo" panose="020B0604030504040204" pitchFamily="34" charset="-128"/>
            </a:endParaRPr>
          </a:p>
          <a:p>
            <a:pPr>
              <a:lnSpc>
                <a:spcPct val="150000"/>
              </a:lnSpc>
            </a:pPr>
            <a:r>
              <a:rPr kumimoji="1" lang="ja-JP" altLang="en-US" sz="1400" kern="1200">
                <a:solidFill>
                  <a:schemeClr val="tx1"/>
                </a:solidFill>
                <a:effectLst/>
                <a:latin typeface="Meiryo" panose="020B0604030504040204" pitchFamily="34" charset="-128"/>
                <a:ea typeface="Meiryo" panose="020B0604030504040204" pitchFamily="34" charset="-128"/>
              </a:rPr>
              <a:t>使用しない）で生産しています。</a:t>
            </a:r>
            <a:endParaRPr lang="ja-JP" altLang="en-US" sz="1400" dirty="0">
              <a:latin typeface="Meiryo" panose="020B0604030504040204" pitchFamily="34" charset="-128"/>
              <a:ea typeface="Meiryo" panose="020B0604030504040204" pitchFamily="34" charset="-128"/>
            </a:endParaRPr>
          </a:p>
        </p:txBody>
      </p:sp>
      <p:sp>
        <p:nvSpPr>
          <p:cNvPr id="1427" name="タイトル 1"/>
          <p:cNvSpPr txBox="1"/>
          <p:nvPr/>
        </p:nvSpPr>
        <p:spPr>
          <a:xfrm>
            <a:off x="320634" y="447084"/>
            <a:ext cx="115190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latin typeface="Meiryo" panose="020B0604030504040204" pitchFamily="34" charset="-128"/>
                <a:ea typeface="Meiryo" panose="020B0604030504040204" pitchFamily="34" charset="-128"/>
              </a:rPr>
              <a:t>バナナ</a:t>
            </a:r>
            <a:endParaRPr lang="ja-JP" altLang="en-US" b="1" dirty="0">
              <a:latin typeface="Meiryo" panose="020B0604030504040204" pitchFamily="34" charset="-128"/>
              <a:ea typeface="Meiryo" panose="020B0604030504040204" pitchFamily="34" charset="-128"/>
            </a:endParaRPr>
          </a:p>
        </p:txBody>
      </p:sp>
      <p:pic>
        <p:nvPicPr>
          <p:cNvPr id="1428" name="Picture 6"/>
          <p:cNvPicPr>
            <a:picLocks noChangeAspect="1" noChangeArrowheads="1"/>
          </p:cNvPicPr>
          <p:nvPr/>
        </p:nvPicPr>
        <p:blipFill>
          <a:blip r:embed="rId2"/>
          <a:srcRect r="5914"/>
          <a:stretch>
            <a:fillRect/>
          </a:stretch>
        </p:blipFill>
        <p:spPr>
          <a:xfrm>
            <a:off x="5977760" y="1701731"/>
            <a:ext cx="5578896" cy="4459003"/>
          </a:xfrm>
          <a:prstGeom prst="rect">
            <a:avLst/>
          </a:prstGeom>
          <a:noFill/>
        </p:spPr>
      </p:pic>
      <p:sp>
        <p:nvSpPr>
          <p:cNvPr id="1429" name="タイトル 1"/>
          <p:cNvSpPr txBox="1"/>
          <p:nvPr/>
        </p:nvSpPr>
        <p:spPr>
          <a:xfrm>
            <a:off x="8913229" y="6160734"/>
            <a:ext cx="3157027" cy="409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400">
                <a:latin typeface="Meiryo" panose="020B0604030504040204" pitchFamily="34" charset="-128"/>
                <a:ea typeface="Meiryo" panose="020B0604030504040204" pitchFamily="34" charset="-128"/>
              </a:rPr>
              <a:t>出典　</a:t>
            </a:r>
            <a:r>
              <a:rPr lang="ja-JP" altLang="en-US" sz="1400" dirty="0">
                <a:latin typeface="Meiryo" panose="020B0604030504040204" pitchFamily="34" charset="-128"/>
                <a:ea typeface="Meiryo" panose="020B0604030504040204" pitchFamily="34" charset="-128"/>
              </a:rPr>
              <a:t>わかちあいプロジェクト</a:t>
            </a:r>
          </a:p>
        </p:txBody>
      </p:sp>
      <p:sp>
        <p:nvSpPr>
          <p:cNvPr id="1430" name="三角形 14"/>
          <p:cNvSpPr/>
          <p:nvPr/>
        </p:nvSpPr>
        <p:spPr>
          <a:xfrm rot="5400000">
            <a:off x="5161274" y="3221632"/>
            <a:ext cx="713880" cy="414734"/>
          </a:xfrm>
          <a:prstGeom prst="triangl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431" name="図 1" descr="アイコン_x000a__x000a_AI 生成コンテンツは誤りを含む可能性があります。"/>
          <p:cNvPicPr>
            <a:picLocks noChangeAspect="1"/>
          </p:cNvPicPr>
          <p:nvPr/>
        </p:nvPicPr>
        <p:blipFill>
          <a:blip r:embed="rId3"/>
          <a:stretch>
            <a:fillRect/>
          </a:stretch>
        </p:blipFill>
        <p:spPr>
          <a:xfrm>
            <a:off x="10895570" y="410911"/>
            <a:ext cx="919681" cy="689761"/>
          </a:xfrm>
          <a:prstGeom prst="rect">
            <a:avLst/>
          </a:prstGeom>
        </p:spPr>
      </p:pic>
    </p:spTree>
    <p:extLst>
      <p:ext uri="{BB962C8B-B14F-4D97-AF65-F5344CB8AC3E}">
        <p14:creationId xmlns:p14="http://schemas.microsoft.com/office/powerpoint/2010/main" val="445891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37" name="Picture 2"/>
          <p:cNvPicPr>
            <a:picLocks noChangeAspect="1" noChangeArrowheads="1"/>
          </p:cNvPicPr>
          <p:nvPr/>
        </p:nvPicPr>
        <p:blipFill>
          <a:blip r:embed="rId1"/>
          <a:stretch>
            <a:fillRect/>
          </a:stretch>
        </p:blipFill>
        <p:spPr>
          <a:xfrm>
            <a:off x="1008820" y="1330222"/>
            <a:ext cx="3901159" cy="3901159"/>
          </a:xfrm>
          <a:prstGeom prst="rect">
            <a:avLst/>
          </a:prstGeom>
          <a:noFill/>
        </p:spPr>
      </p:pic>
      <p:pic>
        <p:nvPicPr>
          <p:cNvPr id="1438" name="Picture 4"/>
          <p:cNvPicPr>
            <a:picLocks noChangeAspect="1" noChangeArrowheads="1"/>
          </p:cNvPicPr>
          <p:nvPr/>
        </p:nvPicPr>
        <p:blipFill>
          <a:blip r:embed="rId2"/>
          <a:srcRect t="5556"/>
          <a:stretch>
            <a:fillRect/>
          </a:stretch>
        </p:blipFill>
        <p:spPr>
          <a:xfrm>
            <a:off x="5977759" y="1701731"/>
            <a:ext cx="5461072" cy="4482488"/>
          </a:xfrm>
          <a:prstGeom prst="rect">
            <a:avLst/>
          </a:prstGeom>
          <a:noFill/>
        </p:spPr>
      </p:pic>
      <p:sp>
        <p:nvSpPr>
          <p:cNvPr id="1439" name="タイトル 1"/>
          <p:cNvSpPr txBox="1"/>
          <p:nvPr/>
        </p:nvSpPr>
        <p:spPr>
          <a:xfrm>
            <a:off x="320634" y="447084"/>
            <a:ext cx="115190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latin typeface="Meiryo" panose="020B0604030504040204" pitchFamily="34" charset="-128"/>
                <a:ea typeface="Meiryo" panose="020B0604030504040204" pitchFamily="34" charset="-128"/>
              </a:rPr>
              <a:t>はちみつ</a:t>
            </a:r>
            <a:endParaRPr lang="ja-JP" altLang="en-US" b="1" dirty="0">
              <a:latin typeface="Meiryo" panose="020B0604030504040204" pitchFamily="34" charset="-128"/>
              <a:ea typeface="Meiryo" panose="020B0604030504040204" pitchFamily="34" charset="-128"/>
            </a:endParaRPr>
          </a:p>
        </p:txBody>
      </p:sp>
      <p:sp>
        <p:nvSpPr>
          <p:cNvPr id="1440" name="テキスト ボックス 6"/>
          <p:cNvSpPr txBox="1"/>
          <p:nvPr/>
        </p:nvSpPr>
        <p:spPr>
          <a:xfrm>
            <a:off x="753169" y="5211150"/>
            <a:ext cx="4972411" cy="988732"/>
          </a:xfrm>
          <a:prstGeom prst="rect">
            <a:avLst/>
          </a:prstGeom>
          <a:noFill/>
        </p:spPr>
        <p:txBody>
          <a:bodyPr wrap="square" lIns="0" tIns="0" rIns="90000">
            <a:spAutoFit/>
          </a:bodyPr>
          <a:lstStyle/>
          <a:p>
            <a:pPr>
              <a:lnSpc>
                <a:spcPct val="150000"/>
              </a:lnSpc>
            </a:pPr>
            <a:r>
              <a:rPr kumimoji="1" lang="ja-JP" altLang="en-US" sz="1400" kern="1200">
                <a:solidFill>
                  <a:schemeClr val="tx1"/>
                </a:solidFill>
                <a:effectLst/>
                <a:latin typeface="Meiryo" panose="020B0604030504040204" pitchFamily="34" charset="-128"/>
                <a:ea typeface="Meiryo" panose="020B0604030504040204" pitchFamily="34" charset="-128"/>
              </a:rPr>
              <a:t>アルゼンチンの小規模なはちみつ農家で生産。</a:t>
            </a:r>
            <a:endParaRPr kumimoji="1" lang="en-US" altLang="ja-JP" sz="1400" kern="1200" dirty="0">
              <a:solidFill>
                <a:schemeClr val="tx1"/>
              </a:solidFill>
              <a:effectLst/>
              <a:latin typeface="Meiryo" panose="020B0604030504040204" pitchFamily="34" charset="-128"/>
              <a:ea typeface="Meiryo" panose="020B0604030504040204" pitchFamily="34" charset="-128"/>
            </a:endParaRPr>
          </a:p>
          <a:p>
            <a:pPr>
              <a:lnSpc>
                <a:spcPct val="150000"/>
              </a:lnSpc>
            </a:pPr>
            <a:r>
              <a:rPr kumimoji="1" lang="ja-JP" altLang="en-US" sz="1400" kern="1200">
                <a:solidFill>
                  <a:schemeClr val="tx1"/>
                </a:solidFill>
                <a:effectLst/>
                <a:latin typeface="Meiryo" panose="020B0604030504040204" pitchFamily="34" charset="-128"/>
                <a:ea typeface="Meiryo" panose="020B0604030504040204" pitchFamily="34" charset="-128"/>
              </a:rPr>
              <a:t>フェアトレードに取り組み、ミツバチの巣箱を設置する森を保全したり、児童労働をなくし教育をすすめています。</a:t>
            </a:r>
            <a:endParaRPr lang="ja-JP" altLang="en-US" sz="1400" dirty="0">
              <a:latin typeface="Meiryo" panose="020B0604030504040204" pitchFamily="34" charset="-128"/>
              <a:ea typeface="Meiryo" panose="020B0604030504040204" pitchFamily="34" charset="-128"/>
            </a:endParaRPr>
          </a:p>
        </p:txBody>
      </p:sp>
      <p:sp>
        <p:nvSpPr>
          <p:cNvPr id="1441" name="タイトル 1"/>
          <p:cNvSpPr txBox="1"/>
          <p:nvPr/>
        </p:nvSpPr>
        <p:spPr>
          <a:xfrm>
            <a:off x="8913229" y="6160734"/>
            <a:ext cx="3157027" cy="409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400">
                <a:latin typeface="Meiryo" panose="020B0604030504040204" pitchFamily="34" charset="-128"/>
                <a:ea typeface="Meiryo" panose="020B0604030504040204" pitchFamily="34" charset="-128"/>
              </a:rPr>
              <a:t>出典　</a:t>
            </a:r>
            <a:r>
              <a:rPr lang="ja-JP" altLang="en-US" sz="1400" dirty="0">
                <a:latin typeface="Meiryo" panose="020B0604030504040204" pitchFamily="34" charset="-128"/>
                <a:ea typeface="Meiryo" panose="020B0604030504040204" pitchFamily="34" charset="-128"/>
              </a:rPr>
              <a:t>わかちあいプロジェクト</a:t>
            </a:r>
          </a:p>
        </p:txBody>
      </p:sp>
      <p:sp>
        <p:nvSpPr>
          <p:cNvPr id="1442" name="三角形 11"/>
          <p:cNvSpPr/>
          <p:nvPr/>
        </p:nvSpPr>
        <p:spPr>
          <a:xfrm rot="5400000">
            <a:off x="4808045" y="3221632"/>
            <a:ext cx="713880" cy="414734"/>
          </a:xfrm>
          <a:prstGeom prst="triangl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443" name="図 3" descr="アイコン_x000a__x000a_AI 生成コンテンツは誤りを含む可能性があります。"/>
          <p:cNvPicPr>
            <a:picLocks noChangeAspect="1"/>
          </p:cNvPicPr>
          <p:nvPr/>
        </p:nvPicPr>
        <p:blipFill>
          <a:blip r:embed="rId3"/>
          <a:stretch>
            <a:fillRect/>
          </a:stretch>
        </p:blipFill>
        <p:spPr>
          <a:xfrm>
            <a:off x="10895570" y="410911"/>
            <a:ext cx="919681" cy="689761"/>
          </a:xfrm>
          <a:prstGeom prst="rect">
            <a:avLst/>
          </a:prstGeom>
        </p:spPr>
      </p:pic>
    </p:spTree>
    <p:extLst>
      <p:ext uri="{BB962C8B-B14F-4D97-AF65-F5344CB8AC3E}">
        <p14:creationId xmlns:p14="http://schemas.microsoft.com/office/powerpoint/2010/main" val="556500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35" name="正方形/長方形 1"/>
          <p:cNvSpPr/>
          <p:nvPr/>
        </p:nvSpPr>
        <p:spPr>
          <a:xfrm>
            <a:off x="-3965" y="0"/>
            <a:ext cx="12192000" cy="6858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136" name="図 5" descr="ノートパソコン, テーブル, コンピュータ, 部屋 が含まれている画像_x000a__x000a_自動的に生成された説明"/>
          <p:cNvPicPr>
            <a:picLocks noChangeAspect="1"/>
          </p:cNvPicPr>
          <p:nvPr/>
        </p:nvPicPr>
        <p:blipFill>
          <a:blip r:embed="rId1"/>
          <a:stretch>
            <a:fillRect/>
          </a:stretch>
        </p:blipFill>
        <p:spPr>
          <a:xfrm>
            <a:off x="254638" y="1954223"/>
            <a:ext cx="4514951" cy="4514951"/>
          </a:xfrm>
          <a:prstGeom prst="rect">
            <a:avLst/>
          </a:prstGeom>
        </p:spPr>
      </p:pic>
      <p:pic>
        <p:nvPicPr>
          <p:cNvPr id="1137" name="図 6"/>
          <p:cNvPicPr>
            <a:picLocks noChangeAspect="1"/>
          </p:cNvPicPr>
          <p:nvPr/>
        </p:nvPicPr>
        <p:blipFill>
          <a:blip r:embed="rId2"/>
          <a:stretch>
            <a:fillRect/>
          </a:stretch>
        </p:blipFill>
        <p:spPr>
          <a:xfrm>
            <a:off x="-2923" y="114829"/>
            <a:ext cx="3835400" cy="2755900"/>
          </a:xfrm>
          <a:prstGeom prst="rect">
            <a:avLst/>
          </a:prstGeom>
        </p:spPr>
      </p:pic>
      <p:pic>
        <p:nvPicPr>
          <p:cNvPr id="1138" name="図 2"/>
          <p:cNvPicPr>
            <a:picLocks noChangeAspect="1"/>
          </p:cNvPicPr>
          <p:nvPr/>
        </p:nvPicPr>
        <p:blipFill>
          <a:blip r:embed="rId3"/>
          <a:stretch>
            <a:fillRect/>
          </a:stretch>
        </p:blipFill>
        <p:spPr>
          <a:xfrm>
            <a:off x="-39590" y="4826784"/>
            <a:ext cx="12231590" cy="2032000"/>
          </a:xfrm>
          <a:prstGeom prst="rect">
            <a:avLst/>
          </a:prstGeom>
        </p:spPr>
      </p:pic>
      <p:grpSp>
        <p:nvGrpSpPr>
          <p:cNvPr id="1139" name="グループ化 27"/>
          <p:cNvGrpSpPr/>
          <p:nvPr/>
        </p:nvGrpSpPr>
        <p:grpSpPr>
          <a:xfrm>
            <a:off x="3496733" y="1795809"/>
            <a:ext cx="5198533" cy="2989160"/>
            <a:chOff x="3496733" y="2724856"/>
            <a:chExt cx="5198533" cy="2989160"/>
          </a:xfrm>
        </p:grpSpPr>
        <p:pic>
          <p:nvPicPr>
            <p:cNvPr id="1140" name="図 29"/>
            <p:cNvPicPr>
              <a:picLocks noChangeAspect="1"/>
            </p:cNvPicPr>
            <p:nvPr/>
          </p:nvPicPr>
          <p:blipFill>
            <a:blip r:embed="rId4"/>
            <a:stretch>
              <a:fillRect/>
            </a:stretch>
          </p:blipFill>
          <p:spPr>
            <a:xfrm>
              <a:off x="4820893" y="2724856"/>
              <a:ext cx="2550213" cy="316829"/>
            </a:xfrm>
            <a:prstGeom prst="rect">
              <a:avLst/>
            </a:prstGeom>
          </p:spPr>
        </p:pic>
        <p:sp>
          <p:nvSpPr>
            <p:cNvPr id="1141" name="正方形/長方形 30"/>
            <p:cNvSpPr/>
            <p:nvPr/>
          </p:nvSpPr>
          <p:spPr>
            <a:xfrm>
              <a:off x="3496733" y="3127096"/>
              <a:ext cx="5198533" cy="257214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pic>
          <p:nvPicPr>
            <p:cNvPr id="1142" name="図 31" descr="テキスト_x000a__x000a_自動的に生成された説明"/>
            <p:cNvPicPr>
              <a:picLocks noChangeAspect="1"/>
            </p:cNvPicPr>
            <p:nvPr/>
          </p:nvPicPr>
          <p:blipFill>
            <a:blip r:embed="rId5"/>
            <a:stretch>
              <a:fillRect/>
            </a:stretch>
          </p:blipFill>
          <p:spPr>
            <a:xfrm>
              <a:off x="3496733" y="3127096"/>
              <a:ext cx="800441" cy="800441"/>
            </a:xfrm>
            <a:prstGeom prst="rect">
              <a:avLst/>
            </a:prstGeom>
          </p:spPr>
        </p:pic>
        <p:pic>
          <p:nvPicPr>
            <p:cNvPr id="1143" name="図 33" descr="アイコン_x000a__x000a_自動的に生成された説明"/>
            <p:cNvPicPr>
              <a:picLocks noChangeAspect="1"/>
            </p:cNvPicPr>
            <p:nvPr/>
          </p:nvPicPr>
          <p:blipFill>
            <a:blip r:embed="rId6"/>
            <a:stretch>
              <a:fillRect/>
            </a:stretch>
          </p:blipFill>
          <p:spPr>
            <a:xfrm>
              <a:off x="4376351" y="3127096"/>
              <a:ext cx="800441" cy="800441"/>
            </a:xfrm>
            <a:prstGeom prst="rect">
              <a:avLst/>
            </a:prstGeom>
          </p:spPr>
        </p:pic>
        <p:pic>
          <p:nvPicPr>
            <p:cNvPr id="1144" name="図 35" descr="アイコン_x000a__x000a_自動的に生成された説明"/>
            <p:cNvPicPr>
              <a:picLocks noChangeAspect="1"/>
            </p:cNvPicPr>
            <p:nvPr/>
          </p:nvPicPr>
          <p:blipFill>
            <a:blip r:embed="rId7"/>
            <a:stretch>
              <a:fillRect/>
            </a:stretch>
          </p:blipFill>
          <p:spPr>
            <a:xfrm>
              <a:off x="5255969" y="3127096"/>
              <a:ext cx="800441" cy="800441"/>
            </a:xfrm>
            <a:prstGeom prst="rect">
              <a:avLst/>
            </a:prstGeom>
          </p:spPr>
        </p:pic>
        <p:pic>
          <p:nvPicPr>
            <p:cNvPr id="1145" name="図 36" descr="アイコン_x000a__x000a_低い精度で自動的に生成された説明"/>
            <p:cNvPicPr>
              <a:picLocks noChangeAspect="1"/>
            </p:cNvPicPr>
            <p:nvPr/>
          </p:nvPicPr>
          <p:blipFill>
            <a:blip r:embed="rId8"/>
            <a:stretch>
              <a:fillRect/>
            </a:stretch>
          </p:blipFill>
          <p:spPr>
            <a:xfrm>
              <a:off x="6135587" y="3127095"/>
              <a:ext cx="800441" cy="800441"/>
            </a:xfrm>
            <a:prstGeom prst="rect">
              <a:avLst/>
            </a:prstGeom>
          </p:spPr>
        </p:pic>
        <p:pic>
          <p:nvPicPr>
            <p:cNvPr id="1146" name="図 37" descr="アイコン_x000a__x000a_自動的に生成された説明"/>
            <p:cNvPicPr>
              <a:picLocks noChangeAspect="1"/>
            </p:cNvPicPr>
            <p:nvPr/>
          </p:nvPicPr>
          <p:blipFill>
            <a:blip r:embed="rId9"/>
            <a:stretch>
              <a:fillRect/>
            </a:stretch>
          </p:blipFill>
          <p:spPr>
            <a:xfrm>
              <a:off x="7015205" y="3127094"/>
              <a:ext cx="800441" cy="800441"/>
            </a:xfrm>
            <a:prstGeom prst="rect">
              <a:avLst/>
            </a:prstGeom>
          </p:spPr>
        </p:pic>
        <p:pic>
          <p:nvPicPr>
            <p:cNvPr id="1147" name="図 39" descr="図形 が含まれている画像_x000a__x000a_自動的に生成された説明"/>
            <p:cNvPicPr>
              <a:picLocks noChangeAspect="1"/>
            </p:cNvPicPr>
            <p:nvPr/>
          </p:nvPicPr>
          <p:blipFill>
            <a:blip r:embed="rId10"/>
            <a:stretch>
              <a:fillRect/>
            </a:stretch>
          </p:blipFill>
          <p:spPr>
            <a:xfrm>
              <a:off x="7894824" y="3127094"/>
              <a:ext cx="800441" cy="800441"/>
            </a:xfrm>
            <a:prstGeom prst="rect">
              <a:avLst/>
            </a:prstGeom>
          </p:spPr>
        </p:pic>
        <p:pic>
          <p:nvPicPr>
            <p:cNvPr id="1148" name="図 40" descr="アイコン_x000a__x000a_自動的に生成された説明"/>
            <p:cNvPicPr>
              <a:picLocks noChangeAspect="1"/>
            </p:cNvPicPr>
            <p:nvPr/>
          </p:nvPicPr>
          <p:blipFill>
            <a:blip r:embed="rId11"/>
            <a:stretch>
              <a:fillRect/>
            </a:stretch>
          </p:blipFill>
          <p:spPr>
            <a:xfrm>
              <a:off x="3496733" y="4012948"/>
              <a:ext cx="800441" cy="800441"/>
            </a:xfrm>
            <a:prstGeom prst="rect">
              <a:avLst/>
            </a:prstGeom>
          </p:spPr>
        </p:pic>
        <p:pic>
          <p:nvPicPr>
            <p:cNvPr id="1149" name="図 41" descr="アイコン が含まれている画像_x000a__x000a_自動的に生成された説明"/>
            <p:cNvPicPr>
              <a:picLocks noChangeAspect="1"/>
            </p:cNvPicPr>
            <p:nvPr/>
          </p:nvPicPr>
          <p:blipFill>
            <a:blip r:embed="rId12"/>
            <a:stretch>
              <a:fillRect/>
            </a:stretch>
          </p:blipFill>
          <p:spPr>
            <a:xfrm>
              <a:off x="4376351" y="4012947"/>
              <a:ext cx="800441" cy="800441"/>
            </a:xfrm>
            <a:prstGeom prst="rect">
              <a:avLst/>
            </a:prstGeom>
          </p:spPr>
        </p:pic>
        <p:pic>
          <p:nvPicPr>
            <p:cNvPr id="1150" name="図 43" descr="アイコン が含まれている画像_x000a__x000a_自動的に生成された説明"/>
            <p:cNvPicPr>
              <a:picLocks noChangeAspect="1"/>
            </p:cNvPicPr>
            <p:nvPr/>
          </p:nvPicPr>
          <p:blipFill>
            <a:blip r:embed="rId13"/>
            <a:stretch>
              <a:fillRect/>
            </a:stretch>
          </p:blipFill>
          <p:spPr>
            <a:xfrm>
              <a:off x="5255969" y="4012947"/>
              <a:ext cx="800441" cy="800441"/>
            </a:xfrm>
            <a:prstGeom prst="rect">
              <a:avLst/>
            </a:prstGeom>
          </p:spPr>
        </p:pic>
        <p:pic>
          <p:nvPicPr>
            <p:cNvPr id="1151" name="図 44" descr="アイコン_x000a__x000a_自動的に生成された説明"/>
            <p:cNvPicPr>
              <a:picLocks noChangeAspect="1"/>
            </p:cNvPicPr>
            <p:nvPr/>
          </p:nvPicPr>
          <p:blipFill>
            <a:blip r:embed="rId14"/>
            <a:stretch>
              <a:fillRect/>
            </a:stretch>
          </p:blipFill>
          <p:spPr>
            <a:xfrm>
              <a:off x="6149552" y="4012945"/>
              <a:ext cx="800441" cy="800441"/>
            </a:xfrm>
            <a:prstGeom prst="rect">
              <a:avLst/>
            </a:prstGeom>
          </p:spPr>
        </p:pic>
        <p:pic>
          <p:nvPicPr>
            <p:cNvPr id="1152" name="図 46" descr="グラフィカル ユーザー インターフェイス が含まれている画像_x000a__x000a_自動的に生成された説明"/>
            <p:cNvPicPr>
              <a:picLocks noChangeAspect="1"/>
            </p:cNvPicPr>
            <p:nvPr/>
          </p:nvPicPr>
          <p:blipFill>
            <a:blip r:embed="rId15"/>
            <a:stretch>
              <a:fillRect/>
            </a:stretch>
          </p:blipFill>
          <p:spPr>
            <a:xfrm>
              <a:off x="7028939" y="4012945"/>
              <a:ext cx="800441" cy="800441"/>
            </a:xfrm>
            <a:prstGeom prst="rect">
              <a:avLst/>
            </a:prstGeom>
          </p:spPr>
        </p:pic>
        <p:pic>
          <p:nvPicPr>
            <p:cNvPr id="1153" name="図 48" descr="アイコン が含まれている画像_x000a__x000a_自動的に生成された説明"/>
            <p:cNvPicPr>
              <a:picLocks noChangeAspect="1"/>
            </p:cNvPicPr>
            <p:nvPr/>
          </p:nvPicPr>
          <p:blipFill>
            <a:blip r:embed="rId16"/>
            <a:stretch>
              <a:fillRect/>
            </a:stretch>
          </p:blipFill>
          <p:spPr>
            <a:xfrm>
              <a:off x="7894824" y="4012945"/>
              <a:ext cx="800441" cy="800441"/>
            </a:xfrm>
            <a:prstGeom prst="rect">
              <a:avLst/>
            </a:prstGeom>
          </p:spPr>
        </p:pic>
        <p:pic>
          <p:nvPicPr>
            <p:cNvPr id="1154" name="図 49" descr="アイコン が含まれている画像_x000a__x000a_自動的に生成された説明"/>
            <p:cNvPicPr>
              <a:picLocks noChangeAspect="1"/>
            </p:cNvPicPr>
            <p:nvPr/>
          </p:nvPicPr>
          <p:blipFill>
            <a:blip r:embed="rId17"/>
            <a:stretch>
              <a:fillRect/>
            </a:stretch>
          </p:blipFill>
          <p:spPr>
            <a:xfrm>
              <a:off x="3496733" y="4898800"/>
              <a:ext cx="800441" cy="800441"/>
            </a:xfrm>
            <a:prstGeom prst="rect">
              <a:avLst/>
            </a:prstGeom>
          </p:spPr>
        </p:pic>
        <p:pic>
          <p:nvPicPr>
            <p:cNvPr id="1155" name="図 51" descr="ロゴ_x000a__x000a_中程度の精度で自動的に生成された説明"/>
            <p:cNvPicPr>
              <a:picLocks noChangeAspect="1"/>
            </p:cNvPicPr>
            <p:nvPr/>
          </p:nvPicPr>
          <p:blipFill>
            <a:blip r:embed="rId18"/>
            <a:stretch>
              <a:fillRect/>
            </a:stretch>
          </p:blipFill>
          <p:spPr>
            <a:xfrm>
              <a:off x="4376351" y="4898800"/>
              <a:ext cx="800441" cy="800441"/>
            </a:xfrm>
            <a:prstGeom prst="rect">
              <a:avLst/>
            </a:prstGeom>
          </p:spPr>
        </p:pic>
        <p:pic>
          <p:nvPicPr>
            <p:cNvPr id="1156" name="図 53" descr="グラフィカル ユーザー インターフェイス, アプリケーション, アイコン_x000a__x000a_自動的に生成された説明"/>
            <p:cNvPicPr>
              <a:picLocks noChangeAspect="1"/>
            </p:cNvPicPr>
            <p:nvPr/>
          </p:nvPicPr>
          <p:blipFill>
            <a:blip r:embed="rId19"/>
            <a:stretch>
              <a:fillRect/>
            </a:stretch>
          </p:blipFill>
          <p:spPr>
            <a:xfrm>
              <a:off x="5255969" y="4898794"/>
              <a:ext cx="800441" cy="800441"/>
            </a:xfrm>
            <a:prstGeom prst="rect">
              <a:avLst/>
            </a:prstGeom>
          </p:spPr>
        </p:pic>
        <p:pic>
          <p:nvPicPr>
            <p:cNvPr id="1157" name="図 55" descr="ロゴ が含まれている画像_x000a__x000a_自動的に生成された説明"/>
            <p:cNvPicPr>
              <a:picLocks noChangeAspect="1"/>
            </p:cNvPicPr>
            <p:nvPr/>
          </p:nvPicPr>
          <p:blipFill>
            <a:blip r:embed="rId20"/>
            <a:stretch>
              <a:fillRect/>
            </a:stretch>
          </p:blipFill>
          <p:spPr>
            <a:xfrm>
              <a:off x="6135587" y="4898794"/>
              <a:ext cx="814407" cy="814407"/>
            </a:xfrm>
            <a:prstGeom prst="rect">
              <a:avLst/>
            </a:prstGeom>
          </p:spPr>
        </p:pic>
        <p:pic>
          <p:nvPicPr>
            <p:cNvPr id="1158" name="図 57" descr="アイコン_x000a__x000a_自動的に生成された説明"/>
            <p:cNvPicPr>
              <a:picLocks noChangeAspect="1"/>
            </p:cNvPicPr>
            <p:nvPr/>
          </p:nvPicPr>
          <p:blipFill>
            <a:blip r:embed="rId21"/>
            <a:stretch>
              <a:fillRect/>
            </a:stretch>
          </p:blipFill>
          <p:spPr>
            <a:xfrm>
              <a:off x="7028939" y="4870050"/>
              <a:ext cx="836171" cy="836171"/>
            </a:xfrm>
            <a:prstGeom prst="rect">
              <a:avLst/>
            </a:prstGeom>
          </p:spPr>
        </p:pic>
        <p:pic>
          <p:nvPicPr>
            <p:cNvPr id="1159" name="図 59" descr="ウィンドウ, 建物 が含まれている画像_x000a__x000a_自動的に生成された説明"/>
            <p:cNvPicPr>
              <a:picLocks noChangeAspect="1"/>
            </p:cNvPicPr>
            <p:nvPr/>
          </p:nvPicPr>
          <p:blipFill>
            <a:blip r:embed="rId22"/>
            <a:stretch>
              <a:fillRect/>
            </a:stretch>
          </p:blipFill>
          <p:spPr>
            <a:xfrm>
              <a:off x="7908788" y="4927540"/>
              <a:ext cx="786476" cy="786476"/>
            </a:xfrm>
            <a:prstGeom prst="rect">
              <a:avLst/>
            </a:prstGeom>
          </p:spPr>
        </p:pic>
      </p:grpSp>
      <p:pic>
        <p:nvPicPr>
          <p:cNvPr id="1160" name="図 3"/>
          <p:cNvPicPr>
            <a:picLocks noChangeAspect="1"/>
          </p:cNvPicPr>
          <p:nvPr/>
        </p:nvPicPr>
        <p:blipFill>
          <a:blip r:embed="rId23"/>
          <a:stretch>
            <a:fillRect/>
          </a:stretch>
        </p:blipFill>
        <p:spPr>
          <a:xfrm>
            <a:off x="9070664" y="1541780"/>
            <a:ext cx="2552700" cy="4673600"/>
          </a:xfrm>
          <a:prstGeom prst="rect">
            <a:avLst/>
          </a:prstGeom>
        </p:spPr>
      </p:pic>
      <p:pic>
        <p:nvPicPr>
          <p:cNvPr id="1161" name="図 7"/>
          <p:cNvPicPr>
            <a:picLocks noChangeAspect="1"/>
          </p:cNvPicPr>
          <p:nvPr/>
        </p:nvPicPr>
        <p:blipFill>
          <a:blip r:embed="rId24"/>
          <a:stretch>
            <a:fillRect/>
          </a:stretch>
        </p:blipFill>
        <p:spPr>
          <a:xfrm>
            <a:off x="10482147" y="225249"/>
            <a:ext cx="1347822" cy="1347822"/>
          </a:xfrm>
          <a:prstGeom prst="rect">
            <a:avLst/>
          </a:prstGeom>
        </p:spPr>
      </p:pic>
    </p:spTree>
    <p:extLst>
      <p:ext uri="{BB962C8B-B14F-4D97-AF65-F5344CB8AC3E}">
        <p14:creationId xmlns:p14="http://schemas.microsoft.com/office/powerpoint/2010/main" val="2341038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45" name="Picture 2"/>
          <p:cNvPicPr>
            <a:picLocks noChangeAspect="1" noChangeArrowheads="1"/>
          </p:cNvPicPr>
          <p:nvPr/>
        </p:nvPicPr>
        <p:blipFill>
          <a:blip r:embed="rId1"/>
          <a:stretch>
            <a:fillRect/>
          </a:stretch>
        </p:blipFill>
        <p:spPr>
          <a:xfrm>
            <a:off x="1405275" y="1772647"/>
            <a:ext cx="2959932" cy="3051476"/>
          </a:xfrm>
          <a:prstGeom prst="rect">
            <a:avLst/>
          </a:prstGeom>
          <a:noFill/>
        </p:spPr>
      </p:pic>
      <p:pic>
        <p:nvPicPr>
          <p:cNvPr id="1446" name="Picture 2"/>
          <p:cNvPicPr>
            <a:picLocks noChangeAspect="1" noChangeArrowheads="1"/>
          </p:cNvPicPr>
          <p:nvPr/>
        </p:nvPicPr>
        <p:blipFill>
          <a:blip r:embed="rId2"/>
          <a:srcRect l="36275" b="398"/>
          <a:stretch>
            <a:fillRect/>
          </a:stretch>
        </p:blipFill>
        <p:spPr>
          <a:xfrm>
            <a:off x="5964764" y="1641872"/>
            <a:ext cx="5874936" cy="3443482"/>
          </a:xfrm>
          <a:prstGeom prst="rect">
            <a:avLst/>
          </a:prstGeom>
          <a:noFill/>
        </p:spPr>
      </p:pic>
      <p:sp>
        <p:nvSpPr>
          <p:cNvPr id="1447" name="テキスト ボックス 3"/>
          <p:cNvSpPr txBox="1"/>
          <p:nvPr/>
        </p:nvSpPr>
        <p:spPr>
          <a:xfrm>
            <a:off x="640806" y="5001434"/>
            <a:ext cx="4877408" cy="988732"/>
          </a:xfrm>
          <a:prstGeom prst="rect">
            <a:avLst/>
          </a:prstGeom>
          <a:noFill/>
        </p:spPr>
        <p:txBody>
          <a:bodyPr wrap="square" lIns="0" tIns="0" rIns="90000">
            <a:spAutoFit/>
          </a:bodyPr>
          <a:lstStyle/>
          <a:p>
            <a:pPr>
              <a:lnSpc>
                <a:spcPct val="150000"/>
              </a:lnSpc>
            </a:pPr>
            <a:r>
              <a:rPr kumimoji="1" lang="ja-JP" altLang="en-US" sz="1400" dirty="0">
                <a:latin typeface="Meiryo" panose="020B0604030504040204" pitchFamily="34" charset="-128"/>
                <a:ea typeface="Meiryo" panose="020B0604030504040204" pitchFamily="34" charset="-128"/>
              </a:rPr>
              <a:t>パキスタンのシアルコット地区で手ぬいで作られています。</a:t>
            </a:r>
            <a:endParaRPr kumimoji="1" lang="en-US" altLang="ja-JP" sz="1400" dirty="0">
              <a:latin typeface="Meiryo" panose="020B0604030504040204" pitchFamily="34" charset="-128"/>
              <a:ea typeface="Meiryo" panose="020B0604030504040204" pitchFamily="34" charset="-128"/>
            </a:endParaRPr>
          </a:p>
          <a:p>
            <a:pPr>
              <a:lnSpc>
                <a:spcPct val="150000"/>
              </a:lnSpc>
            </a:pPr>
            <a:r>
              <a:rPr kumimoji="1" lang="ja-JP" altLang="en-US" sz="1400" dirty="0">
                <a:latin typeface="Meiryo" panose="020B0604030504040204" pitchFamily="34" charset="-128"/>
                <a:ea typeface="Meiryo" panose="020B0604030504040204" pitchFamily="34" charset="-128"/>
              </a:rPr>
              <a:t>労働環境を良くし、児童労働をなくすための働きかけの</a:t>
            </a:r>
            <a:r>
              <a:rPr kumimoji="1" lang="en-US" altLang="ja-JP" sz="1400" dirty="0">
                <a:latin typeface="Meiryo" panose="020B0604030504040204" pitchFamily="34" charset="-128"/>
                <a:ea typeface="Meiryo" panose="020B0604030504040204" pitchFamily="34" charset="-128"/>
              </a:rPr>
              <a:t>1</a:t>
            </a:r>
            <a:r>
              <a:rPr kumimoji="1" lang="ja-JP" altLang="en-US" sz="1400" dirty="0">
                <a:latin typeface="Meiryo" panose="020B0604030504040204" pitchFamily="34" charset="-128"/>
                <a:ea typeface="Meiryo" panose="020B0604030504040204" pitchFamily="34" charset="-128"/>
              </a:rPr>
              <a:t>つとして、フェアトレードボールの仕組みができました。</a:t>
            </a:r>
            <a:endParaRPr lang="ja-JP" altLang="en-US" sz="1400" dirty="0">
              <a:latin typeface="Meiryo" panose="020B0604030504040204" pitchFamily="34" charset="-128"/>
              <a:ea typeface="Meiryo" panose="020B0604030504040204" pitchFamily="34" charset="-128"/>
            </a:endParaRPr>
          </a:p>
        </p:txBody>
      </p:sp>
      <p:sp>
        <p:nvSpPr>
          <p:cNvPr id="1448" name="タイトル 1"/>
          <p:cNvSpPr txBox="1"/>
          <p:nvPr/>
        </p:nvSpPr>
        <p:spPr>
          <a:xfrm>
            <a:off x="320634" y="447084"/>
            <a:ext cx="115190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latin typeface="Meiryo" panose="020B0604030504040204" pitchFamily="34" charset="-128"/>
                <a:ea typeface="Meiryo" panose="020B0604030504040204" pitchFamily="34" charset="-128"/>
              </a:rPr>
              <a:t>サッカーボール</a:t>
            </a:r>
            <a:endParaRPr lang="ja-JP" altLang="en-US" b="1" dirty="0">
              <a:latin typeface="Meiryo" panose="020B0604030504040204" pitchFamily="34" charset="-128"/>
              <a:ea typeface="Meiryo" panose="020B0604030504040204" pitchFamily="34" charset="-128"/>
            </a:endParaRPr>
          </a:p>
        </p:txBody>
      </p:sp>
      <p:sp>
        <p:nvSpPr>
          <p:cNvPr id="1449" name="タイトル 1"/>
          <p:cNvSpPr txBox="1"/>
          <p:nvPr/>
        </p:nvSpPr>
        <p:spPr>
          <a:xfrm>
            <a:off x="9034973" y="6001517"/>
            <a:ext cx="3157027" cy="409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400" dirty="0">
                <a:latin typeface="Meiryo" panose="020B0604030504040204" pitchFamily="34" charset="-128"/>
                <a:ea typeface="Meiryo" panose="020B0604030504040204" pitchFamily="34" charset="-128"/>
              </a:rPr>
              <a:t>出典　わかちあいプロジェクト</a:t>
            </a:r>
          </a:p>
        </p:txBody>
      </p:sp>
      <p:sp>
        <p:nvSpPr>
          <p:cNvPr id="1450" name="三角形 8"/>
          <p:cNvSpPr/>
          <p:nvPr/>
        </p:nvSpPr>
        <p:spPr>
          <a:xfrm rot="5400000">
            <a:off x="4808045" y="3221632"/>
            <a:ext cx="713880" cy="414734"/>
          </a:xfrm>
          <a:prstGeom prst="triangl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451" name="図 5" descr="アイコン_x000a__x000a_AI 生成コンテンツは誤りを含む可能性があります。"/>
          <p:cNvPicPr>
            <a:picLocks noChangeAspect="1"/>
          </p:cNvPicPr>
          <p:nvPr/>
        </p:nvPicPr>
        <p:blipFill>
          <a:blip r:embed="rId3"/>
          <a:stretch>
            <a:fillRect/>
          </a:stretch>
        </p:blipFill>
        <p:spPr>
          <a:xfrm>
            <a:off x="10895570" y="410911"/>
            <a:ext cx="919681" cy="689761"/>
          </a:xfrm>
          <a:prstGeom prst="rect">
            <a:avLst/>
          </a:prstGeom>
        </p:spPr>
      </p:pic>
    </p:spTree>
    <p:extLst>
      <p:ext uri="{BB962C8B-B14F-4D97-AF65-F5344CB8AC3E}">
        <p14:creationId xmlns:p14="http://schemas.microsoft.com/office/powerpoint/2010/main" val="2322990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53" name="図 31"/>
          <p:cNvPicPr>
            <a:picLocks noChangeAspect="1"/>
          </p:cNvPicPr>
          <p:nvPr/>
        </p:nvPicPr>
        <p:blipFill>
          <a:blip r:embed="rId1"/>
          <a:stretch>
            <a:fillRect/>
          </a:stretch>
        </p:blipFill>
        <p:spPr>
          <a:xfrm>
            <a:off x="1371719" y="2307688"/>
            <a:ext cx="1494469" cy="2176727"/>
          </a:xfrm>
          <a:prstGeom prst="rect">
            <a:avLst/>
          </a:prstGeom>
        </p:spPr>
      </p:pic>
      <p:pic>
        <p:nvPicPr>
          <p:cNvPr id="1454" name="図 32"/>
          <p:cNvPicPr>
            <a:picLocks noChangeAspect="1"/>
          </p:cNvPicPr>
          <p:nvPr/>
        </p:nvPicPr>
        <p:blipFill>
          <a:blip r:embed="rId2"/>
          <a:stretch>
            <a:fillRect/>
          </a:stretch>
        </p:blipFill>
        <p:spPr>
          <a:xfrm>
            <a:off x="6863531" y="1336095"/>
            <a:ext cx="4657392" cy="6056904"/>
          </a:xfrm>
          <a:prstGeom prst="rect">
            <a:avLst/>
          </a:prstGeom>
        </p:spPr>
      </p:pic>
      <p:sp>
        <p:nvSpPr>
          <p:cNvPr id="1455" name="タイトル 1"/>
          <p:cNvSpPr txBox="1"/>
          <p:nvPr/>
        </p:nvSpPr>
        <p:spPr>
          <a:xfrm>
            <a:off x="975601" y="5273114"/>
            <a:ext cx="2457512" cy="456974"/>
          </a:xfrm>
          <a:prstGeom prst="rect">
            <a:avLst/>
          </a:prstGeom>
        </p:spPr>
        <p:txBody>
          <a:bodyPr>
            <a:normAutofit fontScale="97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eiryo" panose="020B0604030504040204" pitchFamily="34" charset="-128"/>
                <a:ea typeface="Meiryo" panose="020B0604030504040204" pitchFamily="34" charset="-128"/>
              </a:rPr>
              <a:t>消費者が選ぶ</a:t>
            </a:r>
          </a:p>
        </p:txBody>
      </p:sp>
      <p:sp>
        <p:nvSpPr>
          <p:cNvPr id="1456" name="タイトル 1"/>
          <p:cNvSpPr txBox="1"/>
          <p:nvPr/>
        </p:nvSpPr>
        <p:spPr>
          <a:xfrm>
            <a:off x="6617802" y="5150659"/>
            <a:ext cx="4495976" cy="969362"/>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sz="2000" dirty="0">
                <a:solidFill>
                  <a:srgbClr val="00B99B"/>
                </a:solidFill>
                <a:latin typeface="Meiryo" panose="020B0604030504040204" pitchFamily="34" charset="-128"/>
                <a:ea typeface="Meiryo" panose="020B0604030504040204" pitchFamily="34" charset="-128"/>
              </a:rPr>
              <a:t>▶︎</a:t>
            </a:r>
            <a:r>
              <a:rPr lang="en-US" altLang="ja-JP" sz="2000" dirty="0">
                <a:solidFill>
                  <a:srgbClr val="00A49B"/>
                </a:solidFill>
                <a:latin typeface="Meiryo" panose="020B0604030504040204" pitchFamily="34" charset="-128"/>
                <a:ea typeface="Meiryo" panose="020B0604030504040204" pitchFamily="34" charset="-128"/>
              </a:rPr>
              <a:t> </a:t>
            </a:r>
            <a:r>
              <a:rPr lang="ja-JP" altLang="en-US" sz="2000" dirty="0">
                <a:latin typeface="Meiryo" panose="020B0604030504040204" pitchFamily="34" charset="-128"/>
                <a:ea typeface="Meiryo" panose="020B0604030504040204" pitchFamily="34" charset="-128"/>
              </a:rPr>
              <a:t>生産者が安心して生産を続ける</a:t>
            </a:r>
            <a:endParaRPr lang="en-US" altLang="ja-JP" sz="2000" dirty="0">
              <a:latin typeface="Meiryo" panose="020B0604030504040204" pitchFamily="34" charset="-128"/>
              <a:ea typeface="Meiryo" panose="020B0604030504040204" pitchFamily="34" charset="-128"/>
            </a:endParaRPr>
          </a:p>
          <a:p>
            <a:pPr>
              <a:lnSpc>
                <a:spcPct val="120000"/>
              </a:lnSpc>
            </a:pPr>
            <a:r>
              <a:rPr lang="ja-JP" altLang="en-US" sz="2000" dirty="0">
                <a:latin typeface="Meiryo" panose="020B0604030504040204" pitchFamily="34" charset="-128"/>
                <a:ea typeface="Meiryo" panose="020B0604030504040204" pitchFamily="34" charset="-128"/>
              </a:rPr>
              <a:t>　 ことができる</a:t>
            </a:r>
            <a:endParaRPr lang="en-US" altLang="ja-JP" sz="2000" dirty="0">
              <a:latin typeface="Meiryo" panose="020B0604030504040204" pitchFamily="34" charset="-128"/>
              <a:ea typeface="Meiryo" panose="020B0604030504040204" pitchFamily="34" charset="-128"/>
            </a:endParaRPr>
          </a:p>
          <a:p>
            <a:pPr>
              <a:lnSpc>
                <a:spcPct val="120000"/>
              </a:lnSpc>
            </a:pPr>
            <a:r>
              <a:rPr lang="ja-JP" altLang="en-US" sz="2000" dirty="0">
                <a:solidFill>
                  <a:srgbClr val="00B99B"/>
                </a:solidFill>
                <a:latin typeface="Meiryo" panose="020B0604030504040204" pitchFamily="34" charset="-128"/>
                <a:ea typeface="Meiryo" panose="020B0604030504040204" pitchFamily="34" charset="-128"/>
              </a:rPr>
              <a:t>▶︎</a:t>
            </a:r>
            <a:r>
              <a:rPr lang="ja-JP" altLang="en-US" sz="2000" dirty="0">
                <a:latin typeface="Meiryo" panose="020B0604030504040204" pitchFamily="34" charset="-128"/>
                <a:ea typeface="Meiryo" panose="020B0604030504040204" pitchFamily="34" charset="-128"/>
              </a:rPr>
              <a:t>こどもが学校に行くことができる</a:t>
            </a:r>
          </a:p>
          <a:p>
            <a:pPr>
              <a:lnSpc>
                <a:spcPct val="120000"/>
              </a:lnSpc>
            </a:pPr>
            <a:endParaRPr lang="ja-JP" altLang="en-US" sz="2000" dirty="0">
              <a:latin typeface="Meiryo" panose="020B0604030504040204" pitchFamily="34" charset="-128"/>
              <a:ea typeface="Meiryo" panose="020B0604030504040204" pitchFamily="34" charset="-128"/>
            </a:endParaRPr>
          </a:p>
        </p:txBody>
      </p:sp>
      <p:grpSp>
        <p:nvGrpSpPr>
          <p:cNvPr id="1457" name="グループ化 5"/>
          <p:cNvGrpSpPr/>
          <p:nvPr/>
        </p:nvGrpSpPr>
        <p:grpSpPr>
          <a:xfrm>
            <a:off x="1217268" y="4540073"/>
            <a:ext cx="1752600" cy="412233"/>
            <a:chOff x="1426271" y="5228336"/>
            <a:chExt cx="2174313" cy="412233"/>
          </a:xfrm>
        </p:grpSpPr>
        <p:cxnSp>
          <p:nvCxnSpPr>
            <p:cNvPr id="1458" name="直線コネクタ 6"/>
            <p:cNvCxnSpPr>
              <a:cxnSpLocks/>
            </p:cNvCxnSpPr>
            <p:nvPr/>
          </p:nvCxnSpPr>
          <p:spPr>
            <a:xfrm>
              <a:off x="1426271" y="5356766"/>
              <a:ext cx="2174313" cy="0"/>
            </a:xfrm>
            <a:prstGeom prst="line">
              <a:avLst/>
            </a:prstGeom>
            <a:ln w="508000" cap="rnd">
              <a:solidFill>
                <a:srgbClr val="00B99B"/>
              </a:solidFill>
            </a:ln>
          </p:spPr>
          <p:style>
            <a:lnRef idx="2">
              <a:schemeClr val="accent1"/>
            </a:lnRef>
            <a:fillRef idx="0">
              <a:schemeClr val="accent1"/>
            </a:fillRef>
            <a:effectRef idx="1">
              <a:schemeClr val="accent1"/>
            </a:effectRef>
            <a:fontRef idx="minor">
              <a:schemeClr val="tx1"/>
            </a:fontRef>
          </p:style>
        </p:cxnSp>
        <p:sp>
          <p:nvSpPr>
            <p:cNvPr id="1459" name="タイトル 1"/>
            <p:cNvSpPr txBox="1"/>
            <p:nvPr/>
          </p:nvSpPr>
          <p:spPr>
            <a:xfrm>
              <a:off x="1700337" y="5228336"/>
              <a:ext cx="1699751" cy="412233"/>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000" b="1" dirty="0">
                  <a:solidFill>
                    <a:schemeClr val="bg1"/>
                  </a:solidFill>
                  <a:latin typeface="Meiryo" panose="020B0604030504040204" pitchFamily="34" charset="-128"/>
                  <a:ea typeface="Meiryo" panose="020B0604030504040204" pitchFamily="34" charset="-128"/>
                </a:rPr>
                <a:t>消</a:t>
              </a:r>
              <a:r>
                <a:rPr lang="en-US" altLang="ja-JP" sz="2000" b="1" dirty="0">
                  <a:solidFill>
                    <a:schemeClr val="bg1"/>
                  </a:solidFill>
                  <a:latin typeface="Meiryo" panose="020B0604030504040204" pitchFamily="34" charset="-128"/>
                  <a:ea typeface="Meiryo" panose="020B0604030504040204" pitchFamily="34" charset="-128"/>
                </a:rPr>
                <a:t> </a:t>
              </a:r>
              <a:r>
                <a:rPr lang="ja-JP" altLang="en-US" sz="2000" b="1" dirty="0">
                  <a:solidFill>
                    <a:schemeClr val="bg1"/>
                  </a:solidFill>
                  <a:latin typeface="Meiryo" panose="020B0604030504040204" pitchFamily="34" charset="-128"/>
                  <a:ea typeface="Meiryo" panose="020B0604030504040204" pitchFamily="34" charset="-128"/>
                </a:rPr>
                <a:t>費</a:t>
              </a:r>
              <a:r>
                <a:rPr lang="en-US" altLang="ja-JP" sz="2000" b="1" dirty="0">
                  <a:solidFill>
                    <a:schemeClr val="bg1"/>
                  </a:solidFill>
                  <a:latin typeface="Meiryo" panose="020B0604030504040204" pitchFamily="34" charset="-128"/>
                  <a:ea typeface="Meiryo" panose="020B0604030504040204" pitchFamily="34" charset="-128"/>
                </a:rPr>
                <a:t> </a:t>
              </a:r>
              <a:r>
                <a:rPr lang="ja-JP" altLang="en-US" sz="2000" b="1" dirty="0">
                  <a:solidFill>
                    <a:schemeClr val="bg1"/>
                  </a:solidFill>
                  <a:latin typeface="Meiryo" panose="020B0604030504040204" pitchFamily="34" charset="-128"/>
                  <a:ea typeface="Meiryo" panose="020B0604030504040204" pitchFamily="34" charset="-128"/>
                </a:rPr>
                <a:t>者</a:t>
              </a:r>
            </a:p>
          </p:txBody>
        </p:sp>
      </p:grpSp>
      <p:pic>
        <p:nvPicPr>
          <p:cNvPr id="1460" name="Picture 2" descr="国際フェアトレード認証ラベル"/>
          <p:cNvPicPr>
            <a:picLocks noChangeAspect="1" noChangeArrowheads="1"/>
          </p:cNvPicPr>
          <p:nvPr/>
        </p:nvPicPr>
        <p:blipFill>
          <a:blip r:embed="rId3"/>
          <a:stretch>
            <a:fillRect/>
          </a:stretch>
        </p:blipFill>
        <p:spPr>
          <a:xfrm>
            <a:off x="4091445" y="2437771"/>
            <a:ext cx="1766148" cy="2083058"/>
          </a:xfrm>
          <a:prstGeom prst="rect">
            <a:avLst/>
          </a:prstGeom>
          <a:noFill/>
        </p:spPr>
      </p:pic>
      <p:grpSp>
        <p:nvGrpSpPr>
          <p:cNvPr id="1461" name="グループ化 13"/>
          <p:cNvGrpSpPr/>
          <p:nvPr/>
        </p:nvGrpSpPr>
        <p:grpSpPr>
          <a:xfrm>
            <a:off x="6988806" y="4540073"/>
            <a:ext cx="1876984" cy="412233"/>
            <a:chOff x="-2375185" y="4913781"/>
            <a:chExt cx="2174313" cy="412233"/>
          </a:xfrm>
        </p:grpSpPr>
        <p:cxnSp>
          <p:nvCxnSpPr>
            <p:cNvPr id="1462" name="直線コネクタ 14"/>
            <p:cNvCxnSpPr>
              <a:cxnSpLocks/>
            </p:cNvCxnSpPr>
            <p:nvPr/>
          </p:nvCxnSpPr>
          <p:spPr>
            <a:xfrm>
              <a:off x="-2375185" y="5042211"/>
              <a:ext cx="2174313" cy="0"/>
            </a:xfrm>
            <a:prstGeom prst="line">
              <a:avLst/>
            </a:prstGeom>
            <a:ln w="508000" cap="rnd">
              <a:solidFill>
                <a:srgbClr val="00B99B"/>
              </a:solidFill>
            </a:ln>
          </p:spPr>
          <p:style>
            <a:lnRef idx="2">
              <a:schemeClr val="accent1"/>
            </a:lnRef>
            <a:fillRef idx="0">
              <a:schemeClr val="accent1"/>
            </a:fillRef>
            <a:effectRef idx="1">
              <a:schemeClr val="accent1"/>
            </a:effectRef>
            <a:fontRef idx="minor">
              <a:schemeClr val="tx1"/>
            </a:fontRef>
          </p:style>
        </p:cxnSp>
        <p:sp>
          <p:nvSpPr>
            <p:cNvPr id="1463" name="タイトル 1"/>
            <p:cNvSpPr txBox="1"/>
            <p:nvPr/>
          </p:nvSpPr>
          <p:spPr>
            <a:xfrm>
              <a:off x="-2101119" y="4913781"/>
              <a:ext cx="1699751" cy="412233"/>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000" b="1">
                  <a:solidFill>
                    <a:schemeClr val="bg1"/>
                  </a:solidFill>
                  <a:latin typeface="Meiryo" panose="020B0604030504040204" pitchFamily="34" charset="-128"/>
                  <a:ea typeface="Meiryo" panose="020B0604030504040204" pitchFamily="34" charset="-128"/>
                </a:rPr>
                <a:t>生</a:t>
              </a:r>
              <a:r>
                <a:rPr lang="en-US" altLang="ja-JP" sz="20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産</a:t>
              </a:r>
              <a:r>
                <a:rPr lang="en-US" altLang="ja-JP" sz="20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者</a:t>
              </a:r>
              <a:endParaRPr lang="ja-JP" altLang="en-US" sz="2000" b="1" dirty="0">
                <a:solidFill>
                  <a:schemeClr val="bg1"/>
                </a:solidFill>
                <a:latin typeface="Meiryo" panose="020B0604030504040204" pitchFamily="34" charset="-128"/>
                <a:ea typeface="Meiryo" panose="020B0604030504040204" pitchFamily="34" charset="-128"/>
              </a:endParaRPr>
            </a:p>
          </p:txBody>
        </p:sp>
      </p:grpSp>
      <p:sp>
        <p:nvSpPr>
          <p:cNvPr id="1464" name="タイトル 1"/>
          <p:cNvSpPr txBox="1"/>
          <p:nvPr/>
        </p:nvSpPr>
        <p:spPr>
          <a:xfrm>
            <a:off x="1006342" y="707638"/>
            <a:ext cx="3590391" cy="662277"/>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b="1" dirty="0">
                <a:solidFill>
                  <a:schemeClr val="bg1"/>
                </a:solidFill>
                <a:latin typeface="Meiryo" panose="020B0604030504040204" pitchFamily="34" charset="-128"/>
                <a:ea typeface="Meiryo" panose="020B0604030504040204" pitchFamily="34" charset="-128"/>
              </a:rPr>
              <a:t>エシカル消費</a:t>
            </a:r>
          </a:p>
        </p:txBody>
      </p:sp>
      <p:sp>
        <p:nvSpPr>
          <p:cNvPr id="1465" name="対角する 2 つの角を切り取った四角形 29"/>
          <p:cNvSpPr/>
          <p:nvPr/>
        </p:nvSpPr>
        <p:spPr>
          <a:xfrm>
            <a:off x="558205" y="551239"/>
            <a:ext cx="3720662" cy="784856"/>
          </a:xfrm>
          <a:prstGeom prst="snip2DiagRect">
            <a:avLst/>
          </a:prstGeom>
          <a:solidFill>
            <a:srgbClr val="00B9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6" name="テキスト ボックス 27"/>
          <p:cNvSpPr txBox="1"/>
          <p:nvPr/>
        </p:nvSpPr>
        <p:spPr>
          <a:xfrm>
            <a:off x="813687" y="628209"/>
            <a:ext cx="3275187" cy="707886"/>
          </a:xfrm>
          <a:prstGeom prst="rect">
            <a:avLst/>
          </a:prstGeom>
          <a:noFill/>
        </p:spPr>
        <p:txBody>
          <a:bodyPr wrap="square" rtlCol="0">
            <a:spAutoFit/>
          </a:bodyPr>
          <a:lstStyle/>
          <a:p>
            <a:r>
              <a:rPr lang="ja-JP" altLang="en-US" sz="4000" b="1" dirty="0">
                <a:solidFill>
                  <a:schemeClr val="bg1"/>
                </a:solidFill>
                <a:latin typeface="Meiryo" panose="020B0604030504040204" pitchFamily="34" charset="-128"/>
                <a:ea typeface="Meiryo" panose="020B0604030504040204" pitchFamily="34" charset="-128"/>
              </a:rPr>
              <a:t>エシカル消費</a:t>
            </a:r>
            <a:endParaRPr kumimoji="1" lang="ja-JP" altLang="en-US" sz="40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9309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72" name="図 1"/>
          <p:cNvPicPr>
            <a:picLocks noChangeAspect="1"/>
          </p:cNvPicPr>
          <p:nvPr/>
        </p:nvPicPr>
        <p:blipFill>
          <a:blip r:embed="rId1"/>
          <a:stretch>
            <a:fillRect/>
          </a:stretch>
        </p:blipFill>
        <p:spPr>
          <a:xfrm>
            <a:off x="2730247" y="1105557"/>
            <a:ext cx="6731506" cy="1479988"/>
          </a:xfrm>
          <a:prstGeom prst="rect">
            <a:avLst/>
          </a:prstGeom>
        </p:spPr>
      </p:pic>
      <p:sp>
        <p:nvSpPr>
          <p:cNvPr id="1473" name="テキスト ボックス 2"/>
          <p:cNvSpPr txBox="1"/>
          <p:nvPr/>
        </p:nvSpPr>
        <p:spPr>
          <a:xfrm>
            <a:off x="1921615" y="1105557"/>
            <a:ext cx="877824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4800" b="1" dirty="0">
                <a:solidFill>
                  <a:schemeClr val="accent4">
                    <a:lumMod val="75000"/>
                  </a:schemeClr>
                </a:solidFill>
                <a:latin typeface="Meiryo" panose="020B0604030504040204" pitchFamily="34" charset="-128"/>
                <a:ea typeface="Meiryo" panose="020B0604030504040204" pitchFamily="34" charset="-128"/>
              </a:rPr>
              <a:t>魚</a:t>
            </a:r>
            <a:r>
              <a:rPr kumimoji="1" lang="ja-JP" altLang="en-US" sz="4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で考えてみよう！</a:t>
            </a:r>
          </a:p>
        </p:txBody>
      </p:sp>
      <p:pic>
        <p:nvPicPr>
          <p:cNvPr id="1474" name="図 3"/>
          <p:cNvPicPr>
            <a:picLocks noChangeAspect="1"/>
          </p:cNvPicPr>
          <p:nvPr/>
        </p:nvPicPr>
        <p:blipFill>
          <a:blip r:embed="rId2">
            <a:clrChange>
              <a:clrFrom>
                <a:srgbClr val="FFFFFF"/>
              </a:clrFrom>
              <a:clrTo>
                <a:srgbClr val="FFFFFF">
                  <a:alpha val="0"/>
                </a:srgbClr>
              </a:clrTo>
            </a:clrChange>
          </a:blip>
          <a:stretch>
            <a:fillRect/>
          </a:stretch>
        </p:blipFill>
        <p:spPr>
          <a:xfrm>
            <a:off x="5065999" y="3015858"/>
            <a:ext cx="2220539" cy="1090082"/>
          </a:xfrm>
          <a:prstGeom prst="rect">
            <a:avLst/>
          </a:prstGeom>
        </p:spPr>
      </p:pic>
      <p:pic>
        <p:nvPicPr>
          <p:cNvPr id="1475" name="図 4"/>
          <p:cNvPicPr>
            <a:picLocks noChangeAspect="1"/>
          </p:cNvPicPr>
          <p:nvPr/>
        </p:nvPicPr>
        <p:blipFill>
          <a:blip r:embed="rId2">
            <a:clrChange>
              <a:clrFrom>
                <a:srgbClr val="FFFFFF"/>
              </a:clrFrom>
              <a:clrTo>
                <a:srgbClr val="FFFFFF">
                  <a:alpha val="0"/>
                </a:srgbClr>
              </a:clrTo>
            </a:clrChange>
          </a:blip>
          <a:stretch>
            <a:fillRect/>
          </a:stretch>
        </p:blipFill>
        <p:spPr>
          <a:xfrm>
            <a:off x="3754357" y="4206747"/>
            <a:ext cx="2220539" cy="1090082"/>
          </a:xfrm>
          <a:prstGeom prst="rect">
            <a:avLst/>
          </a:prstGeom>
        </p:spPr>
      </p:pic>
      <p:pic>
        <p:nvPicPr>
          <p:cNvPr id="1476" name="図 5"/>
          <p:cNvPicPr>
            <a:picLocks noChangeAspect="1"/>
          </p:cNvPicPr>
          <p:nvPr/>
        </p:nvPicPr>
        <p:blipFill>
          <a:blip r:embed="rId2">
            <a:clrChange>
              <a:clrFrom>
                <a:srgbClr val="FFFFFF"/>
              </a:clrFrom>
              <a:clrTo>
                <a:srgbClr val="FFFFFF">
                  <a:alpha val="0"/>
                </a:srgbClr>
              </a:clrTo>
            </a:clrChange>
          </a:blip>
          <a:stretch>
            <a:fillRect/>
          </a:stretch>
        </p:blipFill>
        <p:spPr>
          <a:xfrm>
            <a:off x="6310734" y="4206747"/>
            <a:ext cx="2220539" cy="1090082"/>
          </a:xfrm>
          <a:prstGeom prst="rect">
            <a:avLst/>
          </a:prstGeom>
        </p:spPr>
      </p:pic>
    </p:spTree>
    <p:extLst>
      <p:ext uri="{BB962C8B-B14F-4D97-AF65-F5344CB8AC3E}">
        <p14:creationId xmlns:p14="http://schemas.microsoft.com/office/powerpoint/2010/main" val="1664125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82" name="テキスト ボックス 2"/>
          <p:cNvSpPr txBox="1"/>
          <p:nvPr/>
        </p:nvSpPr>
        <p:spPr>
          <a:xfrm>
            <a:off x="591180" y="697593"/>
            <a:ext cx="11086158" cy="707886"/>
          </a:xfrm>
          <a:prstGeom prst="rect">
            <a:avLst/>
          </a:prstGeom>
          <a:noFill/>
        </p:spPr>
        <p:txBody>
          <a:bodyPr wrap="square">
            <a:spAutoFit/>
          </a:bodyPr>
          <a:lstStyle/>
          <a:p>
            <a:r>
              <a:rPr lang="ja-JP" altLang="en-US" sz="4000" b="1">
                <a:latin typeface="Meiryo" panose="020B0604030504040204" pitchFamily="34" charset="-128"/>
                <a:ea typeface="Meiryo" panose="020B0604030504040204" pitchFamily="34" charset="-128"/>
              </a:rPr>
              <a:t>このグラフを見て気がついたことはあるかな？</a:t>
            </a:r>
            <a:endParaRPr lang="ja-JP" altLang="en-US" sz="4000" b="1" dirty="0">
              <a:latin typeface="Meiryo" panose="020B0604030504040204" pitchFamily="34" charset="-128"/>
              <a:ea typeface="Meiryo" panose="020B0604030504040204" pitchFamily="34" charset="-128"/>
            </a:endParaRPr>
          </a:p>
        </p:txBody>
      </p:sp>
      <p:pic>
        <p:nvPicPr>
          <p:cNvPr id="1483" name="Picture 4" descr="魚のイラスト（鮪・マグロ）"/>
          <p:cNvPicPr>
            <a:picLocks noChangeAspect="1" noChangeArrowheads="1"/>
          </p:cNvPicPr>
          <p:nvPr/>
        </p:nvPicPr>
        <p:blipFill>
          <a:blip r:embed="rId1"/>
          <a:stretch>
            <a:fillRect/>
          </a:stretch>
        </p:blipFill>
        <p:spPr>
          <a:xfrm>
            <a:off x="6548203" y="3530443"/>
            <a:ext cx="2356807" cy="2356807"/>
          </a:xfrm>
          <a:prstGeom prst="rect">
            <a:avLst/>
          </a:prstGeom>
          <a:noFill/>
        </p:spPr>
      </p:pic>
      <p:sp>
        <p:nvSpPr>
          <p:cNvPr id="1484" name="正方形/長方形 6"/>
          <p:cNvSpPr/>
          <p:nvPr/>
        </p:nvSpPr>
        <p:spPr>
          <a:xfrm>
            <a:off x="2974317" y="1524353"/>
            <a:ext cx="6280264" cy="53606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panose="020B0604030504040204" pitchFamily="34" charset="-128"/>
                <a:ea typeface="Meiryo" panose="020B0604030504040204" pitchFamily="34" charset="-128"/>
              </a:rPr>
              <a:t>世界の主要まぐろ類の漁獲量の推移（</a:t>
            </a:r>
            <a:r>
              <a:rPr kumimoji="1" lang="en-US" altLang="ja-JP" dirty="0">
                <a:solidFill>
                  <a:schemeClr val="tx1"/>
                </a:solidFill>
                <a:latin typeface="Meiryo" panose="020B0604030504040204" pitchFamily="34" charset="-128"/>
                <a:ea typeface="Meiryo" panose="020B0604030504040204" pitchFamily="34" charset="-128"/>
              </a:rPr>
              <a:t>1950</a:t>
            </a:r>
            <a:r>
              <a:rPr kumimoji="1" lang="ja-JP" altLang="en-US" dirty="0">
                <a:solidFill>
                  <a:schemeClr val="tx1"/>
                </a:solidFill>
                <a:latin typeface="Meiryo" panose="020B0604030504040204" pitchFamily="34" charset="-128"/>
                <a:ea typeface="Meiryo" panose="020B0604030504040204" pitchFamily="34" charset="-128"/>
              </a:rPr>
              <a:t>～</a:t>
            </a:r>
            <a:r>
              <a:rPr kumimoji="1" lang="en-US" altLang="ja-JP" dirty="0">
                <a:solidFill>
                  <a:schemeClr val="tx1"/>
                </a:solidFill>
                <a:latin typeface="Meiryo" panose="020B0604030504040204" pitchFamily="34" charset="-128"/>
                <a:ea typeface="Meiryo" panose="020B0604030504040204" pitchFamily="34" charset="-128"/>
              </a:rPr>
              <a:t>2022</a:t>
            </a:r>
            <a:r>
              <a:rPr kumimoji="1" lang="ja-JP" altLang="en-US" dirty="0">
                <a:solidFill>
                  <a:schemeClr val="tx1"/>
                </a:solidFill>
                <a:latin typeface="Meiryo" panose="020B0604030504040204" pitchFamily="34" charset="-128"/>
                <a:ea typeface="Meiryo" panose="020B0604030504040204" pitchFamily="34" charset="-128"/>
              </a:rPr>
              <a:t>年）　</a:t>
            </a:r>
          </a:p>
        </p:txBody>
      </p:sp>
      <p:sp>
        <p:nvSpPr>
          <p:cNvPr id="1485" name="タイトル 1"/>
          <p:cNvSpPr txBox="1"/>
          <p:nvPr/>
        </p:nvSpPr>
        <p:spPr>
          <a:xfrm>
            <a:off x="8341202" y="6115450"/>
            <a:ext cx="3110089" cy="272697"/>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400" dirty="0">
                <a:latin typeface="Meiryo" panose="020B0604030504040204" pitchFamily="34" charset="-128"/>
                <a:ea typeface="Meiryo" panose="020B0604030504040204" pitchFamily="34" charset="-128"/>
              </a:rPr>
              <a:t>令和</a:t>
            </a:r>
            <a:r>
              <a:rPr lang="en-US" altLang="ja-JP" sz="1400" dirty="0">
                <a:latin typeface="Meiryo" panose="020B0604030504040204" pitchFamily="34" charset="-128"/>
                <a:ea typeface="Meiryo" panose="020B0604030504040204" pitchFamily="34" charset="-128"/>
              </a:rPr>
              <a:t>6</a:t>
            </a:r>
            <a:r>
              <a:rPr lang="ja-JP" altLang="en-US" sz="1400" dirty="0">
                <a:latin typeface="Meiryo" panose="020B0604030504040204" pitchFamily="34" charset="-128"/>
                <a:ea typeface="Meiryo" panose="020B0604030504040204" pitchFamily="34" charset="-128"/>
              </a:rPr>
              <a:t>年度　国際漁業資源の現況より作成</a:t>
            </a:r>
          </a:p>
        </p:txBody>
      </p:sp>
      <p:pic>
        <p:nvPicPr>
          <p:cNvPr id="1486" name="図 5"/>
          <p:cNvPicPr>
            <a:picLocks noChangeAspect="1"/>
          </p:cNvPicPr>
          <p:nvPr/>
        </p:nvPicPr>
        <p:blipFill>
          <a:blip r:embed="rId2"/>
          <a:stretch>
            <a:fillRect/>
          </a:stretch>
        </p:blipFill>
        <p:spPr>
          <a:xfrm>
            <a:off x="2908459" y="2102283"/>
            <a:ext cx="6451600" cy="3441700"/>
          </a:xfrm>
          <a:prstGeom prst="rect">
            <a:avLst/>
          </a:prstGeom>
        </p:spPr>
      </p:pic>
      <p:grpSp>
        <p:nvGrpSpPr>
          <p:cNvPr id="1487" name="グループ化 20"/>
          <p:cNvGrpSpPr/>
          <p:nvPr/>
        </p:nvGrpSpPr>
        <p:grpSpPr>
          <a:xfrm>
            <a:off x="2488546" y="2012678"/>
            <a:ext cx="485771" cy="3595487"/>
            <a:chOff x="2488546" y="2012678"/>
            <a:chExt cx="485771" cy="3595487"/>
          </a:xfrm>
        </p:grpSpPr>
        <p:sp>
          <p:nvSpPr>
            <p:cNvPr id="1488" name="テキスト ボックス 13"/>
            <p:cNvSpPr txBox="1"/>
            <p:nvPr/>
          </p:nvSpPr>
          <p:spPr>
            <a:xfrm>
              <a:off x="2497973" y="2575076"/>
              <a:ext cx="476344" cy="261610"/>
            </a:xfrm>
            <a:prstGeom prst="rect">
              <a:avLst/>
            </a:prstGeom>
            <a:noFill/>
          </p:spPr>
          <p:txBody>
            <a:bodyPr wrap="square" rtlCol="0">
              <a:spAutoFit/>
            </a:bodyPr>
            <a:lstStyle/>
            <a:p>
              <a:pPr algn="r"/>
              <a:r>
                <a:rPr kumimoji="1" lang="en-US" altLang="ja-JP" sz="1100" dirty="0">
                  <a:latin typeface="Meiryo" panose="020B0604030504040204" pitchFamily="34" charset="-128"/>
                  <a:ea typeface="Meiryo" panose="020B0604030504040204" pitchFamily="34" charset="-128"/>
                </a:rPr>
                <a:t>500</a:t>
              </a:r>
              <a:endParaRPr kumimoji="1" lang="ja-JP" altLang="en-US" sz="1100">
                <a:latin typeface="Meiryo" panose="020B0604030504040204" pitchFamily="34" charset="-128"/>
                <a:ea typeface="Meiryo" panose="020B0604030504040204" pitchFamily="34" charset="-128"/>
              </a:endParaRPr>
            </a:p>
          </p:txBody>
        </p:sp>
        <p:sp>
          <p:nvSpPr>
            <p:cNvPr id="1489" name="テキスト ボックス 14"/>
            <p:cNvSpPr txBox="1"/>
            <p:nvPr/>
          </p:nvSpPr>
          <p:spPr>
            <a:xfrm>
              <a:off x="2497973" y="2012678"/>
              <a:ext cx="476344" cy="261610"/>
            </a:xfrm>
            <a:prstGeom prst="rect">
              <a:avLst/>
            </a:prstGeom>
            <a:noFill/>
          </p:spPr>
          <p:txBody>
            <a:bodyPr wrap="square" rtlCol="0">
              <a:spAutoFit/>
            </a:bodyPr>
            <a:lstStyle/>
            <a:p>
              <a:pPr algn="r"/>
              <a:r>
                <a:rPr kumimoji="1" lang="en-US" altLang="ja-JP" sz="1100" dirty="0">
                  <a:latin typeface="Meiryo" panose="020B0604030504040204" pitchFamily="34" charset="-128"/>
                  <a:ea typeface="Meiryo" panose="020B0604030504040204" pitchFamily="34" charset="-128"/>
                </a:rPr>
                <a:t>600</a:t>
              </a:r>
              <a:endParaRPr kumimoji="1" lang="ja-JP" altLang="en-US" sz="1100">
                <a:latin typeface="Meiryo" panose="020B0604030504040204" pitchFamily="34" charset="-128"/>
                <a:ea typeface="Meiryo" panose="020B0604030504040204" pitchFamily="34" charset="-128"/>
              </a:endParaRPr>
            </a:p>
          </p:txBody>
        </p:sp>
        <p:sp>
          <p:nvSpPr>
            <p:cNvPr id="1490" name="テキスト ボックス 15"/>
            <p:cNvSpPr txBox="1"/>
            <p:nvPr/>
          </p:nvSpPr>
          <p:spPr>
            <a:xfrm>
              <a:off x="2488546" y="3121830"/>
              <a:ext cx="476344" cy="261610"/>
            </a:xfrm>
            <a:prstGeom prst="rect">
              <a:avLst/>
            </a:prstGeom>
            <a:noFill/>
          </p:spPr>
          <p:txBody>
            <a:bodyPr wrap="square" rtlCol="0">
              <a:spAutoFit/>
            </a:bodyPr>
            <a:lstStyle/>
            <a:p>
              <a:pPr algn="r"/>
              <a:r>
                <a:rPr kumimoji="1" lang="en-US" altLang="ja-JP" sz="1100" dirty="0">
                  <a:latin typeface="Meiryo" panose="020B0604030504040204" pitchFamily="34" charset="-128"/>
                  <a:ea typeface="Meiryo" panose="020B0604030504040204" pitchFamily="34" charset="-128"/>
                </a:rPr>
                <a:t>400</a:t>
              </a:r>
              <a:endParaRPr kumimoji="1" lang="ja-JP" altLang="en-US" sz="1100">
                <a:latin typeface="Meiryo" panose="020B0604030504040204" pitchFamily="34" charset="-128"/>
                <a:ea typeface="Meiryo" panose="020B0604030504040204" pitchFamily="34" charset="-128"/>
              </a:endParaRPr>
            </a:p>
          </p:txBody>
        </p:sp>
        <p:sp>
          <p:nvSpPr>
            <p:cNvPr id="1491" name="テキスト ボックス 16"/>
            <p:cNvSpPr txBox="1"/>
            <p:nvPr/>
          </p:nvSpPr>
          <p:spPr>
            <a:xfrm>
              <a:off x="2488546" y="3678011"/>
              <a:ext cx="476344" cy="261610"/>
            </a:xfrm>
            <a:prstGeom prst="rect">
              <a:avLst/>
            </a:prstGeom>
            <a:noFill/>
          </p:spPr>
          <p:txBody>
            <a:bodyPr wrap="square" rtlCol="0">
              <a:spAutoFit/>
            </a:bodyPr>
            <a:lstStyle/>
            <a:p>
              <a:pPr algn="r"/>
              <a:r>
                <a:rPr kumimoji="1" lang="en-US" altLang="ja-JP" sz="1100" dirty="0">
                  <a:latin typeface="Meiryo" panose="020B0604030504040204" pitchFamily="34" charset="-128"/>
                  <a:ea typeface="Meiryo" panose="020B0604030504040204" pitchFamily="34" charset="-128"/>
                </a:rPr>
                <a:t>300</a:t>
              </a:r>
              <a:endParaRPr kumimoji="1" lang="ja-JP" altLang="en-US" sz="1100">
                <a:latin typeface="Meiryo" panose="020B0604030504040204" pitchFamily="34" charset="-128"/>
                <a:ea typeface="Meiryo" panose="020B0604030504040204" pitchFamily="34" charset="-128"/>
              </a:endParaRPr>
            </a:p>
          </p:txBody>
        </p:sp>
        <p:sp>
          <p:nvSpPr>
            <p:cNvPr id="1492" name="テキスト ボックス 17"/>
            <p:cNvSpPr txBox="1"/>
            <p:nvPr/>
          </p:nvSpPr>
          <p:spPr>
            <a:xfrm>
              <a:off x="2488546" y="4253046"/>
              <a:ext cx="476344" cy="261610"/>
            </a:xfrm>
            <a:prstGeom prst="rect">
              <a:avLst/>
            </a:prstGeom>
            <a:noFill/>
          </p:spPr>
          <p:txBody>
            <a:bodyPr wrap="square" rtlCol="0">
              <a:spAutoFit/>
            </a:bodyPr>
            <a:lstStyle/>
            <a:p>
              <a:pPr algn="r"/>
              <a:r>
                <a:rPr kumimoji="1" lang="en-US" altLang="ja-JP" sz="1100" dirty="0">
                  <a:latin typeface="Meiryo" panose="020B0604030504040204" pitchFamily="34" charset="-128"/>
                  <a:ea typeface="Meiryo" panose="020B0604030504040204" pitchFamily="34" charset="-128"/>
                </a:rPr>
                <a:t>200</a:t>
              </a:r>
              <a:endParaRPr kumimoji="1" lang="ja-JP" altLang="en-US" sz="1100">
                <a:latin typeface="Meiryo" panose="020B0604030504040204" pitchFamily="34" charset="-128"/>
                <a:ea typeface="Meiryo" panose="020B0604030504040204" pitchFamily="34" charset="-128"/>
              </a:endParaRPr>
            </a:p>
          </p:txBody>
        </p:sp>
        <p:sp>
          <p:nvSpPr>
            <p:cNvPr id="1493" name="テキスト ボックス 18"/>
            <p:cNvSpPr txBox="1"/>
            <p:nvPr/>
          </p:nvSpPr>
          <p:spPr>
            <a:xfrm>
              <a:off x="2488546" y="4799800"/>
              <a:ext cx="476344" cy="261610"/>
            </a:xfrm>
            <a:prstGeom prst="rect">
              <a:avLst/>
            </a:prstGeom>
            <a:noFill/>
          </p:spPr>
          <p:txBody>
            <a:bodyPr wrap="square" rtlCol="0">
              <a:spAutoFit/>
            </a:bodyPr>
            <a:lstStyle/>
            <a:p>
              <a:pPr algn="r"/>
              <a:r>
                <a:rPr kumimoji="1" lang="en-US" altLang="ja-JP" sz="1100" dirty="0">
                  <a:latin typeface="Meiryo" panose="020B0604030504040204" pitchFamily="34" charset="-128"/>
                  <a:ea typeface="Meiryo" panose="020B0604030504040204" pitchFamily="34" charset="-128"/>
                </a:rPr>
                <a:t>100</a:t>
              </a:r>
              <a:endParaRPr kumimoji="1" lang="ja-JP" altLang="en-US" sz="1100">
                <a:latin typeface="Meiryo" panose="020B0604030504040204" pitchFamily="34" charset="-128"/>
                <a:ea typeface="Meiryo" panose="020B0604030504040204" pitchFamily="34" charset="-128"/>
              </a:endParaRPr>
            </a:p>
          </p:txBody>
        </p:sp>
        <p:sp>
          <p:nvSpPr>
            <p:cNvPr id="1494" name="テキスト ボックス 19"/>
            <p:cNvSpPr txBox="1"/>
            <p:nvPr/>
          </p:nvSpPr>
          <p:spPr>
            <a:xfrm>
              <a:off x="2488546" y="5346555"/>
              <a:ext cx="476344" cy="261610"/>
            </a:xfrm>
            <a:prstGeom prst="rect">
              <a:avLst/>
            </a:prstGeom>
            <a:noFill/>
          </p:spPr>
          <p:txBody>
            <a:bodyPr wrap="square" rtlCol="0">
              <a:spAutoFit/>
            </a:bodyPr>
            <a:lstStyle/>
            <a:p>
              <a:pPr algn="r"/>
              <a:r>
                <a:rPr kumimoji="1" lang="en-US" altLang="ja-JP" sz="1100" dirty="0">
                  <a:latin typeface="Meiryo" panose="020B0604030504040204" pitchFamily="34" charset="-128"/>
                  <a:ea typeface="Meiryo" panose="020B0604030504040204" pitchFamily="34" charset="-128"/>
                </a:rPr>
                <a:t>0</a:t>
              </a:r>
              <a:endParaRPr kumimoji="1" lang="ja-JP" altLang="en-US" sz="1100">
                <a:latin typeface="Meiryo" panose="020B0604030504040204" pitchFamily="34" charset="-128"/>
                <a:ea typeface="Meiryo" panose="020B0604030504040204" pitchFamily="34" charset="-128"/>
              </a:endParaRPr>
            </a:p>
          </p:txBody>
        </p:sp>
      </p:grpSp>
      <p:sp>
        <p:nvSpPr>
          <p:cNvPr id="1495" name="テキスト ボックス 21"/>
          <p:cNvSpPr txBox="1"/>
          <p:nvPr/>
        </p:nvSpPr>
        <p:spPr>
          <a:xfrm>
            <a:off x="2639326" y="5543983"/>
            <a:ext cx="538265" cy="261610"/>
          </a:xfrm>
          <a:prstGeom prst="rect">
            <a:avLst/>
          </a:prstGeom>
          <a:noFill/>
        </p:spPr>
        <p:txBody>
          <a:bodyPr wrap="square" rtlCol="0">
            <a:spAutoFit/>
          </a:bodyPr>
          <a:lstStyle/>
          <a:p>
            <a:pPr algn="l"/>
            <a:r>
              <a:rPr kumimoji="1" lang="en-US" altLang="ja-JP" sz="1100" dirty="0">
                <a:latin typeface="Meiryo" panose="020B0604030504040204" pitchFamily="34" charset="-128"/>
                <a:ea typeface="Meiryo" panose="020B0604030504040204" pitchFamily="34" charset="-128"/>
              </a:rPr>
              <a:t>1950</a:t>
            </a:r>
            <a:endParaRPr kumimoji="1" lang="ja-JP" altLang="en-US" sz="1100">
              <a:latin typeface="Meiryo" panose="020B0604030504040204" pitchFamily="34" charset="-128"/>
              <a:ea typeface="Meiryo" panose="020B0604030504040204" pitchFamily="34" charset="-128"/>
            </a:endParaRPr>
          </a:p>
        </p:txBody>
      </p:sp>
      <p:sp>
        <p:nvSpPr>
          <p:cNvPr id="1496" name="テキスト ボックス 22"/>
          <p:cNvSpPr txBox="1"/>
          <p:nvPr/>
        </p:nvSpPr>
        <p:spPr>
          <a:xfrm>
            <a:off x="3120093" y="5543983"/>
            <a:ext cx="538265" cy="261610"/>
          </a:xfrm>
          <a:prstGeom prst="rect">
            <a:avLst/>
          </a:prstGeom>
          <a:noFill/>
        </p:spPr>
        <p:txBody>
          <a:bodyPr wrap="square" rtlCol="0">
            <a:spAutoFit/>
          </a:bodyPr>
          <a:lstStyle/>
          <a:p>
            <a:pPr algn="l"/>
            <a:r>
              <a:rPr kumimoji="1" lang="en-US" altLang="ja-JP" sz="1100" dirty="0">
                <a:latin typeface="Meiryo" panose="020B0604030504040204" pitchFamily="34" charset="-128"/>
                <a:ea typeface="Meiryo" panose="020B0604030504040204" pitchFamily="34" charset="-128"/>
              </a:rPr>
              <a:t>1955</a:t>
            </a:r>
            <a:endParaRPr kumimoji="1" lang="ja-JP" altLang="en-US" sz="1100">
              <a:latin typeface="Meiryo" panose="020B0604030504040204" pitchFamily="34" charset="-128"/>
              <a:ea typeface="Meiryo" panose="020B0604030504040204" pitchFamily="34" charset="-128"/>
            </a:endParaRPr>
          </a:p>
        </p:txBody>
      </p:sp>
      <p:sp>
        <p:nvSpPr>
          <p:cNvPr id="1497" name="テキスト ボックス 24"/>
          <p:cNvSpPr txBox="1"/>
          <p:nvPr/>
        </p:nvSpPr>
        <p:spPr>
          <a:xfrm>
            <a:off x="3553726" y="5543983"/>
            <a:ext cx="538265" cy="261610"/>
          </a:xfrm>
          <a:prstGeom prst="rect">
            <a:avLst/>
          </a:prstGeom>
          <a:noFill/>
        </p:spPr>
        <p:txBody>
          <a:bodyPr wrap="square" rtlCol="0">
            <a:spAutoFit/>
          </a:bodyPr>
          <a:lstStyle/>
          <a:p>
            <a:pPr algn="l"/>
            <a:r>
              <a:rPr kumimoji="1" lang="en-US" altLang="ja-JP" sz="1100" dirty="0">
                <a:latin typeface="Meiryo" panose="020B0604030504040204" pitchFamily="34" charset="-128"/>
                <a:ea typeface="Meiryo" panose="020B0604030504040204" pitchFamily="34" charset="-128"/>
              </a:rPr>
              <a:t>1960</a:t>
            </a:r>
            <a:endParaRPr kumimoji="1" lang="ja-JP" altLang="en-US" sz="1100">
              <a:latin typeface="Meiryo" panose="020B0604030504040204" pitchFamily="34" charset="-128"/>
              <a:ea typeface="Meiryo" panose="020B0604030504040204" pitchFamily="34" charset="-128"/>
            </a:endParaRPr>
          </a:p>
        </p:txBody>
      </p:sp>
      <p:sp>
        <p:nvSpPr>
          <p:cNvPr id="1498" name="テキスト ボックス 25"/>
          <p:cNvSpPr txBox="1"/>
          <p:nvPr/>
        </p:nvSpPr>
        <p:spPr>
          <a:xfrm>
            <a:off x="3996786" y="5543983"/>
            <a:ext cx="538265" cy="261610"/>
          </a:xfrm>
          <a:prstGeom prst="rect">
            <a:avLst/>
          </a:prstGeom>
          <a:noFill/>
        </p:spPr>
        <p:txBody>
          <a:bodyPr wrap="square" rtlCol="0">
            <a:spAutoFit/>
          </a:bodyPr>
          <a:lstStyle/>
          <a:p>
            <a:pPr algn="l"/>
            <a:r>
              <a:rPr kumimoji="1" lang="en-US" altLang="ja-JP" sz="1100" dirty="0">
                <a:latin typeface="Meiryo" panose="020B0604030504040204" pitchFamily="34" charset="-128"/>
                <a:ea typeface="Meiryo" panose="020B0604030504040204" pitchFamily="34" charset="-128"/>
              </a:rPr>
              <a:t>1965</a:t>
            </a:r>
            <a:endParaRPr kumimoji="1" lang="ja-JP" altLang="en-US" sz="1100">
              <a:latin typeface="Meiryo" panose="020B0604030504040204" pitchFamily="34" charset="-128"/>
              <a:ea typeface="Meiryo" panose="020B0604030504040204" pitchFamily="34" charset="-128"/>
            </a:endParaRPr>
          </a:p>
        </p:txBody>
      </p:sp>
      <p:sp>
        <p:nvSpPr>
          <p:cNvPr id="1499" name="テキスト ボックス 26"/>
          <p:cNvSpPr txBox="1"/>
          <p:nvPr/>
        </p:nvSpPr>
        <p:spPr>
          <a:xfrm>
            <a:off x="4439846" y="5543983"/>
            <a:ext cx="538265" cy="261610"/>
          </a:xfrm>
          <a:prstGeom prst="rect">
            <a:avLst/>
          </a:prstGeom>
          <a:noFill/>
        </p:spPr>
        <p:txBody>
          <a:bodyPr wrap="square" rtlCol="0">
            <a:spAutoFit/>
          </a:bodyPr>
          <a:lstStyle/>
          <a:p>
            <a:pPr algn="l"/>
            <a:r>
              <a:rPr kumimoji="1" lang="en-US" altLang="ja-JP" sz="1100" dirty="0">
                <a:latin typeface="Meiryo" panose="020B0604030504040204" pitchFamily="34" charset="-128"/>
                <a:ea typeface="Meiryo" panose="020B0604030504040204" pitchFamily="34" charset="-128"/>
              </a:rPr>
              <a:t>1970</a:t>
            </a:r>
            <a:endParaRPr kumimoji="1" lang="ja-JP" altLang="en-US" sz="1100">
              <a:latin typeface="Meiryo" panose="020B0604030504040204" pitchFamily="34" charset="-128"/>
              <a:ea typeface="Meiryo" panose="020B0604030504040204" pitchFamily="34" charset="-128"/>
            </a:endParaRPr>
          </a:p>
        </p:txBody>
      </p:sp>
      <p:sp>
        <p:nvSpPr>
          <p:cNvPr id="1500" name="テキスト ボックス 27"/>
          <p:cNvSpPr txBox="1"/>
          <p:nvPr/>
        </p:nvSpPr>
        <p:spPr>
          <a:xfrm>
            <a:off x="4892333" y="5543983"/>
            <a:ext cx="538265" cy="261610"/>
          </a:xfrm>
          <a:prstGeom prst="rect">
            <a:avLst/>
          </a:prstGeom>
          <a:noFill/>
        </p:spPr>
        <p:txBody>
          <a:bodyPr wrap="square" rtlCol="0">
            <a:spAutoFit/>
          </a:bodyPr>
          <a:lstStyle/>
          <a:p>
            <a:pPr algn="l"/>
            <a:r>
              <a:rPr kumimoji="1" lang="en-US" altLang="ja-JP" sz="1100" dirty="0">
                <a:latin typeface="Meiryo" panose="020B0604030504040204" pitchFamily="34" charset="-128"/>
                <a:ea typeface="Meiryo" panose="020B0604030504040204" pitchFamily="34" charset="-128"/>
              </a:rPr>
              <a:t>1975</a:t>
            </a:r>
            <a:endParaRPr kumimoji="1" lang="ja-JP" altLang="en-US" sz="1100">
              <a:latin typeface="Meiryo" panose="020B0604030504040204" pitchFamily="34" charset="-128"/>
              <a:ea typeface="Meiryo" panose="020B0604030504040204" pitchFamily="34" charset="-128"/>
            </a:endParaRPr>
          </a:p>
        </p:txBody>
      </p:sp>
      <p:sp>
        <p:nvSpPr>
          <p:cNvPr id="1501" name="テキスト ボックス 28"/>
          <p:cNvSpPr txBox="1"/>
          <p:nvPr/>
        </p:nvSpPr>
        <p:spPr>
          <a:xfrm>
            <a:off x="5325965" y="5543983"/>
            <a:ext cx="538265" cy="261610"/>
          </a:xfrm>
          <a:prstGeom prst="rect">
            <a:avLst/>
          </a:prstGeom>
          <a:noFill/>
        </p:spPr>
        <p:txBody>
          <a:bodyPr wrap="square" rtlCol="0">
            <a:spAutoFit/>
          </a:bodyPr>
          <a:lstStyle/>
          <a:p>
            <a:pPr algn="l"/>
            <a:r>
              <a:rPr kumimoji="1" lang="en-US" altLang="ja-JP" sz="1100" dirty="0">
                <a:latin typeface="Meiryo" panose="020B0604030504040204" pitchFamily="34" charset="-128"/>
                <a:ea typeface="Meiryo" panose="020B0604030504040204" pitchFamily="34" charset="-128"/>
              </a:rPr>
              <a:t>1980</a:t>
            </a:r>
            <a:endParaRPr kumimoji="1" lang="ja-JP" altLang="en-US" sz="1100">
              <a:latin typeface="Meiryo" panose="020B0604030504040204" pitchFamily="34" charset="-128"/>
              <a:ea typeface="Meiryo" panose="020B0604030504040204" pitchFamily="34" charset="-128"/>
            </a:endParaRPr>
          </a:p>
        </p:txBody>
      </p:sp>
      <p:sp>
        <p:nvSpPr>
          <p:cNvPr id="1502" name="テキスト ボックス 29"/>
          <p:cNvSpPr txBox="1"/>
          <p:nvPr/>
        </p:nvSpPr>
        <p:spPr>
          <a:xfrm>
            <a:off x="5778452" y="5543983"/>
            <a:ext cx="538265" cy="261610"/>
          </a:xfrm>
          <a:prstGeom prst="rect">
            <a:avLst/>
          </a:prstGeom>
          <a:noFill/>
        </p:spPr>
        <p:txBody>
          <a:bodyPr wrap="square" rtlCol="0">
            <a:spAutoFit/>
          </a:bodyPr>
          <a:lstStyle/>
          <a:p>
            <a:pPr algn="l"/>
            <a:r>
              <a:rPr kumimoji="1" lang="en-US" altLang="ja-JP" sz="1100" dirty="0">
                <a:latin typeface="Meiryo" panose="020B0604030504040204" pitchFamily="34" charset="-128"/>
                <a:ea typeface="Meiryo" panose="020B0604030504040204" pitchFamily="34" charset="-128"/>
              </a:rPr>
              <a:t>1985</a:t>
            </a:r>
            <a:endParaRPr kumimoji="1" lang="ja-JP" altLang="en-US" sz="1100">
              <a:latin typeface="Meiryo" panose="020B0604030504040204" pitchFamily="34" charset="-128"/>
              <a:ea typeface="Meiryo" panose="020B0604030504040204" pitchFamily="34" charset="-128"/>
            </a:endParaRPr>
          </a:p>
        </p:txBody>
      </p:sp>
      <p:sp>
        <p:nvSpPr>
          <p:cNvPr id="1503" name="テキスト ボックス 30"/>
          <p:cNvSpPr txBox="1"/>
          <p:nvPr/>
        </p:nvSpPr>
        <p:spPr>
          <a:xfrm>
            <a:off x="6212085" y="5543983"/>
            <a:ext cx="538265" cy="261610"/>
          </a:xfrm>
          <a:prstGeom prst="rect">
            <a:avLst/>
          </a:prstGeom>
          <a:noFill/>
        </p:spPr>
        <p:txBody>
          <a:bodyPr wrap="square" rtlCol="0">
            <a:spAutoFit/>
          </a:bodyPr>
          <a:lstStyle/>
          <a:p>
            <a:pPr algn="l"/>
            <a:r>
              <a:rPr kumimoji="1" lang="en-US" altLang="ja-JP" sz="1100" dirty="0">
                <a:latin typeface="Meiryo" panose="020B0604030504040204" pitchFamily="34" charset="-128"/>
                <a:ea typeface="Meiryo" panose="020B0604030504040204" pitchFamily="34" charset="-128"/>
              </a:rPr>
              <a:t>1990</a:t>
            </a:r>
            <a:endParaRPr kumimoji="1" lang="ja-JP" altLang="en-US" sz="1100">
              <a:latin typeface="Meiryo" panose="020B0604030504040204" pitchFamily="34" charset="-128"/>
              <a:ea typeface="Meiryo" panose="020B0604030504040204" pitchFamily="34" charset="-128"/>
            </a:endParaRPr>
          </a:p>
        </p:txBody>
      </p:sp>
      <p:sp>
        <p:nvSpPr>
          <p:cNvPr id="1504" name="テキスト ボックス 31"/>
          <p:cNvSpPr txBox="1"/>
          <p:nvPr/>
        </p:nvSpPr>
        <p:spPr>
          <a:xfrm>
            <a:off x="6664572" y="5543983"/>
            <a:ext cx="538265" cy="261610"/>
          </a:xfrm>
          <a:prstGeom prst="rect">
            <a:avLst/>
          </a:prstGeom>
          <a:noFill/>
        </p:spPr>
        <p:txBody>
          <a:bodyPr wrap="square" rtlCol="0">
            <a:spAutoFit/>
          </a:bodyPr>
          <a:lstStyle/>
          <a:p>
            <a:pPr algn="l"/>
            <a:r>
              <a:rPr kumimoji="1" lang="en-US" altLang="ja-JP" sz="1100" dirty="0">
                <a:latin typeface="Meiryo" panose="020B0604030504040204" pitchFamily="34" charset="-128"/>
                <a:ea typeface="Meiryo" panose="020B0604030504040204" pitchFamily="34" charset="-128"/>
              </a:rPr>
              <a:t>1995</a:t>
            </a:r>
            <a:endParaRPr kumimoji="1" lang="ja-JP" altLang="en-US" sz="1100">
              <a:latin typeface="Meiryo" panose="020B0604030504040204" pitchFamily="34" charset="-128"/>
              <a:ea typeface="Meiryo" panose="020B0604030504040204" pitchFamily="34" charset="-128"/>
            </a:endParaRPr>
          </a:p>
        </p:txBody>
      </p:sp>
      <p:sp>
        <p:nvSpPr>
          <p:cNvPr id="1505" name="テキスト ボックス 32"/>
          <p:cNvSpPr txBox="1"/>
          <p:nvPr/>
        </p:nvSpPr>
        <p:spPr>
          <a:xfrm>
            <a:off x="7107631" y="5543983"/>
            <a:ext cx="538265" cy="261610"/>
          </a:xfrm>
          <a:prstGeom prst="rect">
            <a:avLst/>
          </a:prstGeom>
          <a:noFill/>
        </p:spPr>
        <p:txBody>
          <a:bodyPr wrap="square" rtlCol="0">
            <a:spAutoFit/>
          </a:bodyPr>
          <a:lstStyle/>
          <a:p>
            <a:pPr algn="l"/>
            <a:r>
              <a:rPr kumimoji="1" lang="en-US" altLang="ja-JP" sz="1100" dirty="0">
                <a:latin typeface="Meiryo" panose="020B0604030504040204" pitchFamily="34" charset="-128"/>
                <a:ea typeface="Meiryo" panose="020B0604030504040204" pitchFamily="34" charset="-128"/>
              </a:rPr>
              <a:t>2000</a:t>
            </a:r>
            <a:endParaRPr kumimoji="1" lang="ja-JP" altLang="en-US" sz="1100">
              <a:latin typeface="Meiryo" panose="020B0604030504040204" pitchFamily="34" charset="-128"/>
              <a:ea typeface="Meiryo" panose="020B0604030504040204" pitchFamily="34" charset="-128"/>
            </a:endParaRPr>
          </a:p>
        </p:txBody>
      </p:sp>
      <p:sp>
        <p:nvSpPr>
          <p:cNvPr id="1506" name="テキスト ボックス 33"/>
          <p:cNvSpPr txBox="1"/>
          <p:nvPr/>
        </p:nvSpPr>
        <p:spPr>
          <a:xfrm>
            <a:off x="7560118" y="5543983"/>
            <a:ext cx="538265" cy="261610"/>
          </a:xfrm>
          <a:prstGeom prst="rect">
            <a:avLst/>
          </a:prstGeom>
          <a:noFill/>
        </p:spPr>
        <p:txBody>
          <a:bodyPr wrap="square" rtlCol="0">
            <a:spAutoFit/>
          </a:bodyPr>
          <a:lstStyle/>
          <a:p>
            <a:pPr algn="l"/>
            <a:r>
              <a:rPr kumimoji="1" lang="en-US" altLang="ja-JP" sz="1100" dirty="0">
                <a:latin typeface="Meiryo" panose="020B0604030504040204" pitchFamily="34" charset="-128"/>
                <a:ea typeface="Meiryo" panose="020B0604030504040204" pitchFamily="34" charset="-128"/>
              </a:rPr>
              <a:t>2005</a:t>
            </a:r>
            <a:endParaRPr kumimoji="1" lang="ja-JP" altLang="en-US" sz="1100">
              <a:latin typeface="Meiryo" panose="020B0604030504040204" pitchFamily="34" charset="-128"/>
              <a:ea typeface="Meiryo" panose="020B0604030504040204" pitchFamily="34" charset="-128"/>
            </a:endParaRPr>
          </a:p>
        </p:txBody>
      </p:sp>
      <p:sp>
        <p:nvSpPr>
          <p:cNvPr id="1507" name="テキスト ボックス 34"/>
          <p:cNvSpPr txBox="1"/>
          <p:nvPr/>
        </p:nvSpPr>
        <p:spPr>
          <a:xfrm>
            <a:off x="8012604" y="5543983"/>
            <a:ext cx="538265" cy="261610"/>
          </a:xfrm>
          <a:prstGeom prst="rect">
            <a:avLst/>
          </a:prstGeom>
          <a:noFill/>
        </p:spPr>
        <p:txBody>
          <a:bodyPr wrap="square" rtlCol="0">
            <a:spAutoFit/>
          </a:bodyPr>
          <a:lstStyle/>
          <a:p>
            <a:pPr algn="l"/>
            <a:r>
              <a:rPr kumimoji="1" lang="en-US" altLang="ja-JP" sz="1100" dirty="0">
                <a:latin typeface="Meiryo" panose="020B0604030504040204" pitchFamily="34" charset="-128"/>
                <a:ea typeface="Meiryo" panose="020B0604030504040204" pitchFamily="34" charset="-128"/>
              </a:rPr>
              <a:t>2010</a:t>
            </a:r>
            <a:endParaRPr kumimoji="1" lang="ja-JP" altLang="en-US" sz="1100">
              <a:latin typeface="Meiryo" panose="020B0604030504040204" pitchFamily="34" charset="-128"/>
              <a:ea typeface="Meiryo" panose="020B0604030504040204" pitchFamily="34" charset="-128"/>
            </a:endParaRPr>
          </a:p>
        </p:txBody>
      </p:sp>
      <p:sp>
        <p:nvSpPr>
          <p:cNvPr id="1508" name="テキスト ボックス 35"/>
          <p:cNvSpPr txBox="1"/>
          <p:nvPr/>
        </p:nvSpPr>
        <p:spPr>
          <a:xfrm>
            <a:off x="8465091" y="5543983"/>
            <a:ext cx="538265" cy="261610"/>
          </a:xfrm>
          <a:prstGeom prst="rect">
            <a:avLst/>
          </a:prstGeom>
          <a:noFill/>
        </p:spPr>
        <p:txBody>
          <a:bodyPr wrap="square" rtlCol="0">
            <a:spAutoFit/>
          </a:bodyPr>
          <a:lstStyle/>
          <a:p>
            <a:pPr algn="l"/>
            <a:r>
              <a:rPr kumimoji="1" lang="en-US" altLang="ja-JP" sz="1100" dirty="0">
                <a:latin typeface="Meiryo" panose="020B0604030504040204" pitchFamily="34" charset="-128"/>
                <a:ea typeface="Meiryo" panose="020B0604030504040204" pitchFamily="34" charset="-128"/>
              </a:rPr>
              <a:t>2015</a:t>
            </a:r>
            <a:endParaRPr kumimoji="1" lang="ja-JP" altLang="en-US" sz="1100">
              <a:latin typeface="Meiryo" panose="020B0604030504040204" pitchFamily="34" charset="-128"/>
              <a:ea typeface="Meiryo" panose="020B0604030504040204" pitchFamily="34" charset="-128"/>
            </a:endParaRPr>
          </a:p>
        </p:txBody>
      </p:sp>
      <p:sp>
        <p:nvSpPr>
          <p:cNvPr id="1509" name="テキスト ボックス 38"/>
          <p:cNvSpPr txBox="1"/>
          <p:nvPr/>
        </p:nvSpPr>
        <p:spPr>
          <a:xfrm>
            <a:off x="8908151" y="5543983"/>
            <a:ext cx="538265" cy="261610"/>
          </a:xfrm>
          <a:prstGeom prst="rect">
            <a:avLst/>
          </a:prstGeom>
          <a:noFill/>
        </p:spPr>
        <p:txBody>
          <a:bodyPr wrap="square" rtlCol="0">
            <a:spAutoFit/>
          </a:bodyPr>
          <a:lstStyle/>
          <a:p>
            <a:pPr algn="l"/>
            <a:r>
              <a:rPr kumimoji="1" lang="en-US" altLang="ja-JP" sz="1100" dirty="0">
                <a:latin typeface="Meiryo" panose="020B0604030504040204" pitchFamily="34" charset="-128"/>
                <a:ea typeface="Meiryo" panose="020B0604030504040204" pitchFamily="34" charset="-128"/>
              </a:rPr>
              <a:t>2020</a:t>
            </a:r>
            <a:endParaRPr kumimoji="1" lang="ja-JP" altLang="en-US" sz="1100">
              <a:latin typeface="Meiryo" panose="020B0604030504040204" pitchFamily="34" charset="-128"/>
              <a:ea typeface="Meiryo" panose="020B0604030504040204" pitchFamily="34" charset="-128"/>
            </a:endParaRPr>
          </a:p>
        </p:txBody>
      </p:sp>
      <p:sp>
        <p:nvSpPr>
          <p:cNvPr id="1510" name="テキスト ボックス 43"/>
          <p:cNvSpPr txBox="1"/>
          <p:nvPr/>
        </p:nvSpPr>
        <p:spPr>
          <a:xfrm>
            <a:off x="1478044" y="2035085"/>
            <a:ext cx="1224656" cy="261610"/>
          </a:xfrm>
          <a:prstGeom prst="rect">
            <a:avLst/>
          </a:prstGeom>
          <a:noFill/>
        </p:spPr>
        <p:txBody>
          <a:bodyPr wrap="square" rtlCol="0">
            <a:spAutoFit/>
          </a:bodyPr>
          <a:lstStyle/>
          <a:p>
            <a:pPr algn="l"/>
            <a:r>
              <a:rPr kumimoji="1" lang="ja-JP" altLang="en-US" sz="1100">
                <a:latin typeface="Meiryo" panose="020B0604030504040204" pitchFamily="34" charset="-128"/>
                <a:ea typeface="Meiryo" panose="020B0604030504040204" pitchFamily="34" charset="-128"/>
              </a:rPr>
              <a:t>漁獲量</a:t>
            </a:r>
            <a:r>
              <a:rPr kumimoji="1" lang="en-US" altLang="ja-JP" sz="1100" dirty="0">
                <a:latin typeface="Meiryo" panose="020B0604030504040204" pitchFamily="34" charset="-128"/>
                <a:ea typeface="Meiryo" panose="020B0604030504040204" pitchFamily="34" charset="-128"/>
              </a:rPr>
              <a:t>(</a:t>
            </a:r>
            <a:r>
              <a:rPr kumimoji="1" lang="ja-JP" altLang="en-US" sz="1100">
                <a:latin typeface="Meiryo" panose="020B0604030504040204" pitchFamily="34" charset="-128"/>
                <a:ea typeface="Meiryo" panose="020B0604030504040204" pitchFamily="34" charset="-128"/>
              </a:rPr>
              <a:t>万トン）</a:t>
            </a:r>
          </a:p>
        </p:txBody>
      </p:sp>
      <p:pic>
        <p:nvPicPr>
          <p:cNvPr id="1511" name="図 44"/>
          <p:cNvPicPr>
            <a:picLocks noChangeAspect="1"/>
          </p:cNvPicPr>
          <p:nvPr/>
        </p:nvPicPr>
        <p:blipFill>
          <a:blip r:embed="rId3">
            <a:clrChange>
              <a:clrFrom>
                <a:srgbClr val="FFFFFF"/>
              </a:clrFrom>
              <a:clrTo>
                <a:srgbClr val="FFFFFF">
                  <a:alpha val="0"/>
                </a:srgbClr>
              </a:clrTo>
            </a:clrChange>
          </a:blip>
          <a:stretch>
            <a:fillRect/>
          </a:stretch>
        </p:blipFill>
        <p:spPr>
          <a:xfrm>
            <a:off x="7621526" y="3235499"/>
            <a:ext cx="1411631" cy="692982"/>
          </a:xfrm>
          <a:prstGeom prst="rect">
            <a:avLst/>
          </a:prstGeom>
        </p:spPr>
      </p:pic>
      <p:grpSp>
        <p:nvGrpSpPr>
          <p:cNvPr id="1512" name="グループ化 11"/>
          <p:cNvGrpSpPr/>
          <p:nvPr/>
        </p:nvGrpSpPr>
        <p:grpSpPr>
          <a:xfrm>
            <a:off x="3170649" y="2273073"/>
            <a:ext cx="1794141" cy="1948610"/>
            <a:chOff x="3170649" y="2273073"/>
            <a:chExt cx="1794141" cy="1948610"/>
          </a:xfrm>
        </p:grpSpPr>
        <p:sp>
          <p:nvSpPr>
            <p:cNvPr id="1513" name="正方形/長方形 1"/>
            <p:cNvSpPr/>
            <p:nvPr/>
          </p:nvSpPr>
          <p:spPr>
            <a:xfrm>
              <a:off x="3359501" y="2418245"/>
              <a:ext cx="1526482" cy="172278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4" name="正方形/長方形 9"/>
            <p:cNvSpPr/>
            <p:nvPr/>
          </p:nvSpPr>
          <p:spPr>
            <a:xfrm>
              <a:off x="3170649" y="2418244"/>
              <a:ext cx="47314" cy="172278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5" name="テキスト ボックス 10"/>
            <p:cNvSpPr txBox="1"/>
            <p:nvPr/>
          </p:nvSpPr>
          <p:spPr>
            <a:xfrm>
              <a:off x="3325575" y="2273073"/>
              <a:ext cx="1639215" cy="1948610"/>
            </a:xfrm>
            <a:prstGeom prst="rect">
              <a:avLst/>
            </a:prstGeom>
            <a:noFill/>
          </p:spPr>
          <p:txBody>
            <a:bodyPr wrap="square" rtlCol="0">
              <a:spAutoFit/>
            </a:bodyPr>
            <a:lstStyle/>
            <a:p>
              <a:pPr algn="l">
                <a:lnSpc>
                  <a:spcPts val="2100"/>
                </a:lnSpc>
              </a:pPr>
              <a:r>
                <a:rPr kumimoji="1" lang="ja-JP" altLang="en-US" sz="1000">
                  <a:latin typeface="Meiryo" panose="020B0604030504040204" pitchFamily="34" charset="-128"/>
                  <a:ea typeface="Meiryo" panose="020B0604030504040204" pitchFamily="34" charset="-128"/>
                </a:rPr>
                <a:t>カツオ</a:t>
              </a:r>
              <a:endParaRPr kumimoji="1" lang="en-US" altLang="ja-JP" sz="1000" dirty="0">
                <a:latin typeface="Meiryo" panose="020B0604030504040204" pitchFamily="34" charset="-128"/>
                <a:ea typeface="Meiryo" panose="020B0604030504040204" pitchFamily="34" charset="-128"/>
              </a:endParaRPr>
            </a:p>
            <a:p>
              <a:pPr algn="l">
                <a:lnSpc>
                  <a:spcPts val="2100"/>
                </a:lnSpc>
              </a:pPr>
              <a:r>
                <a:rPr lang="ja-JP" altLang="en-US" sz="1000">
                  <a:latin typeface="Meiryo" panose="020B0604030504040204" pitchFamily="34" charset="-128"/>
                  <a:ea typeface="Meiryo" panose="020B0604030504040204" pitchFamily="34" charset="-128"/>
                </a:rPr>
                <a:t>キハダ</a:t>
              </a:r>
              <a:endParaRPr lang="en-US" altLang="ja-JP" sz="1000" dirty="0">
                <a:latin typeface="Meiryo" panose="020B0604030504040204" pitchFamily="34" charset="-128"/>
                <a:ea typeface="Meiryo" panose="020B0604030504040204" pitchFamily="34" charset="-128"/>
              </a:endParaRPr>
            </a:p>
            <a:p>
              <a:pPr algn="l">
                <a:lnSpc>
                  <a:spcPts val="2100"/>
                </a:lnSpc>
              </a:pPr>
              <a:r>
                <a:rPr kumimoji="1" lang="ja-JP" altLang="en-US" sz="1000">
                  <a:latin typeface="Meiryo" panose="020B0604030504040204" pitchFamily="34" charset="-128"/>
                  <a:ea typeface="Meiryo" panose="020B0604030504040204" pitchFamily="34" charset="-128"/>
                </a:rPr>
                <a:t>メバチ</a:t>
              </a:r>
              <a:endParaRPr kumimoji="1" lang="en-US" altLang="ja-JP" sz="1000" dirty="0">
                <a:latin typeface="Meiryo" panose="020B0604030504040204" pitchFamily="34" charset="-128"/>
                <a:ea typeface="Meiryo" panose="020B0604030504040204" pitchFamily="34" charset="-128"/>
              </a:endParaRPr>
            </a:p>
            <a:p>
              <a:pPr algn="l">
                <a:lnSpc>
                  <a:spcPts val="2100"/>
                </a:lnSpc>
              </a:pPr>
              <a:r>
                <a:rPr lang="ja-JP" altLang="en-US" sz="1000">
                  <a:latin typeface="Meiryo" panose="020B0604030504040204" pitchFamily="34" charset="-128"/>
                  <a:ea typeface="Meiryo" panose="020B0604030504040204" pitchFamily="34" charset="-128"/>
                </a:rPr>
                <a:t>ビンナガ</a:t>
              </a:r>
              <a:endParaRPr lang="en-US" altLang="ja-JP" sz="1000" dirty="0">
                <a:latin typeface="Meiryo" panose="020B0604030504040204" pitchFamily="34" charset="-128"/>
                <a:ea typeface="Meiryo" panose="020B0604030504040204" pitchFamily="34" charset="-128"/>
              </a:endParaRPr>
            </a:p>
            <a:p>
              <a:pPr algn="l">
                <a:lnSpc>
                  <a:spcPts val="2100"/>
                </a:lnSpc>
              </a:pPr>
              <a:r>
                <a:rPr kumimoji="1" lang="ja-JP" altLang="en-US" sz="1000">
                  <a:latin typeface="Meiryo" panose="020B0604030504040204" pitchFamily="34" charset="-128"/>
                  <a:ea typeface="Meiryo" panose="020B0604030504040204" pitchFamily="34" charset="-128"/>
                </a:rPr>
                <a:t>ミナミマグロ</a:t>
              </a:r>
              <a:endParaRPr kumimoji="1" lang="en-US" altLang="ja-JP" sz="1000" dirty="0">
                <a:latin typeface="Meiryo" panose="020B0604030504040204" pitchFamily="34" charset="-128"/>
                <a:ea typeface="Meiryo" panose="020B0604030504040204" pitchFamily="34" charset="-128"/>
              </a:endParaRPr>
            </a:p>
            <a:p>
              <a:pPr algn="l">
                <a:lnSpc>
                  <a:spcPts val="2100"/>
                </a:lnSpc>
              </a:pPr>
              <a:r>
                <a:rPr lang="ja-JP" altLang="en-US" sz="1000">
                  <a:latin typeface="Meiryo" panose="020B0604030504040204" pitchFamily="34" charset="-128"/>
                  <a:ea typeface="Meiryo" panose="020B0604030504040204" pitchFamily="34" charset="-128"/>
                </a:rPr>
                <a:t>太平洋クロマグロ</a:t>
              </a:r>
              <a:endParaRPr lang="en-US" altLang="ja-JP" sz="1000" dirty="0">
                <a:latin typeface="Meiryo" panose="020B0604030504040204" pitchFamily="34" charset="-128"/>
                <a:ea typeface="Meiryo" panose="020B0604030504040204" pitchFamily="34" charset="-128"/>
              </a:endParaRPr>
            </a:p>
            <a:p>
              <a:pPr algn="l">
                <a:lnSpc>
                  <a:spcPts val="2100"/>
                </a:lnSpc>
              </a:pPr>
              <a:r>
                <a:rPr kumimoji="1" lang="ja-JP" altLang="en-US" sz="1000">
                  <a:latin typeface="Meiryo" panose="020B0604030504040204" pitchFamily="34" charset="-128"/>
                  <a:ea typeface="Meiryo" panose="020B0604030504040204" pitchFamily="34" charset="-128"/>
                </a:rPr>
                <a:t>タイセイヨウクロマグロ</a:t>
              </a:r>
            </a:p>
          </p:txBody>
        </p:sp>
      </p:grpSp>
    </p:spTree>
    <p:extLst>
      <p:ext uri="{BB962C8B-B14F-4D97-AF65-F5344CB8AC3E}">
        <p14:creationId xmlns:p14="http://schemas.microsoft.com/office/powerpoint/2010/main" val="1669336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21" name="図 6"/>
          <p:cNvPicPr>
            <a:picLocks noChangeAspect="1"/>
          </p:cNvPicPr>
          <p:nvPr/>
        </p:nvPicPr>
        <p:blipFill>
          <a:blip r:embed="rId1"/>
          <a:srcRect l="1598" r="4466" b="2950"/>
          <a:stretch>
            <a:fillRect/>
          </a:stretch>
        </p:blipFill>
        <p:spPr>
          <a:xfrm>
            <a:off x="0" y="0"/>
            <a:ext cx="12197398" cy="6858000"/>
          </a:xfrm>
          <a:prstGeom prst="rect">
            <a:avLst/>
          </a:prstGeom>
        </p:spPr>
      </p:pic>
      <p:sp>
        <p:nvSpPr>
          <p:cNvPr id="1522" name="テキスト ボックス 2"/>
          <p:cNvSpPr txBox="1"/>
          <p:nvPr/>
        </p:nvSpPr>
        <p:spPr>
          <a:xfrm>
            <a:off x="1303867" y="1320800"/>
            <a:ext cx="9855200" cy="1200329"/>
          </a:xfrm>
          <a:prstGeom prst="rect">
            <a:avLst/>
          </a:prstGeom>
          <a:noFill/>
        </p:spPr>
        <p:txBody>
          <a:bodyPr wrap="square" rtlCol="0">
            <a:spAutoFit/>
          </a:bodyPr>
          <a:lstStyle/>
          <a:p>
            <a:r>
              <a:rPr lang="ja-JP" altLang="en-US" sz="4800" b="1">
                <a:solidFill>
                  <a:srgbClr val="00B0F0"/>
                </a:solidFill>
                <a:latin typeface="Meiryo" panose="020B0604030504040204" pitchFamily="34" charset="-128"/>
                <a:ea typeface="Meiryo" panose="020B0604030504040204" pitchFamily="34" charset="-128"/>
              </a:rPr>
              <a:t>まぐろ</a:t>
            </a:r>
            <a:r>
              <a:rPr lang="ja-JP" altLang="en-US" sz="4000" b="1">
                <a:latin typeface="Meiryo" panose="020B0604030504040204" pitchFamily="34" charset="-128"/>
                <a:ea typeface="Meiryo" panose="020B0604030504040204" pitchFamily="34" charset="-128"/>
              </a:rPr>
              <a:t>や</a:t>
            </a:r>
            <a:r>
              <a:rPr lang="ja-JP" altLang="en-US" sz="4800" b="1">
                <a:solidFill>
                  <a:srgbClr val="00B0F0"/>
                </a:solidFill>
                <a:latin typeface="Meiryo" panose="020B0604030504040204" pitchFamily="34" charset="-128"/>
                <a:ea typeface="Meiryo" panose="020B0604030504040204" pitchFamily="34" charset="-128"/>
              </a:rPr>
              <a:t>かつお</a:t>
            </a:r>
            <a:r>
              <a:rPr lang="ja-JP" altLang="en-US" sz="4000" b="1">
                <a:latin typeface="Meiryo" panose="020B0604030504040204" pitchFamily="34" charset="-128"/>
                <a:ea typeface="Meiryo" panose="020B0604030504040204" pitchFamily="34" charset="-128"/>
              </a:rPr>
              <a:t>が</a:t>
            </a:r>
            <a:r>
              <a:rPr lang="ja-JP" altLang="en-US" sz="7200" b="1">
                <a:solidFill>
                  <a:srgbClr val="00B0F0"/>
                </a:solidFill>
                <a:latin typeface="Meiryo" panose="020B0604030504040204" pitchFamily="34" charset="-128"/>
                <a:ea typeface="Meiryo" panose="020B0604030504040204" pitchFamily="34" charset="-128"/>
              </a:rPr>
              <a:t>海</a:t>
            </a:r>
            <a:r>
              <a:rPr lang="ja-JP" altLang="en-US" sz="4000" b="1">
                <a:latin typeface="Meiryo" panose="020B0604030504040204" pitchFamily="34" charset="-128"/>
                <a:ea typeface="Meiryo" panose="020B0604030504040204" pitchFamily="34" charset="-128"/>
              </a:rPr>
              <a:t>からいなくなる！</a:t>
            </a:r>
            <a:endParaRPr lang="en-US" altLang="ja-JP" sz="4000"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3870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28" name="図 11"/>
          <p:cNvPicPr>
            <a:picLocks noChangeAspect="1"/>
          </p:cNvPicPr>
          <p:nvPr/>
        </p:nvPicPr>
        <p:blipFill>
          <a:blip r:embed="rId1"/>
          <a:stretch>
            <a:fillRect/>
          </a:stretch>
        </p:blipFill>
        <p:spPr>
          <a:xfrm>
            <a:off x="642835" y="4356040"/>
            <a:ext cx="3288423" cy="1950722"/>
          </a:xfrm>
          <a:prstGeom prst="rect">
            <a:avLst/>
          </a:prstGeom>
          <a:solidFill>
            <a:schemeClr val="bg1"/>
          </a:solidFill>
        </p:spPr>
      </p:pic>
      <p:sp>
        <p:nvSpPr>
          <p:cNvPr id="1529" name="タイトル 1"/>
          <p:cNvSpPr txBox="1"/>
          <p:nvPr/>
        </p:nvSpPr>
        <p:spPr>
          <a:xfrm>
            <a:off x="1006342" y="707638"/>
            <a:ext cx="3590391" cy="662277"/>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b="1" dirty="0">
                <a:solidFill>
                  <a:schemeClr val="bg1"/>
                </a:solidFill>
                <a:latin typeface="Meiryo" panose="020B0604030504040204" pitchFamily="34" charset="-128"/>
                <a:ea typeface="Meiryo" panose="020B0604030504040204" pitchFamily="34" charset="-128"/>
              </a:rPr>
              <a:t>エシカル消費</a:t>
            </a:r>
          </a:p>
        </p:txBody>
      </p:sp>
      <p:sp>
        <p:nvSpPr>
          <p:cNvPr id="1530" name="対角する 2 つの角を切り取った四角形 4"/>
          <p:cNvSpPr/>
          <p:nvPr/>
        </p:nvSpPr>
        <p:spPr>
          <a:xfrm>
            <a:off x="558205" y="551239"/>
            <a:ext cx="4038528" cy="784856"/>
          </a:xfrm>
          <a:prstGeom prst="snip2DiagRect">
            <a:avLst/>
          </a:prstGeom>
          <a:solidFill>
            <a:srgbClr val="00B9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1" name="テキスト ボックス 2"/>
          <p:cNvSpPr txBox="1"/>
          <p:nvPr/>
        </p:nvSpPr>
        <p:spPr>
          <a:xfrm>
            <a:off x="642836" y="684833"/>
            <a:ext cx="3869266" cy="707886"/>
          </a:xfrm>
          <a:prstGeom prst="rect">
            <a:avLst/>
          </a:prstGeom>
          <a:noFill/>
        </p:spPr>
        <p:txBody>
          <a:bodyPr wrap="square">
            <a:spAutoFit/>
          </a:bodyPr>
          <a:lstStyle/>
          <a:p>
            <a:pPr algn="ctr">
              <a:buNone/>
            </a:pPr>
            <a:r>
              <a:rPr lang="ja-JP" altLang="en-US" sz="4000" b="1">
                <a:solidFill>
                  <a:schemeClr val="bg1"/>
                </a:solidFill>
                <a:latin typeface="Meiryo" panose="020B0604030504040204" pitchFamily="34" charset="-128"/>
                <a:ea typeface="Meiryo" panose="020B0604030504040204" pitchFamily="34" charset="-128"/>
              </a:rPr>
              <a:t>持続可能な漁業</a:t>
            </a:r>
            <a:endParaRPr lang="en-US" altLang="ja-JP" sz="4000" b="1" dirty="0">
              <a:solidFill>
                <a:schemeClr val="bg1"/>
              </a:solidFill>
              <a:latin typeface="Meiryo" panose="020B0604030504040204" pitchFamily="34" charset="-128"/>
              <a:ea typeface="Meiryo" panose="020B0604030504040204" pitchFamily="34" charset="-128"/>
            </a:endParaRPr>
          </a:p>
        </p:txBody>
      </p:sp>
      <p:sp>
        <p:nvSpPr>
          <p:cNvPr id="1532" name="テキスト ボックス 8"/>
          <p:cNvSpPr txBox="1"/>
          <p:nvPr/>
        </p:nvSpPr>
        <p:spPr>
          <a:xfrm>
            <a:off x="642836" y="3323880"/>
            <a:ext cx="3305170" cy="830997"/>
          </a:xfrm>
          <a:prstGeom prst="rect">
            <a:avLst/>
          </a:prstGeom>
          <a:noFill/>
        </p:spPr>
        <p:txBody>
          <a:bodyPr wrap="square">
            <a:spAutoFit/>
          </a:bodyPr>
          <a:lstStyle/>
          <a:p>
            <a:r>
              <a:rPr lang="ja-JP" altLang="en-US" sz="1600" dirty="0">
                <a:latin typeface="Meiryo" panose="020B0604030504040204" pitchFamily="34" charset="-128"/>
                <a:ea typeface="Meiryo" panose="020B0604030504040204" pitchFamily="34" charset="-128"/>
              </a:rPr>
              <a:t>持続可能で環境に配慮した漁業でとられた天然の水産物や</a:t>
            </a:r>
            <a:endParaRPr lang="en-US" altLang="ja-JP" sz="1600" dirty="0">
              <a:latin typeface="Meiryo" panose="020B0604030504040204" pitchFamily="34" charset="-128"/>
              <a:ea typeface="Meiryo" panose="020B0604030504040204" pitchFamily="34" charset="-128"/>
            </a:endParaRPr>
          </a:p>
          <a:p>
            <a:r>
              <a:rPr lang="ja-JP" altLang="en-US" sz="1600" dirty="0">
                <a:latin typeface="Meiryo" panose="020B0604030504040204" pitchFamily="34" charset="-128"/>
                <a:ea typeface="Meiryo" panose="020B0604030504040204" pitchFamily="34" charset="-128"/>
              </a:rPr>
              <a:t>水産加工品につけられる</a:t>
            </a:r>
          </a:p>
        </p:txBody>
      </p:sp>
      <p:sp>
        <p:nvSpPr>
          <p:cNvPr id="1533" name="テキスト ボックス 9"/>
          <p:cNvSpPr txBox="1"/>
          <p:nvPr/>
        </p:nvSpPr>
        <p:spPr>
          <a:xfrm>
            <a:off x="736747" y="4531771"/>
            <a:ext cx="3168416" cy="1200329"/>
          </a:xfrm>
          <a:prstGeom prst="rect">
            <a:avLst/>
          </a:prstGeom>
          <a:noFill/>
        </p:spPr>
        <p:txBody>
          <a:bodyPr wrap="square">
            <a:spAutoFit/>
          </a:bodyPr>
          <a:lstStyle/>
          <a:p>
            <a:r>
              <a:rPr lang="ja-JP" altLang="en-US" b="0" i="0" dirty="0">
                <a:solidFill>
                  <a:schemeClr val="bg1"/>
                </a:solidFill>
                <a:effectLst/>
                <a:latin typeface="Meiryo" panose="020B0604030504040204" pitchFamily="34" charset="-128"/>
                <a:ea typeface="Meiryo" panose="020B0604030504040204" pitchFamily="34" charset="-128"/>
              </a:rPr>
              <a:t>獲りすぎないのはもちろん</a:t>
            </a:r>
            <a:endParaRPr lang="en-US" altLang="ja-JP" b="0" i="0" dirty="0">
              <a:solidFill>
                <a:schemeClr val="bg1"/>
              </a:solidFill>
              <a:effectLst/>
              <a:latin typeface="Meiryo" panose="020B0604030504040204" pitchFamily="34" charset="-128"/>
              <a:ea typeface="Meiryo" panose="020B0604030504040204" pitchFamily="34" charset="-128"/>
            </a:endParaRPr>
          </a:p>
          <a:p>
            <a:r>
              <a:rPr lang="ja-JP" altLang="en-US" b="0" i="0" dirty="0">
                <a:solidFill>
                  <a:schemeClr val="bg1"/>
                </a:solidFill>
                <a:effectLst/>
                <a:latin typeface="Meiryo" panose="020B0604030504040204" pitchFamily="34" charset="-128"/>
                <a:ea typeface="Meiryo" panose="020B0604030504040204" pitchFamily="34" charset="-128"/>
              </a:rPr>
              <a:t>他の生き物を獲らないよう</a:t>
            </a:r>
            <a:endParaRPr lang="en-US" altLang="ja-JP" b="0" i="0" dirty="0">
              <a:solidFill>
                <a:schemeClr val="bg1"/>
              </a:solidFill>
              <a:effectLst/>
              <a:latin typeface="Meiryo" panose="020B0604030504040204" pitchFamily="34" charset="-128"/>
              <a:ea typeface="Meiryo" panose="020B0604030504040204" pitchFamily="34" charset="-128"/>
            </a:endParaRPr>
          </a:p>
          <a:p>
            <a:r>
              <a:rPr lang="ja-JP" altLang="en-US" b="0" i="0" dirty="0">
                <a:solidFill>
                  <a:schemeClr val="bg1"/>
                </a:solidFill>
                <a:effectLst/>
                <a:latin typeface="Meiryo" panose="020B0604030504040204" pitchFamily="34" charset="-128"/>
                <a:ea typeface="Meiryo" panose="020B0604030504040204" pitchFamily="34" charset="-128"/>
              </a:rPr>
              <a:t>工夫したり環境を傷つけないようにしたりしているよ！</a:t>
            </a:r>
            <a:endParaRPr lang="ja-JP" altLang="en-US" dirty="0">
              <a:solidFill>
                <a:schemeClr val="bg1"/>
              </a:solidFill>
              <a:latin typeface="Meiryo" panose="020B0604030504040204" pitchFamily="34" charset="-128"/>
              <a:ea typeface="Meiryo" panose="020B0604030504040204" pitchFamily="34" charset="-128"/>
            </a:endParaRPr>
          </a:p>
        </p:txBody>
      </p:sp>
      <p:sp>
        <p:nvSpPr>
          <p:cNvPr id="1534" name="テキスト ボックス 10"/>
          <p:cNvSpPr txBox="1"/>
          <p:nvPr/>
        </p:nvSpPr>
        <p:spPr>
          <a:xfrm>
            <a:off x="8975558" y="6137175"/>
            <a:ext cx="2644521" cy="307777"/>
          </a:xfrm>
          <a:prstGeom prst="rect">
            <a:avLst/>
          </a:prstGeom>
          <a:noFill/>
        </p:spPr>
        <p:txBody>
          <a:bodyPr wrap="square" rtlCol="0">
            <a:spAutoFit/>
          </a:bodyPr>
          <a:lstStyle/>
          <a:p>
            <a:r>
              <a:rPr kumimoji="1" lang="ja-JP" altLang="en-US" sz="1400" dirty="0">
                <a:latin typeface="Meiryo" panose="020B0604030504040204" pitchFamily="34" charset="-128"/>
                <a:ea typeface="Meiryo" panose="020B0604030504040204" pitchFamily="34" charset="-128"/>
              </a:rPr>
              <a:t>写真提供　</a:t>
            </a:r>
            <a:r>
              <a:rPr kumimoji="1" lang="zh-CN" altLang="en-US" sz="1400" dirty="0">
                <a:latin typeface="Meiryo" panose="020B0604030504040204" pitchFamily="34" charset="-128"/>
                <a:ea typeface="Meiryo" panose="020B0604030504040204" pitchFamily="34" charset="-128"/>
              </a:rPr>
              <a:t>共和水産株式会社</a:t>
            </a:r>
            <a:endParaRPr kumimoji="1" lang="ja-JP" altLang="en-US" sz="1400" dirty="0">
              <a:latin typeface="Meiryo" panose="020B0604030504040204" pitchFamily="34" charset="-128"/>
              <a:ea typeface="Meiryo" panose="020B0604030504040204" pitchFamily="34" charset="-128"/>
            </a:endParaRPr>
          </a:p>
        </p:txBody>
      </p:sp>
      <p:pic>
        <p:nvPicPr>
          <p:cNvPr id="1535" name="図 6" descr="ロゴ_x000a__x000a_自動的に生成された説明"/>
          <p:cNvPicPr>
            <a:picLocks noChangeAspect="1"/>
          </p:cNvPicPr>
          <p:nvPr/>
        </p:nvPicPr>
        <p:blipFill>
          <a:blip r:embed="rId2"/>
          <a:stretch>
            <a:fillRect/>
          </a:stretch>
        </p:blipFill>
        <p:spPr>
          <a:xfrm>
            <a:off x="725596" y="1916261"/>
            <a:ext cx="3160276" cy="1206457"/>
          </a:xfrm>
          <a:prstGeom prst="rect">
            <a:avLst/>
          </a:prstGeom>
        </p:spPr>
      </p:pic>
      <p:pic>
        <p:nvPicPr>
          <p:cNvPr id="1536" name="図 15" descr="船に乗っている人_x000a__x000a_中程度の精度で自動的に生成された説明"/>
          <p:cNvPicPr>
            <a:picLocks noChangeAspect="1"/>
          </p:cNvPicPr>
          <p:nvPr/>
        </p:nvPicPr>
        <p:blipFill>
          <a:blip r:embed="rId3"/>
          <a:stretch>
            <a:fillRect/>
          </a:stretch>
        </p:blipFill>
        <p:spPr>
          <a:xfrm>
            <a:off x="4419079" y="1916261"/>
            <a:ext cx="6993331" cy="3933749"/>
          </a:xfrm>
          <a:prstGeom prst="rect">
            <a:avLst/>
          </a:prstGeom>
        </p:spPr>
      </p:pic>
    </p:spTree>
    <p:extLst>
      <p:ext uri="{BB962C8B-B14F-4D97-AF65-F5344CB8AC3E}">
        <p14:creationId xmlns:p14="http://schemas.microsoft.com/office/powerpoint/2010/main" val="3622290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42" name="図 1"/>
          <p:cNvPicPr>
            <a:picLocks noChangeAspect="1"/>
          </p:cNvPicPr>
          <p:nvPr/>
        </p:nvPicPr>
        <p:blipFill>
          <a:blip r:embed="rId1"/>
          <a:stretch>
            <a:fillRect/>
          </a:stretch>
        </p:blipFill>
        <p:spPr>
          <a:xfrm>
            <a:off x="8763096" y="806887"/>
            <a:ext cx="2422562" cy="4145419"/>
          </a:xfrm>
          <a:prstGeom prst="rect">
            <a:avLst/>
          </a:prstGeom>
        </p:spPr>
      </p:pic>
      <p:pic>
        <p:nvPicPr>
          <p:cNvPr id="1543" name="図 21"/>
          <p:cNvPicPr>
            <a:picLocks noChangeAspect="1"/>
          </p:cNvPicPr>
          <p:nvPr/>
        </p:nvPicPr>
        <p:blipFill>
          <a:blip r:embed="rId2"/>
          <a:stretch>
            <a:fillRect/>
          </a:stretch>
        </p:blipFill>
        <p:spPr>
          <a:xfrm>
            <a:off x="1371719" y="2307688"/>
            <a:ext cx="1494469" cy="2176727"/>
          </a:xfrm>
          <a:prstGeom prst="rect">
            <a:avLst/>
          </a:prstGeom>
        </p:spPr>
      </p:pic>
      <p:sp>
        <p:nvSpPr>
          <p:cNvPr id="1544" name="タイトル 1"/>
          <p:cNvSpPr txBox="1"/>
          <p:nvPr/>
        </p:nvSpPr>
        <p:spPr>
          <a:xfrm>
            <a:off x="975601" y="5273114"/>
            <a:ext cx="2457512" cy="456974"/>
          </a:xfrm>
          <a:prstGeom prst="rect">
            <a:avLst/>
          </a:prstGeom>
        </p:spPr>
        <p:txBody>
          <a:bodyPr>
            <a:normAutofit fontScale="97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eiryo" panose="020B0604030504040204" pitchFamily="34" charset="-128"/>
                <a:ea typeface="Meiryo" panose="020B0604030504040204" pitchFamily="34" charset="-128"/>
              </a:rPr>
              <a:t>消費者が選ぶ</a:t>
            </a:r>
          </a:p>
        </p:txBody>
      </p:sp>
      <p:sp>
        <p:nvSpPr>
          <p:cNvPr id="1545" name="タイトル 1"/>
          <p:cNvSpPr txBox="1"/>
          <p:nvPr/>
        </p:nvSpPr>
        <p:spPr>
          <a:xfrm>
            <a:off x="6679242" y="5566432"/>
            <a:ext cx="4903121" cy="969362"/>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sz="2000" dirty="0">
                <a:solidFill>
                  <a:srgbClr val="00B99B"/>
                </a:solidFill>
                <a:latin typeface="Meiryo" panose="020B0604030504040204" pitchFamily="34" charset="-128"/>
                <a:ea typeface="Meiryo" panose="020B0604030504040204" pitchFamily="34" charset="-128"/>
              </a:rPr>
              <a:t>▶︎</a:t>
            </a:r>
            <a:r>
              <a:rPr kumimoji="1" lang="ja-JP" altLang="en-US" sz="200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安心して漁師を続けることができる。</a:t>
            </a:r>
            <a:endParaRPr kumimoji="1" lang="en-US" altLang="ja-JP" sz="200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p:txBody>
      </p:sp>
      <p:grpSp>
        <p:nvGrpSpPr>
          <p:cNvPr id="1546" name="グループ化 4"/>
          <p:cNvGrpSpPr/>
          <p:nvPr/>
        </p:nvGrpSpPr>
        <p:grpSpPr>
          <a:xfrm>
            <a:off x="1217268" y="4540073"/>
            <a:ext cx="1752600" cy="412233"/>
            <a:chOff x="1426271" y="5228336"/>
            <a:chExt cx="2174313" cy="412233"/>
          </a:xfrm>
        </p:grpSpPr>
        <p:cxnSp>
          <p:nvCxnSpPr>
            <p:cNvPr id="1547" name="直線コネクタ 5"/>
            <p:cNvCxnSpPr>
              <a:cxnSpLocks/>
            </p:cNvCxnSpPr>
            <p:nvPr/>
          </p:nvCxnSpPr>
          <p:spPr>
            <a:xfrm>
              <a:off x="1426271" y="5356766"/>
              <a:ext cx="2174313" cy="0"/>
            </a:xfrm>
            <a:prstGeom prst="line">
              <a:avLst/>
            </a:prstGeom>
            <a:ln w="508000" cap="rnd">
              <a:solidFill>
                <a:srgbClr val="00B99B"/>
              </a:solidFill>
            </a:ln>
          </p:spPr>
          <p:style>
            <a:lnRef idx="2">
              <a:schemeClr val="accent1"/>
            </a:lnRef>
            <a:fillRef idx="0">
              <a:schemeClr val="accent1"/>
            </a:fillRef>
            <a:effectRef idx="1">
              <a:schemeClr val="accent1"/>
            </a:effectRef>
            <a:fontRef idx="minor">
              <a:schemeClr val="tx1"/>
            </a:fontRef>
          </p:style>
        </p:cxnSp>
        <p:sp>
          <p:nvSpPr>
            <p:cNvPr id="1548" name="タイトル 1"/>
            <p:cNvSpPr txBox="1"/>
            <p:nvPr/>
          </p:nvSpPr>
          <p:spPr>
            <a:xfrm>
              <a:off x="1700337" y="5228336"/>
              <a:ext cx="1699751" cy="412233"/>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000" b="1">
                  <a:solidFill>
                    <a:schemeClr val="bg1"/>
                  </a:solidFill>
                  <a:latin typeface="Meiryo" panose="020B0604030504040204" pitchFamily="34" charset="-128"/>
                  <a:ea typeface="Meiryo" panose="020B0604030504040204" pitchFamily="34" charset="-128"/>
                </a:rPr>
                <a:t>消</a:t>
              </a:r>
              <a:r>
                <a:rPr lang="en-US" altLang="ja-JP" sz="20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費</a:t>
              </a:r>
              <a:r>
                <a:rPr lang="en-US" altLang="ja-JP" sz="20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者</a:t>
              </a:r>
              <a:endParaRPr lang="ja-JP" altLang="en-US" sz="2000" b="1" dirty="0">
                <a:solidFill>
                  <a:schemeClr val="bg1"/>
                </a:solidFill>
                <a:latin typeface="Meiryo" panose="020B0604030504040204" pitchFamily="34" charset="-128"/>
                <a:ea typeface="Meiryo" panose="020B0604030504040204" pitchFamily="34" charset="-128"/>
              </a:endParaRPr>
            </a:p>
          </p:txBody>
        </p:sp>
      </p:grpSp>
      <p:grpSp>
        <p:nvGrpSpPr>
          <p:cNvPr id="1549" name="グループ化 13"/>
          <p:cNvGrpSpPr/>
          <p:nvPr/>
        </p:nvGrpSpPr>
        <p:grpSpPr>
          <a:xfrm>
            <a:off x="6988806" y="4540073"/>
            <a:ext cx="1876984" cy="412233"/>
            <a:chOff x="-2375185" y="4913781"/>
            <a:chExt cx="2174313" cy="412233"/>
          </a:xfrm>
        </p:grpSpPr>
        <p:cxnSp>
          <p:nvCxnSpPr>
            <p:cNvPr id="1550" name="直線コネクタ 14"/>
            <p:cNvCxnSpPr>
              <a:cxnSpLocks/>
            </p:cNvCxnSpPr>
            <p:nvPr/>
          </p:nvCxnSpPr>
          <p:spPr>
            <a:xfrm>
              <a:off x="-2375185" y="5042211"/>
              <a:ext cx="2174313" cy="0"/>
            </a:xfrm>
            <a:prstGeom prst="line">
              <a:avLst/>
            </a:prstGeom>
            <a:ln w="508000" cap="rnd">
              <a:solidFill>
                <a:srgbClr val="00B99B"/>
              </a:solidFill>
            </a:ln>
          </p:spPr>
          <p:style>
            <a:lnRef idx="2">
              <a:schemeClr val="accent1"/>
            </a:lnRef>
            <a:fillRef idx="0">
              <a:schemeClr val="accent1"/>
            </a:fillRef>
            <a:effectRef idx="1">
              <a:schemeClr val="accent1"/>
            </a:effectRef>
            <a:fontRef idx="minor">
              <a:schemeClr val="tx1"/>
            </a:fontRef>
          </p:style>
        </p:cxnSp>
        <p:sp>
          <p:nvSpPr>
            <p:cNvPr id="1551" name="タイトル 1"/>
            <p:cNvSpPr txBox="1"/>
            <p:nvPr/>
          </p:nvSpPr>
          <p:spPr>
            <a:xfrm>
              <a:off x="-2101119" y="4913781"/>
              <a:ext cx="1699751" cy="412233"/>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000" b="1">
                  <a:solidFill>
                    <a:schemeClr val="bg1"/>
                  </a:solidFill>
                  <a:latin typeface="Meiryo" panose="020B0604030504040204" pitchFamily="34" charset="-128"/>
                  <a:ea typeface="Meiryo" panose="020B0604030504040204" pitchFamily="34" charset="-128"/>
                </a:rPr>
                <a:t>生</a:t>
              </a:r>
              <a:r>
                <a:rPr lang="en-US" altLang="ja-JP" sz="20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産</a:t>
              </a:r>
              <a:r>
                <a:rPr lang="en-US" altLang="ja-JP" sz="20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者</a:t>
              </a:r>
              <a:endParaRPr lang="ja-JP" altLang="en-US" sz="2000" b="1" dirty="0">
                <a:solidFill>
                  <a:schemeClr val="bg1"/>
                </a:solidFill>
                <a:latin typeface="Meiryo" panose="020B0604030504040204" pitchFamily="34" charset="-128"/>
                <a:ea typeface="Meiryo" panose="020B0604030504040204" pitchFamily="34" charset="-128"/>
              </a:endParaRPr>
            </a:p>
          </p:txBody>
        </p:sp>
      </p:grpSp>
      <p:sp>
        <p:nvSpPr>
          <p:cNvPr id="1552" name="タイトル 1"/>
          <p:cNvSpPr txBox="1"/>
          <p:nvPr/>
        </p:nvSpPr>
        <p:spPr>
          <a:xfrm>
            <a:off x="1006342" y="707638"/>
            <a:ext cx="3590391" cy="662277"/>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b="1" dirty="0">
                <a:solidFill>
                  <a:schemeClr val="bg1"/>
                </a:solidFill>
                <a:latin typeface="Meiryo" panose="020B0604030504040204" pitchFamily="34" charset="-128"/>
                <a:ea typeface="Meiryo" panose="020B0604030504040204" pitchFamily="34" charset="-128"/>
              </a:rPr>
              <a:t>エシカル消費</a:t>
            </a:r>
          </a:p>
        </p:txBody>
      </p:sp>
      <p:sp>
        <p:nvSpPr>
          <p:cNvPr id="1553" name="対角する 2 つの角を切り取った四角形 17"/>
          <p:cNvSpPr/>
          <p:nvPr/>
        </p:nvSpPr>
        <p:spPr>
          <a:xfrm>
            <a:off x="558205" y="551239"/>
            <a:ext cx="3720662" cy="784856"/>
          </a:xfrm>
          <a:prstGeom prst="snip2DiagRect">
            <a:avLst/>
          </a:prstGeom>
          <a:solidFill>
            <a:srgbClr val="00B9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4" name="テキスト ボックス 18"/>
          <p:cNvSpPr txBox="1"/>
          <p:nvPr/>
        </p:nvSpPr>
        <p:spPr>
          <a:xfrm>
            <a:off x="813687" y="628209"/>
            <a:ext cx="3275187" cy="707886"/>
          </a:xfrm>
          <a:prstGeom prst="rect">
            <a:avLst/>
          </a:prstGeom>
          <a:noFill/>
        </p:spPr>
        <p:txBody>
          <a:bodyPr wrap="square" rtlCol="0">
            <a:spAutoFit/>
          </a:bodyPr>
          <a:lstStyle/>
          <a:p>
            <a:r>
              <a:rPr lang="ja-JP" altLang="en-US" sz="4000" b="1">
                <a:solidFill>
                  <a:schemeClr val="bg1"/>
                </a:solidFill>
                <a:latin typeface="Meiryo" panose="020B0604030504040204" pitchFamily="34" charset="-128"/>
                <a:ea typeface="Meiryo" panose="020B0604030504040204" pitchFamily="34" charset="-128"/>
              </a:rPr>
              <a:t>エシカル消費</a:t>
            </a:r>
            <a:endParaRPr kumimoji="1" lang="ja-JP" altLang="en-US" sz="4000">
              <a:latin typeface="Meiryo" panose="020B0604030504040204" pitchFamily="34" charset="-128"/>
              <a:ea typeface="Meiryo" panose="020B0604030504040204" pitchFamily="34" charset="-128"/>
            </a:endParaRPr>
          </a:p>
        </p:txBody>
      </p:sp>
      <p:pic>
        <p:nvPicPr>
          <p:cNvPr id="1555" name="図 19" descr="ロゴ_x000a__x000a_自動的に生成された説明"/>
          <p:cNvPicPr>
            <a:picLocks noChangeAspect="1"/>
          </p:cNvPicPr>
          <p:nvPr/>
        </p:nvPicPr>
        <p:blipFill>
          <a:blip r:embed="rId3"/>
          <a:stretch>
            <a:fillRect/>
          </a:stretch>
        </p:blipFill>
        <p:spPr>
          <a:xfrm>
            <a:off x="3780755" y="2930591"/>
            <a:ext cx="2899160" cy="1106774"/>
          </a:xfrm>
          <a:prstGeom prst="rect">
            <a:avLst/>
          </a:prstGeom>
        </p:spPr>
      </p:pic>
      <p:sp>
        <p:nvSpPr>
          <p:cNvPr id="1556" name="タイトル 1"/>
          <p:cNvSpPr txBox="1"/>
          <p:nvPr/>
        </p:nvSpPr>
        <p:spPr>
          <a:xfrm>
            <a:off x="975601" y="5665681"/>
            <a:ext cx="4903121" cy="969362"/>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sz="2000" dirty="0">
                <a:solidFill>
                  <a:srgbClr val="00B99B"/>
                </a:solidFill>
                <a:latin typeface="Meiryo" panose="020B0604030504040204" pitchFamily="34" charset="-128"/>
                <a:ea typeface="Meiryo" panose="020B0604030504040204" pitchFamily="34" charset="-128"/>
              </a:rPr>
              <a:t>▶︎</a:t>
            </a:r>
            <a:r>
              <a:rPr lang="ja-JP" altLang="en-US" sz="2000" dirty="0">
                <a:solidFill>
                  <a:prstClr val="black"/>
                </a:solidFill>
                <a:latin typeface="Meiryo" panose="020B0604030504040204" pitchFamily="34" charset="-128"/>
                <a:ea typeface="Meiryo" panose="020B0604030504040204" pitchFamily="34" charset="-128"/>
              </a:rPr>
              <a:t>魚を食べ続けることができる。</a:t>
            </a:r>
            <a:endParaRPr lang="en-US" altLang="ja-JP" sz="2000" dirty="0">
              <a:solidFill>
                <a:prstClr val="black"/>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894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62" name="フリーフォーム 2"/>
          <p:cNvSpPr/>
          <p:nvPr/>
        </p:nvSpPr>
        <p:spPr>
          <a:xfrm rot="10800000">
            <a:off x="2639566" y="1242262"/>
            <a:ext cx="6912864" cy="4477367"/>
          </a:xfrm>
          <a:custGeom>
            <a:avLst/>
            <a:gdLst>
              <a:gd name="connsiteX0" fmla="*/ 3456432 w 6912864"/>
              <a:gd name="connsiteY0" fmla="*/ 4075657 h 4075657"/>
              <a:gd name="connsiteX1" fmla="*/ 0 w 6912864"/>
              <a:gd name="connsiteY1" fmla="*/ 2274289 h 4075657"/>
              <a:gd name="connsiteX2" fmla="*/ 2759840 w 6912864"/>
              <a:gd name="connsiteY2" fmla="*/ 509519 h 4075657"/>
              <a:gd name="connsiteX3" fmla="*/ 3078055 w 6912864"/>
              <a:gd name="connsiteY3" fmla="*/ 484208 h 4075657"/>
              <a:gd name="connsiteX4" fmla="*/ 3358896 w 6912864"/>
              <a:gd name="connsiteY4" fmla="*/ 0 h 4075657"/>
              <a:gd name="connsiteX5" fmla="*/ 3635930 w 6912864"/>
              <a:gd name="connsiteY5" fmla="*/ 477645 h 4075657"/>
              <a:gd name="connsiteX6" fmla="*/ 3809832 w 6912864"/>
              <a:gd name="connsiteY6" fmla="*/ 482222 h 4075657"/>
              <a:gd name="connsiteX7" fmla="*/ 6912864 w 6912864"/>
              <a:gd name="connsiteY7" fmla="*/ 2274289 h 4075657"/>
              <a:gd name="connsiteX8" fmla="*/ 3456432 w 6912864"/>
              <a:gd name="connsiteY8" fmla="*/ 4075657 h 40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2864" h="4075657">
                <a:moveTo>
                  <a:pt x="3456432" y="4075657"/>
                </a:moveTo>
                <a:cubicBezTo>
                  <a:pt x="1547497" y="4075657"/>
                  <a:pt x="0" y="3269157"/>
                  <a:pt x="0" y="2274289"/>
                </a:cubicBezTo>
                <a:cubicBezTo>
                  <a:pt x="0" y="1403780"/>
                  <a:pt x="1184802" y="677489"/>
                  <a:pt x="2759840" y="509519"/>
                </a:cubicBezTo>
                <a:lnTo>
                  <a:pt x="3078055" y="484208"/>
                </a:lnTo>
                <a:lnTo>
                  <a:pt x="3358896" y="0"/>
                </a:lnTo>
                <a:lnTo>
                  <a:pt x="3635930" y="477645"/>
                </a:lnTo>
                <a:lnTo>
                  <a:pt x="3809832" y="482222"/>
                </a:lnTo>
                <a:cubicBezTo>
                  <a:pt x="5552759" y="574470"/>
                  <a:pt x="6912864" y="1341600"/>
                  <a:pt x="6912864" y="2274289"/>
                </a:cubicBezTo>
                <a:cubicBezTo>
                  <a:pt x="6912864" y="3269157"/>
                  <a:pt x="5365367" y="4075657"/>
                  <a:pt x="3456432" y="4075657"/>
                </a:cubicBezTo>
                <a:close/>
              </a:path>
            </a:pathLst>
          </a:cu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63" name="テキスト ボックス 4"/>
          <p:cNvSpPr txBox="1"/>
          <p:nvPr/>
        </p:nvSpPr>
        <p:spPr>
          <a:xfrm>
            <a:off x="2899834" y="2262201"/>
            <a:ext cx="6392332" cy="1908215"/>
          </a:xfrm>
          <a:prstGeom prst="rect">
            <a:avLst/>
          </a:prstGeom>
          <a:noFill/>
        </p:spPr>
        <p:txBody>
          <a:bodyPr wrap="square">
            <a:spAutoFit/>
          </a:bodyPr>
          <a:lstStyle/>
          <a:p>
            <a:pPr algn="ctr"/>
            <a:r>
              <a:rPr lang="ja-JP" altLang="en-US" sz="5400" b="1" spc="300">
                <a:solidFill>
                  <a:srgbClr val="00B0F0"/>
                </a:solidFill>
                <a:latin typeface="Meiryo" panose="020B0604030504040204" pitchFamily="34" charset="-128"/>
                <a:ea typeface="Meiryo" panose="020B0604030504040204" pitchFamily="34" charset="-128"/>
              </a:rPr>
              <a:t>エシカル消費</a:t>
            </a:r>
            <a:r>
              <a:rPr lang="ja-JP" altLang="en-US" sz="3200" b="1" spc="300">
                <a:latin typeface="Meiryo" panose="020B0604030504040204" pitchFamily="34" charset="-128"/>
                <a:ea typeface="Meiryo" panose="020B0604030504040204" pitchFamily="34" charset="-128"/>
              </a:rPr>
              <a:t>の</a:t>
            </a:r>
            <a:endParaRPr lang="en-US" altLang="ja-JP" sz="3200" b="1" spc="300" dirty="0">
              <a:latin typeface="Meiryo" panose="020B0604030504040204" pitchFamily="34" charset="-128"/>
              <a:ea typeface="Meiryo" panose="020B0604030504040204" pitchFamily="34" charset="-128"/>
            </a:endParaRPr>
          </a:p>
          <a:p>
            <a:pPr algn="ctr"/>
            <a:r>
              <a:rPr lang="ja-JP" altLang="en-US" sz="3200" b="1" spc="300">
                <a:latin typeface="Meiryo" panose="020B0604030504040204" pitchFamily="34" charset="-128"/>
                <a:ea typeface="Meiryo" panose="020B0604030504040204" pitchFamily="34" charset="-128"/>
              </a:rPr>
              <a:t>目安になるラベルは</a:t>
            </a:r>
            <a:endParaRPr lang="en-US" altLang="ja-JP" sz="3200" b="1" spc="300" dirty="0">
              <a:latin typeface="Meiryo" panose="020B0604030504040204" pitchFamily="34" charset="-128"/>
              <a:ea typeface="Meiryo" panose="020B0604030504040204" pitchFamily="34" charset="-128"/>
            </a:endParaRPr>
          </a:p>
          <a:p>
            <a:pPr algn="ctr"/>
            <a:r>
              <a:rPr lang="ja-JP" altLang="en-US" sz="3200" b="1" spc="300">
                <a:latin typeface="Meiryo" panose="020B0604030504040204" pitchFamily="34" charset="-128"/>
                <a:ea typeface="Meiryo" panose="020B0604030504040204" pitchFamily="34" charset="-128"/>
              </a:rPr>
              <a:t>他にもあるよ</a:t>
            </a:r>
          </a:p>
        </p:txBody>
      </p:sp>
    </p:spTree>
    <p:extLst>
      <p:ext uri="{BB962C8B-B14F-4D97-AF65-F5344CB8AC3E}">
        <p14:creationId xmlns:p14="http://schemas.microsoft.com/office/powerpoint/2010/main" val="1779826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69" name="図 2"/>
          <p:cNvPicPr>
            <a:picLocks noChangeAspect="1"/>
          </p:cNvPicPr>
          <p:nvPr/>
        </p:nvPicPr>
        <p:blipFill>
          <a:blip r:embed="rId1"/>
          <a:stretch>
            <a:fillRect/>
          </a:stretch>
        </p:blipFill>
        <p:spPr>
          <a:xfrm>
            <a:off x="762551" y="688124"/>
            <a:ext cx="1083786" cy="1083786"/>
          </a:xfrm>
          <a:prstGeom prst="rect">
            <a:avLst/>
          </a:prstGeom>
        </p:spPr>
      </p:pic>
      <p:cxnSp>
        <p:nvCxnSpPr>
          <p:cNvPr id="1570" name="直線コネクタ 3"/>
          <p:cNvCxnSpPr>
            <a:cxnSpLocks/>
          </p:cNvCxnSpPr>
          <p:nvPr/>
        </p:nvCxnSpPr>
        <p:spPr>
          <a:xfrm>
            <a:off x="2119409" y="1782972"/>
            <a:ext cx="9447127" cy="0"/>
          </a:xfrm>
          <a:prstGeom prst="line">
            <a:avLst/>
          </a:prstGeom>
          <a:ln w="41275">
            <a:solidFill>
              <a:srgbClr val="00B0F0"/>
            </a:solidFill>
          </a:ln>
        </p:spPr>
        <p:style>
          <a:lnRef idx="2">
            <a:schemeClr val="accent1"/>
          </a:lnRef>
          <a:fillRef idx="0">
            <a:schemeClr val="accent1"/>
          </a:fillRef>
          <a:effectRef idx="1">
            <a:schemeClr val="accent1"/>
          </a:effectRef>
          <a:fontRef idx="minor">
            <a:schemeClr val="tx1"/>
          </a:fontRef>
        </p:style>
      </p:cxnSp>
      <p:sp>
        <p:nvSpPr>
          <p:cNvPr id="1571" name="テキスト ボックス 5"/>
          <p:cNvSpPr txBox="1"/>
          <p:nvPr/>
        </p:nvSpPr>
        <p:spPr>
          <a:xfrm>
            <a:off x="2119409" y="629852"/>
            <a:ext cx="915246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a:ln>
                  <a:noFill/>
                </a:ln>
                <a:solidFill>
                  <a:srgbClr val="00B0F0"/>
                </a:solidFill>
                <a:effectLst/>
                <a:uLnTx/>
                <a:uFillTx/>
                <a:latin typeface="Meiryo" panose="020B0604030504040204" pitchFamily="34" charset="-128"/>
                <a:ea typeface="Meiryo" panose="020B0604030504040204" pitchFamily="34" charset="-128"/>
                <a:cs typeface="+mn-cs"/>
              </a:rPr>
              <a:t>それぞれのラベル</a:t>
            </a:r>
            <a:r>
              <a:rPr kumimoji="1" lang="ja-JP" altLang="en-US" sz="2800"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には</a:t>
            </a:r>
            <a:endParaRPr kumimoji="1" lang="en-US" altLang="ja-JP" sz="2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どんな意味があるのかな？調べてみよう。</a:t>
            </a:r>
          </a:p>
        </p:txBody>
      </p:sp>
      <p:grpSp>
        <p:nvGrpSpPr>
          <p:cNvPr id="1572" name="グループ化 37"/>
          <p:cNvGrpSpPr/>
          <p:nvPr/>
        </p:nvGrpSpPr>
        <p:grpSpPr>
          <a:xfrm>
            <a:off x="5054216" y="2234461"/>
            <a:ext cx="1843871" cy="1723546"/>
            <a:chOff x="5054216" y="2234461"/>
            <a:chExt cx="1843871" cy="1723546"/>
          </a:xfrm>
        </p:grpSpPr>
        <p:sp>
          <p:nvSpPr>
            <p:cNvPr id="1573" name="角丸四角形 34"/>
            <p:cNvSpPr/>
            <p:nvPr/>
          </p:nvSpPr>
          <p:spPr>
            <a:xfrm>
              <a:off x="5054216" y="2234461"/>
              <a:ext cx="1843871" cy="1723546"/>
            </a:xfrm>
            <a:prstGeom prst="roundRect">
              <a:avLst>
                <a:gd name="adj" fmla="val 12289"/>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574" name="Picture 8" descr="FSC認証"/>
            <p:cNvPicPr>
              <a:picLocks noChangeAspect="1" noChangeArrowheads="1"/>
            </p:cNvPicPr>
            <p:nvPr/>
          </p:nvPicPr>
          <p:blipFill>
            <a:blip r:embed="rId2"/>
            <a:stretch>
              <a:fillRect/>
            </a:stretch>
          </p:blipFill>
          <p:spPr>
            <a:xfrm>
              <a:off x="5363832" y="2437090"/>
              <a:ext cx="1087955" cy="1318288"/>
            </a:xfrm>
            <a:prstGeom prst="rect">
              <a:avLst/>
            </a:prstGeom>
            <a:noFill/>
          </p:spPr>
        </p:pic>
      </p:grpSp>
      <p:grpSp>
        <p:nvGrpSpPr>
          <p:cNvPr id="1575" name="グループ化 41"/>
          <p:cNvGrpSpPr/>
          <p:nvPr/>
        </p:nvGrpSpPr>
        <p:grpSpPr>
          <a:xfrm>
            <a:off x="3519961" y="4407076"/>
            <a:ext cx="1843871" cy="1723546"/>
            <a:chOff x="3519961" y="4407076"/>
            <a:chExt cx="1843871" cy="1723546"/>
          </a:xfrm>
        </p:grpSpPr>
        <p:sp>
          <p:nvSpPr>
            <p:cNvPr id="1576" name="角丸四角形 38"/>
            <p:cNvSpPr/>
            <p:nvPr/>
          </p:nvSpPr>
          <p:spPr>
            <a:xfrm>
              <a:off x="3519961" y="4407076"/>
              <a:ext cx="1843871" cy="1723546"/>
            </a:xfrm>
            <a:prstGeom prst="roundRect">
              <a:avLst>
                <a:gd name="adj" fmla="val 12289"/>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577" name="Picture 14" descr="有機JASマーク"/>
            <p:cNvPicPr>
              <a:picLocks noChangeAspect="1" noChangeArrowheads="1"/>
            </p:cNvPicPr>
            <p:nvPr/>
          </p:nvPicPr>
          <p:blipFill>
            <a:blip r:embed="rId3"/>
            <a:stretch>
              <a:fillRect/>
            </a:stretch>
          </p:blipFill>
          <p:spPr>
            <a:xfrm>
              <a:off x="3837405" y="4954618"/>
              <a:ext cx="1208982" cy="628462"/>
            </a:xfrm>
            <a:prstGeom prst="rect">
              <a:avLst/>
            </a:prstGeom>
            <a:noFill/>
          </p:spPr>
        </p:pic>
      </p:grpSp>
      <p:grpSp>
        <p:nvGrpSpPr>
          <p:cNvPr id="1578" name="グループ化 36"/>
          <p:cNvGrpSpPr/>
          <p:nvPr/>
        </p:nvGrpSpPr>
        <p:grpSpPr>
          <a:xfrm>
            <a:off x="8000616" y="2234461"/>
            <a:ext cx="1843871" cy="1723546"/>
            <a:chOff x="8000616" y="2234461"/>
            <a:chExt cx="1843871" cy="1723546"/>
          </a:xfrm>
        </p:grpSpPr>
        <p:sp>
          <p:nvSpPr>
            <p:cNvPr id="1579" name="角丸四角形 35"/>
            <p:cNvSpPr/>
            <p:nvPr/>
          </p:nvSpPr>
          <p:spPr>
            <a:xfrm>
              <a:off x="8000616" y="2234461"/>
              <a:ext cx="1843871" cy="1723546"/>
            </a:xfrm>
            <a:prstGeom prst="roundRect">
              <a:avLst>
                <a:gd name="adj" fmla="val 12289"/>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580" name="Picture 2" descr="https://www.rainforest-alliance.org/lang/sites/default/files/uploads/1909/RA_Seal_without_TM_revised.png"/>
            <p:cNvPicPr>
              <a:picLocks noChangeAspect="1" noChangeArrowheads="1"/>
            </p:cNvPicPr>
            <p:nvPr/>
          </p:nvPicPr>
          <p:blipFill>
            <a:blip r:embed="rId4"/>
            <a:stretch>
              <a:fillRect/>
            </a:stretch>
          </p:blipFill>
          <p:spPr>
            <a:xfrm>
              <a:off x="8265121" y="2475620"/>
              <a:ext cx="1314860" cy="1272784"/>
            </a:xfrm>
            <a:prstGeom prst="rect">
              <a:avLst/>
            </a:prstGeom>
            <a:noFill/>
          </p:spPr>
        </p:pic>
      </p:grpSp>
      <p:pic>
        <p:nvPicPr>
          <p:cNvPr id="1581" name="図 9"/>
          <p:cNvPicPr>
            <a:picLocks noChangeAspect="1"/>
          </p:cNvPicPr>
          <p:nvPr/>
        </p:nvPicPr>
        <p:blipFill>
          <a:blip r:embed="rId5"/>
          <a:stretch>
            <a:fillRect/>
          </a:stretch>
        </p:blipFill>
        <p:spPr>
          <a:xfrm>
            <a:off x="1846337" y="2198052"/>
            <a:ext cx="1963082" cy="1841152"/>
          </a:xfrm>
          <a:prstGeom prst="rect">
            <a:avLst/>
          </a:prstGeom>
        </p:spPr>
      </p:pic>
      <p:pic>
        <p:nvPicPr>
          <p:cNvPr id="1582" name="図 11"/>
          <p:cNvPicPr>
            <a:picLocks noChangeAspect="1"/>
          </p:cNvPicPr>
          <p:nvPr/>
        </p:nvPicPr>
        <p:blipFill>
          <a:blip r:embed="rId6"/>
          <a:stretch>
            <a:fillRect/>
          </a:stretch>
        </p:blipFill>
        <p:spPr>
          <a:xfrm>
            <a:off x="6695643" y="4407076"/>
            <a:ext cx="1969179" cy="1847248"/>
          </a:xfrm>
          <a:prstGeom prst="rect">
            <a:avLst/>
          </a:prstGeom>
        </p:spPr>
      </p:pic>
    </p:spTree>
    <p:extLst>
      <p:ext uri="{BB962C8B-B14F-4D97-AF65-F5344CB8AC3E}">
        <p14:creationId xmlns:p14="http://schemas.microsoft.com/office/powerpoint/2010/main" val="156559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88" name="図 2" descr="森の中を歩いている人_x000a__x000a_自動的に生成された説明"/>
          <p:cNvPicPr>
            <a:picLocks noChangeAspect="1"/>
          </p:cNvPicPr>
          <p:nvPr/>
        </p:nvPicPr>
        <p:blipFill>
          <a:blip r:embed="rId1"/>
          <a:stretch>
            <a:fillRect/>
          </a:stretch>
        </p:blipFill>
        <p:spPr>
          <a:xfrm>
            <a:off x="3899746" y="1139052"/>
            <a:ext cx="7329926" cy="4907657"/>
          </a:xfrm>
          <a:prstGeom prst="rect">
            <a:avLst/>
          </a:prstGeom>
        </p:spPr>
      </p:pic>
      <p:sp>
        <p:nvSpPr>
          <p:cNvPr id="1589" name="テキスト ボックス 3"/>
          <p:cNvSpPr txBox="1"/>
          <p:nvPr/>
        </p:nvSpPr>
        <p:spPr>
          <a:xfrm>
            <a:off x="10097165" y="6204666"/>
            <a:ext cx="1772356" cy="276999"/>
          </a:xfrm>
          <a:prstGeom prst="rect">
            <a:avLst/>
          </a:prstGeom>
          <a:noFill/>
        </p:spPr>
        <p:txBody>
          <a:bodyPr wrap="square" rtlCol="0">
            <a:spAutoFit/>
          </a:bodyPr>
          <a:lstStyle/>
          <a:p>
            <a:r>
              <a:rPr kumimoji="1" lang="ja-JP" altLang="en-US" sz="1200" dirty="0">
                <a:latin typeface="Meiryo" panose="020B0604030504040204" pitchFamily="34" charset="-128"/>
                <a:ea typeface="Meiryo" panose="020B0604030504040204" pitchFamily="34" charset="-128"/>
              </a:rPr>
              <a:t>写真提供　浜松市</a:t>
            </a:r>
          </a:p>
        </p:txBody>
      </p:sp>
      <p:grpSp>
        <p:nvGrpSpPr>
          <p:cNvPr id="1590" name="グループ化 1"/>
          <p:cNvGrpSpPr/>
          <p:nvPr/>
        </p:nvGrpSpPr>
        <p:grpSpPr>
          <a:xfrm>
            <a:off x="1174218" y="1528667"/>
            <a:ext cx="1537055" cy="1886857"/>
            <a:chOff x="5786373" y="1532809"/>
            <a:chExt cx="1537055" cy="1886857"/>
          </a:xfrm>
        </p:grpSpPr>
        <p:sp>
          <p:nvSpPr>
            <p:cNvPr id="1591" name="角丸四角形 25"/>
            <p:cNvSpPr/>
            <p:nvPr/>
          </p:nvSpPr>
          <p:spPr>
            <a:xfrm>
              <a:off x="5786373" y="1532809"/>
              <a:ext cx="1537055" cy="1886857"/>
            </a:xfrm>
            <a:prstGeom prst="roundRect">
              <a:avLst>
                <a:gd name="adj" fmla="val 3447"/>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592" name="Picture 8" descr="FSC認証"/>
            <p:cNvPicPr>
              <a:picLocks noChangeAspect="1" noChangeArrowheads="1"/>
            </p:cNvPicPr>
            <p:nvPr/>
          </p:nvPicPr>
          <p:blipFill>
            <a:blip r:embed="rId2"/>
            <a:stretch>
              <a:fillRect/>
            </a:stretch>
          </p:blipFill>
          <p:spPr>
            <a:xfrm>
              <a:off x="5996735" y="1865841"/>
              <a:ext cx="1087955" cy="1318288"/>
            </a:xfrm>
            <a:prstGeom prst="rect">
              <a:avLst/>
            </a:prstGeom>
            <a:noFill/>
          </p:spPr>
        </p:pic>
      </p:grpSp>
      <p:sp>
        <p:nvSpPr>
          <p:cNvPr id="1593" name="タイトル 1"/>
          <p:cNvSpPr>
            <a:spLocks noGrp="1"/>
          </p:cNvSpPr>
          <p:nvPr/>
        </p:nvSpPr>
        <p:spPr>
          <a:xfrm>
            <a:off x="731744" y="437626"/>
            <a:ext cx="40231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latin typeface="メイリオ" panose="020B0604030504040204" pitchFamily="50" charset="-128"/>
                <a:ea typeface="メイリオ" panose="020B0604030504040204" pitchFamily="50" charset="-128"/>
              </a:rPr>
              <a:t>FSC</a:t>
            </a:r>
            <a:r>
              <a:rPr lang="ja-JP" altLang="en-US" sz="2800" dirty="0">
                <a:latin typeface="メイリオ" panose="020B0604030504040204" pitchFamily="50" charset="-128"/>
                <a:ea typeface="メイリオ" panose="020B0604030504040204" pitchFamily="50" charset="-128"/>
              </a:rPr>
              <a:t>  認証ラベル</a:t>
            </a:r>
            <a:endParaRPr kumimoji="1" lang="ja-JP" altLang="en-US" sz="2800" dirty="0">
              <a:latin typeface="メイリオ" panose="020B0604030504040204" pitchFamily="50" charset="-128"/>
              <a:ea typeface="メイリオ" panose="020B0604030504040204" pitchFamily="50" charset="-128"/>
            </a:endParaRPr>
          </a:p>
        </p:txBody>
      </p:sp>
      <p:sp>
        <p:nvSpPr>
          <p:cNvPr id="1594" name="テキスト ボックス 5"/>
          <p:cNvSpPr txBox="1"/>
          <p:nvPr/>
        </p:nvSpPr>
        <p:spPr>
          <a:xfrm>
            <a:off x="865708" y="3544754"/>
            <a:ext cx="2540000" cy="1077218"/>
          </a:xfrm>
          <a:prstGeom prst="rect">
            <a:avLst/>
          </a:prstGeom>
          <a:no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dirty="0"/>
              <a:t>森林の環境保全に配慮し、経済的にも持続可能な形で作られた林産物につけられる</a:t>
            </a:r>
          </a:p>
        </p:txBody>
      </p:sp>
      <p:pic>
        <p:nvPicPr>
          <p:cNvPr id="1595" name="図 9"/>
          <p:cNvPicPr>
            <a:picLocks noChangeAspect="1"/>
          </p:cNvPicPr>
          <p:nvPr/>
        </p:nvPicPr>
        <p:blipFill>
          <a:blip r:embed="rId3"/>
          <a:stretch>
            <a:fillRect/>
          </a:stretch>
        </p:blipFill>
        <p:spPr>
          <a:xfrm>
            <a:off x="731744" y="4737021"/>
            <a:ext cx="2725528" cy="1616808"/>
          </a:xfrm>
          <a:prstGeom prst="rect">
            <a:avLst/>
          </a:prstGeom>
          <a:solidFill>
            <a:schemeClr val="bg1"/>
          </a:solidFill>
        </p:spPr>
      </p:pic>
      <p:sp>
        <p:nvSpPr>
          <p:cNvPr id="1596" name="テキスト ボックス 10"/>
          <p:cNvSpPr txBox="1"/>
          <p:nvPr/>
        </p:nvSpPr>
        <p:spPr>
          <a:xfrm>
            <a:off x="831417" y="4867668"/>
            <a:ext cx="2574291" cy="923330"/>
          </a:xfrm>
          <a:prstGeom prst="rect">
            <a:avLst/>
          </a:prstGeom>
          <a:noFill/>
        </p:spPr>
        <p:txBody>
          <a:bodyPr wrap="square">
            <a:spAutoFit/>
          </a:bodyPr>
          <a:lstStyle/>
          <a:p>
            <a:r>
              <a:rPr lang="ja-JP" altLang="en-US" b="0" i="0" dirty="0">
                <a:solidFill>
                  <a:schemeClr val="bg1"/>
                </a:solidFill>
                <a:effectLst/>
                <a:latin typeface="Meiryo" panose="020B0604030504040204" pitchFamily="34" charset="-128"/>
                <a:ea typeface="Meiryo" panose="020B0604030504040204" pitchFamily="34" charset="-128"/>
              </a:rPr>
              <a:t>おかしのはこやノートなどについていないか探してみよう</a:t>
            </a:r>
          </a:p>
        </p:txBody>
      </p:sp>
      <p:pic>
        <p:nvPicPr>
          <p:cNvPr id="1597" name="図 11" descr="アイコン_x000a__x000a_AI 生成コンテンツは誤りを含む可能性があります。"/>
          <p:cNvPicPr>
            <a:picLocks noChangeAspect="1"/>
          </p:cNvPicPr>
          <p:nvPr/>
        </p:nvPicPr>
        <p:blipFill>
          <a:blip r:embed="rId4"/>
          <a:stretch>
            <a:fillRect/>
          </a:stretch>
        </p:blipFill>
        <p:spPr>
          <a:xfrm>
            <a:off x="10949840" y="382700"/>
            <a:ext cx="919681" cy="689761"/>
          </a:xfrm>
          <a:prstGeom prst="rect">
            <a:avLst/>
          </a:prstGeom>
        </p:spPr>
      </p:pic>
      <p:sp>
        <p:nvSpPr>
          <p:cNvPr id="1598" name="テキスト ボックス 12"/>
          <p:cNvSpPr txBox="1"/>
          <p:nvPr/>
        </p:nvSpPr>
        <p:spPr>
          <a:xfrm>
            <a:off x="1415060" y="839400"/>
            <a:ext cx="6116320" cy="338554"/>
          </a:xfrm>
          <a:prstGeom prst="rect">
            <a:avLst/>
          </a:prstGeom>
          <a:noFill/>
        </p:spPr>
        <p:txBody>
          <a:bodyPr wrap="square">
            <a:spAutoFit/>
          </a:bodyPr>
          <a:lstStyle/>
          <a:p>
            <a:r>
              <a:rPr lang="en-US" altLang="ja-JP" sz="1600" dirty="0">
                <a:latin typeface="メイリオ" panose="020B0604030504040204" pitchFamily="50" charset="-128"/>
                <a:ea typeface="メイリオ" panose="020B0604030504040204" pitchFamily="50" charset="-128"/>
              </a:rPr>
              <a:t>Ⓡ</a:t>
            </a:r>
            <a:endParaRPr lang="ja-JP" altLang="en-US" sz="1600" dirty="0"/>
          </a:p>
        </p:txBody>
      </p:sp>
    </p:spTree>
    <p:extLst>
      <p:ext uri="{BB962C8B-B14F-4D97-AF65-F5344CB8AC3E}">
        <p14:creationId xmlns:p14="http://schemas.microsoft.com/office/powerpoint/2010/main" val="553075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167" name="グループ化 6"/>
          <p:cNvGrpSpPr/>
          <p:nvPr/>
        </p:nvGrpSpPr>
        <p:grpSpPr>
          <a:xfrm>
            <a:off x="1581873" y="2235640"/>
            <a:ext cx="9028253" cy="2453236"/>
            <a:chOff x="1581873" y="1777261"/>
            <a:chExt cx="9028253" cy="2453236"/>
          </a:xfrm>
        </p:grpSpPr>
        <p:sp>
          <p:nvSpPr>
            <p:cNvPr id="1168" name="テキスト ボックス 1"/>
            <p:cNvSpPr txBox="1"/>
            <p:nvPr/>
          </p:nvSpPr>
          <p:spPr>
            <a:xfrm>
              <a:off x="3022874" y="3122501"/>
              <a:ext cx="6146249" cy="1107996"/>
            </a:xfrm>
            <a:prstGeom prst="rect">
              <a:avLst/>
            </a:prstGeom>
            <a:noFill/>
          </p:spPr>
          <p:txBody>
            <a:bodyPr wrap="square" rtlCol="0">
              <a:spAutoFit/>
            </a:bodyPr>
            <a:lstStyle/>
            <a:p>
              <a:pPr algn="ctr"/>
              <a:r>
                <a:rPr kumimoji="1" lang="ja-JP" altLang="en-US" sz="6600" b="1">
                  <a:solidFill>
                    <a:srgbClr val="AB7942"/>
                  </a:solidFill>
                  <a:latin typeface="Meiryo" panose="020B0604030504040204" pitchFamily="34" charset="-128"/>
                  <a:ea typeface="Meiryo" panose="020B0604030504040204" pitchFamily="34" charset="-128"/>
                </a:rPr>
                <a:t>エシカル消費</a:t>
              </a:r>
            </a:p>
          </p:txBody>
        </p:sp>
        <p:sp>
          <p:nvSpPr>
            <p:cNvPr id="1169" name="テキスト ボックス 2"/>
            <p:cNvSpPr txBox="1"/>
            <p:nvPr/>
          </p:nvSpPr>
          <p:spPr>
            <a:xfrm>
              <a:off x="2513634" y="1777261"/>
              <a:ext cx="7164731" cy="707886"/>
            </a:xfrm>
            <a:prstGeom prst="rect">
              <a:avLst/>
            </a:prstGeom>
            <a:noFill/>
          </p:spPr>
          <p:txBody>
            <a:bodyPr wrap="square" rtlCol="0">
              <a:spAutoFit/>
            </a:bodyPr>
            <a:lstStyle/>
            <a:p>
              <a:pPr algn="ctr"/>
              <a:r>
                <a:rPr kumimoji="1" lang="en-US" altLang="ja-JP" sz="4000" b="1" dirty="0">
                  <a:latin typeface="Meiryo" panose="020B0604030504040204" pitchFamily="34" charset="-128"/>
                  <a:ea typeface="Meiryo" panose="020B0604030504040204" pitchFamily="34" charset="-128"/>
                </a:rPr>
                <a:t>SDGs</a:t>
              </a:r>
              <a:r>
                <a:rPr kumimoji="1" lang="ja-JP" altLang="en-US" sz="4000" b="1">
                  <a:latin typeface="Meiryo" panose="020B0604030504040204" pitchFamily="34" charset="-128"/>
                  <a:ea typeface="Meiryo" panose="020B0604030504040204" pitchFamily="34" charset="-128"/>
                </a:rPr>
                <a:t>達成につながる買い物</a:t>
              </a:r>
            </a:p>
          </p:txBody>
        </p:sp>
        <p:sp>
          <p:nvSpPr>
            <p:cNvPr id="1170" name="テキスト ボックス 3"/>
            <p:cNvSpPr txBox="1"/>
            <p:nvPr/>
          </p:nvSpPr>
          <p:spPr>
            <a:xfrm>
              <a:off x="1581873" y="2542214"/>
              <a:ext cx="9028253" cy="523220"/>
            </a:xfrm>
            <a:prstGeom prst="rect">
              <a:avLst/>
            </a:prstGeom>
            <a:noFill/>
          </p:spPr>
          <p:txBody>
            <a:bodyPr wrap="square" rtlCol="0">
              <a:spAutoFit/>
            </a:bodyPr>
            <a:lstStyle/>
            <a:p>
              <a:pPr algn="ctr"/>
              <a:r>
                <a:rPr kumimoji="1" lang="ja-JP" altLang="en-US" sz="2800">
                  <a:latin typeface="Meiryo" panose="020B0604030504040204" pitchFamily="34" charset="-128"/>
                  <a:ea typeface="Meiryo" panose="020B0604030504040204" pitchFamily="34" charset="-128"/>
                </a:rPr>
                <a:t>人、社会、地域、環境のことを考える</a:t>
              </a:r>
            </a:p>
          </p:txBody>
        </p:sp>
      </p:grpSp>
    </p:spTree>
    <p:extLst>
      <p:ext uri="{BB962C8B-B14F-4D97-AF65-F5344CB8AC3E}">
        <p14:creationId xmlns:p14="http://schemas.microsoft.com/office/powerpoint/2010/main" val="206066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04" name="フリーフォーム 1"/>
          <p:cNvSpPr/>
          <p:nvPr/>
        </p:nvSpPr>
        <p:spPr>
          <a:xfrm rot="10800000">
            <a:off x="1856316" y="1242260"/>
            <a:ext cx="8479364" cy="4477367"/>
          </a:xfrm>
          <a:custGeom>
            <a:avLst/>
            <a:gdLst>
              <a:gd name="connsiteX0" fmla="*/ 3456432 w 6912864"/>
              <a:gd name="connsiteY0" fmla="*/ 4075657 h 4075657"/>
              <a:gd name="connsiteX1" fmla="*/ 0 w 6912864"/>
              <a:gd name="connsiteY1" fmla="*/ 2274289 h 4075657"/>
              <a:gd name="connsiteX2" fmla="*/ 2759840 w 6912864"/>
              <a:gd name="connsiteY2" fmla="*/ 509519 h 4075657"/>
              <a:gd name="connsiteX3" fmla="*/ 3078055 w 6912864"/>
              <a:gd name="connsiteY3" fmla="*/ 484208 h 4075657"/>
              <a:gd name="connsiteX4" fmla="*/ 3358896 w 6912864"/>
              <a:gd name="connsiteY4" fmla="*/ 0 h 4075657"/>
              <a:gd name="connsiteX5" fmla="*/ 3635930 w 6912864"/>
              <a:gd name="connsiteY5" fmla="*/ 477645 h 4075657"/>
              <a:gd name="connsiteX6" fmla="*/ 3809832 w 6912864"/>
              <a:gd name="connsiteY6" fmla="*/ 482222 h 4075657"/>
              <a:gd name="connsiteX7" fmla="*/ 6912864 w 6912864"/>
              <a:gd name="connsiteY7" fmla="*/ 2274289 h 4075657"/>
              <a:gd name="connsiteX8" fmla="*/ 3456432 w 6912864"/>
              <a:gd name="connsiteY8" fmla="*/ 4075657 h 40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2864" h="4075657">
                <a:moveTo>
                  <a:pt x="3456432" y="4075657"/>
                </a:moveTo>
                <a:cubicBezTo>
                  <a:pt x="1547497" y="4075657"/>
                  <a:pt x="0" y="3269157"/>
                  <a:pt x="0" y="2274289"/>
                </a:cubicBezTo>
                <a:cubicBezTo>
                  <a:pt x="0" y="1403780"/>
                  <a:pt x="1184802" y="677489"/>
                  <a:pt x="2759840" y="509519"/>
                </a:cubicBezTo>
                <a:lnTo>
                  <a:pt x="3078055" y="484208"/>
                </a:lnTo>
                <a:lnTo>
                  <a:pt x="3358896" y="0"/>
                </a:lnTo>
                <a:lnTo>
                  <a:pt x="3635930" y="477645"/>
                </a:lnTo>
                <a:lnTo>
                  <a:pt x="3809832" y="482222"/>
                </a:lnTo>
                <a:cubicBezTo>
                  <a:pt x="5552759" y="574470"/>
                  <a:pt x="6912864" y="1341600"/>
                  <a:pt x="6912864" y="2274289"/>
                </a:cubicBezTo>
                <a:cubicBezTo>
                  <a:pt x="6912864" y="3269157"/>
                  <a:pt x="5365367" y="4075657"/>
                  <a:pt x="3456432" y="4075657"/>
                </a:cubicBezTo>
                <a:close/>
              </a:path>
            </a:pathLst>
          </a:cu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05" name="テキスト ボックス 4"/>
          <p:cNvSpPr txBox="1"/>
          <p:nvPr/>
        </p:nvSpPr>
        <p:spPr>
          <a:xfrm>
            <a:off x="1856317" y="1649190"/>
            <a:ext cx="8479365" cy="2880789"/>
          </a:xfrm>
          <a:prstGeom prst="rect">
            <a:avLst/>
          </a:prstGeom>
          <a:noFill/>
        </p:spPr>
        <p:txBody>
          <a:bodyPr wrap="square">
            <a:spAutoFit/>
          </a:bodyPr>
          <a:lstStyle/>
          <a:p>
            <a:pPr algn="ctr">
              <a:lnSpc>
                <a:spcPct val="120000"/>
              </a:lnSpc>
            </a:pPr>
            <a:r>
              <a:rPr lang="ja-JP" altLang="en-US" sz="4000" b="1" spc="300" dirty="0">
                <a:solidFill>
                  <a:srgbClr val="00B0F0"/>
                </a:solidFill>
                <a:latin typeface="Meiryo" panose="020B0604030504040204" pitchFamily="34" charset="-128"/>
                <a:ea typeface="Meiryo" panose="020B0604030504040204" pitchFamily="34" charset="-128"/>
              </a:rPr>
              <a:t>エシカル消費</a:t>
            </a:r>
            <a:r>
              <a:rPr lang="ja-JP" altLang="en-US" sz="2400" b="1" dirty="0">
                <a:latin typeface="Meiryo" panose="020B0604030504040204" pitchFamily="34" charset="-128"/>
                <a:ea typeface="Meiryo" panose="020B0604030504040204" pitchFamily="34" charset="-128"/>
              </a:rPr>
              <a:t>は</a:t>
            </a:r>
            <a:endParaRPr lang="en-US" altLang="ja-JP" sz="2400" b="1" dirty="0">
              <a:latin typeface="Meiryo" panose="020B0604030504040204" pitchFamily="34" charset="-128"/>
              <a:ea typeface="Meiryo" panose="020B0604030504040204" pitchFamily="34" charset="-128"/>
            </a:endParaRPr>
          </a:p>
          <a:p>
            <a:pPr algn="ctr">
              <a:lnSpc>
                <a:spcPct val="120000"/>
              </a:lnSpc>
            </a:pPr>
            <a:r>
              <a:rPr lang="ja-JP" altLang="en-US" sz="2400" b="1" dirty="0">
                <a:latin typeface="Meiryo" panose="020B0604030504040204" pitchFamily="34" charset="-128"/>
                <a:ea typeface="Meiryo" panose="020B0604030504040204" pitchFamily="34" charset="-128"/>
              </a:rPr>
              <a:t>ラベルの商品を買うだけじゃないよ</a:t>
            </a:r>
            <a:endParaRPr lang="en-US" altLang="ja-JP" sz="2400" b="1" dirty="0">
              <a:latin typeface="Meiryo" panose="020B0604030504040204" pitchFamily="34" charset="-128"/>
              <a:ea typeface="Meiryo" panose="020B0604030504040204" pitchFamily="34" charset="-128"/>
            </a:endParaRPr>
          </a:p>
          <a:p>
            <a:pPr algn="ctr">
              <a:lnSpc>
                <a:spcPct val="120000"/>
              </a:lnSpc>
            </a:pPr>
            <a:r>
              <a:rPr lang="ja-JP" altLang="en-US" sz="2400" b="1" dirty="0">
                <a:latin typeface="Meiryo" panose="020B0604030504040204" pitchFamily="34" charset="-128"/>
                <a:ea typeface="Meiryo" panose="020B0604030504040204" pitchFamily="34" charset="-128"/>
              </a:rPr>
              <a:t>みんなの近くにある</a:t>
            </a:r>
            <a:endParaRPr lang="en-US" altLang="ja-JP" sz="2400" b="1" dirty="0">
              <a:latin typeface="Meiryo" panose="020B0604030504040204" pitchFamily="34" charset="-128"/>
              <a:ea typeface="Meiryo" panose="020B0604030504040204" pitchFamily="34" charset="-128"/>
            </a:endParaRPr>
          </a:p>
          <a:p>
            <a:pPr algn="ctr">
              <a:lnSpc>
                <a:spcPct val="120000"/>
              </a:lnSpc>
            </a:pPr>
            <a:r>
              <a:rPr lang="ja-JP" altLang="en-US" sz="4000" b="1" dirty="0">
                <a:solidFill>
                  <a:srgbClr val="00B0F0"/>
                </a:solidFill>
                <a:latin typeface="Meiryo" panose="020B0604030504040204" pitchFamily="34" charset="-128"/>
                <a:ea typeface="Meiryo" panose="020B0604030504040204" pitchFamily="34" charset="-128"/>
              </a:rPr>
              <a:t>人、社会、地域、環境</a:t>
            </a:r>
            <a:r>
              <a:rPr lang="ja-JP" altLang="en-US" sz="2400" b="1" dirty="0">
                <a:latin typeface="Meiryo" panose="020B0604030504040204" pitchFamily="34" charset="-128"/>
                <a:ea typeface="Meiryo" panose="020B0604030504040204" pitchFamily="34" charset="-128"/>
              </a:rPr>
              <a:t>のことを考えた</a:t>
            </a:r>
            <a:endParaRPr lang="en-US" altLang="ja-JP" sz="2400" b="1" dirty="0">
              <a:latin typeface="Meiryo" panose="020B0604030504040204" pitchFamily="34" charset="-128"/>
              <a:ea typeface="Meiryo" panose="020B0604030504040204" pitchFamily="34" charset="-128"/>
            </a:endParaRPr>
          </a:p>
          <a:p>
            <a:pPr algn="ctr">
              <a:lnSpc>
                <a:spcPct val="120000"/>
              </a:lnSpc>
            </a:pPr>
            <a:r>
              <a:rPr lang="ja-JP" altLang="en-US" sz="2400" b="1" dirty="0">
                <a:latin typeface="Meiryo" panose="020B0604030504040204" pitchFamily="34" charset="-128"/>
                <a:ea typeface="Meiryo" panose="020B0604030504040204" pitchFamily="34" charset="-128"/>
              </a:rPr>
              <a:t>エシカルな商品やお店を探してみよう</a:t>
            </a:r>
            <a:endParaRPr lang="ja-JP" altLang="en-US" sz="2400" b="1" spc="3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13999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11" name="正方形/長方形 1"/>
          <p:cNvSpPr/>
          <p:nvPr/>
        </p:nvSpPr>
        <p:spPr>
          <a:xfrm>
            <a:off x="688282" y="5791435"/>
            <a:ext cx="4631317" cy="212640"/>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2" name="正方形/長方形 2"/>
          <p:cNvSpPr/>
          <p:nvPr/>
        </p:nvSpPr>
        <p:spPr>
          <a:xfrm>
            <a:off x="688283" y="5172871"/>
            <a:ext cx="4115140" cy="212640"/>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3" name="タイトル 1"/>
          <p:cNvSpPr txBox="1"/>
          <p:nvPr/>
        </p:nvSpPr>
        <p:spPr>
          <a:xfrm>
            <a:off x="636419" y="1476050"/>
            <a:ext cx="5772360" cy="187963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ja-JP" altLang="en-US">
                <a:latin typeface="Meiryo" panose="020B0604030504040204" pitchFamily="34" charset="-128"/>
                <a:ea typeface="Meiryo" panose="020B0604030504040204" pitchFamily="34" charset="-128"/>
              </a:rPr>
              <a:t>再生紙の</a:t>
            </a:r>
            <a:br>
              <a:rPr lang="en-US" altLang="ja-JP">
                <a:latin typeface="Meiryo" panose="020B0604030504040204" pitchFamily="34" charset="-128"/>
                <a:ea typeface="Meiryo" panose="020B0604030504040204" pitchFamily="34" charset="-128"/>
              </a:rPr>
            </a:br>
            <a:r>
              <a:rPr lang="ja-JP" altLang="en-US">
                <a:latin typeface="Meiryo" panose="020B0604030504040204" pitchFamily="34" charset="-128"/>
                <a:ea typeface="Meiryo" panose="020B0604030504040204" pitchFamily="34" charset="-128"/>
              </a:rPr>
              <a:t>トイレットペーパーで</a:t>
            </a:r>
            <a:br>
              <a:rPr lang="en-US" altLang="ja-JP">
                <a:latin typeface="Meiryo" panose="020B0604030504040204" pitchFamily="34" charset="-128"/>
                <a:ea typeface="Meiryo" panose="020B0604030504040204" pitchFamily="34" charset="-128"/>
              </a:rPr>
            </a:br>
            <a:r>
              <a:rPr lang="ja-JP" altLang="en-US" b="1">
                <a:solidFill>
                  <a:srgbClr val="00B99B"/>
                </a:solidFill>
                <a:latin typeface="Meiryo" panose="020B0604030504040204" pitchFamily="34" charset="-128"/>
                <a:ea typeface="Meiryo" panose="020B0604030504040204" pitchFamily="34" charset="-128"/>
              </a:rPr>
              <a:t>資源を大事に使い切る</a:t>
            </a:r>
            <a:endParaRPr lang="ja-JP" altLang="en-US" b="1" dirty="0">
              <a:solidFill>
                <a:srgbClr val="00B99B"/>
              </a:solidFill>
              <a:latin typeface="Meiryo" panose="020B0604030504040204" pitchFamily="34" charset="-128"/>
              <a:ea typeface="Meiryo" panose="020B0604030504040204" pitchFamily="34" charset="-128"/>
            </a:endParaRPr>
          </a:p>
        </p:txBody>
      </p:sp>
      <p:pic>
        <p:nvPicPr>
          <p:cNvPr id="1614" name="Picture 2"/>
          <p:cNvPicPr>
            <a:picLocks noChangeAspect="1" noChangeArrowheads="1"/>
          </p:cNvPicPr>
          <p:nvPr/>
        </p:nvPicPr>
        <p:blipFill>
          <a:blip r:embed="rId1"/>
          <a:stretch>
            <a:fillRect/>
          </a:stretch>
        </p:blipFill>
        <p:spPr>
          <a:xfrm>
            <a:off x="6079202" y="754992"/>
            <a:ext cx="5424515" cy="5424515"/>
          </a:xfrm>
          <a:prstGeom prst="rect">
            <a:avLst/>
          </a:prstGeom>
          <a:noFill/>
        </p:spPr>
      </p:pic>
      <p:sp>
        <p:nvSpPr>
          <p:cNvPr id="1615" name="テキスト ボックス 5"/>
          <p:cNvSpPr txBox="1"/>
          <p:nvPr/>
        </p:nvSpPr>
        <p:spPr>
          <a:xfrm>
            <a:off x="688282" y="4203375"/>
            <a:ext cx="6374979" cy="1938992"/>
          </a:xfrm>
          <a:prstGeom prst="rect">
            <a:avLst/>
          </a:prstGeom>
          <a:noFill/>
        </p:spPr>
        <p:txBody>
          <a:bodyPr wrap="square">
            <a:spAutoFit/>
          </a:bodyPr>
          <a:lstStyle/>
          <a:p>
            <a:r>
              <a:rPr lang="ja-JP" altLang="en-US" sz="4000" dirty="0">
                <a:latin typeface="Meiryo" panose="020B0604030504040204" pitchFamily="34" charset="-128"/>
                <a:ea typeface="Meiryo" panose="020B0604030504040204" pitchFamily="34" charset="-128"/>
              </a:rPr>
              <a:t>資源を有効活用して</a:t>
            </a:r>
            <a:endParaRPr lang="en-US" altLang="ja-JP" sz="4000" dirty="0">
              <a:latin typeface="Meiryo" panose="020B0604030504040204" pitchFamily="34" charset="-128"/>
              <a:ea typeface="Meiryo" panose="020B0604030504040204" pitchFamily="34" charset="-128"/>
            </a:endParaRPr>
          </a:p>
          <a:p>
            <a:r>
              <a:rPr lang="ja-JP" altLang="en-US" sz="4000" dirty="0">
                <a:uFill>
                  <a:solidFill>
                    <a:srgbClr val="00A474"/>
                  </a:solidFill>
                </a:uFill>
                <a:latin typeface="Meiryo" panose="020B0604030504040204" pitchFamily="34" charset="-128"/>
                <a:ea typeface="Meiryo" panose="020B0604030504040204" pitchFamily="34" charset="-128"/>
              </a:rPr>
              <a:t>伐採される森林を</a:t>
            </a:r>
            <a:endParaRPr lang="en-US" altLang="ja-JP" sz="4000" dirty="0">
              <a:uFill>
                <a:solidFill>
                  <a:srgbClr val="00A474"/>
                </a:solidFill>
              </a:uFill>
              <a:latin typeface="Meiryo" panose="020B0604030504040204" pitchFamily="34" charset="-128"/>
              <a:ea typeface="Meiryo" panose="020B0604030504040204" pitchFamily="34" charset="-128"/>
            </a:endParaRPr>
          </a:p>
          <a:p>
            <a:r>
              <a:rPr lang="ja-JP" altLang="en-US" sz="4000" dirty="0">
                <a:uFill>
                  <a:solidFill>
                    <a:srgbClr val="00A474"/>
                  </a:solidFill>
                </a:uFill>
                <a:latin typeface="Meiryo" panose="020B0604030504040204" pitchFamily="34" charset="-128"/>
                <a:ea typeface="Meiryo" panose="020B0604030504040204" pitchFamily="34" charset="-128"/>
              </a:rPr>
              <a:t>減らすことができる</a:t>
            </a:r>
            <a:endParaRPr lang="en-US" altLang="ja-JP" sz="4000" dirty="0">
              <a:uFill>
                <a:solidFill>
                  <a:srgbClr val="00A474"/>
                </a:solidFill>
              </a:uFill>
              <a:latin typeface="Meiryo" panose="020B0604030504040204" pitchFamily="34" charset="-128"/>
              <a:ea typeface="Meiryo" panose="020B0604030504040204" pitchFamily="34" charset="-128"/>
            </a:endParaRPr>
          </a:p>
        </p:txBody>
      </p:sp>
      <p:cxnSp>
        <p:nvCxnSpPr>
          <p:cNvPr id="1616" name="直線コネクタ 6"/>
          <p:cNvCxnSpPr>
            <a:cxnSpLocks/>
          </p:cNvCxnSpPr>
          <p:nvPr/>
        </p:nvCxnSpPr>
        <p:spPr>
          <a:xfrm>
            <a:off x="980603" y="951007"/>
            <a:ext cx="3204916" cy="0"/>
          </a:xfrm>
          <a:prstGeom prst="line">
            <a:avLst/>
          </a:prstGeom>
          <a:ln w="508000" cap="rnd">
            <a:solidFill>
              <a:schemeClr val="bg1">
                <a:lumMod val="50000"/>
              </a:schemeClr>
            </a:solidFill>
            <a:bevel/>
          </a:ln>
        </p:spPr>
        <p:style>
          <a:lnRef idx="2">
            <a:schemeClr val="accent1"/>
          </a:lnRef>
          <a:fillRef idx="0">
            <a:schemeClr val="accent1"/>
          </a:fillRef>
          <a:effectRef idx="1">
            <a:schemeClr val="accent1"/>
          </a:effectRef>
          <a:fontRef idx="minor">
            <a:schemeClr val="tx1"/>
          </a:fontRef>
        </p:style>
      </p:cxnSp>
      <p:sp>
        <p:nvSpPr>
          <p:cNvPr id="1617" name="テキスト ボックス 7"/>
          <p:cNvSpPr txBox="1"/>
          <p:nvPr/>
        </p:nvSpPr>
        <p:spPr>
          <a:xfrm>
            <a:off x="965105" y="786424"/>
            <a:ext cx="3343759" cy="400110"/>
          </a:xfrm>
          <a:prstGeom prst="rect">
            <a:avLst/>
          </a:prstGeom>
          <a:noFill/>
        </p:spPr>
        <p:txBody>
          <a:bodyPr wrap="square">
            <a:spAutoFit/>
          </a:bodyPr>
          <a:lstStyle/>
          <a:p>
            <a:r>
              <a:rPr lang="ja-JP" altLang="en-US" sz="2000">
                <a:solidFill>
                  <a:schemeClr val="bg1"/>
                </a:solidFill>
                <a:latin typeface="Meiryo" panose="020B0604030504040204" pitchFamily="34" charset="-128"/>
                <a:ea typeface="Meiryo" panose="020B0604030504040204" pitchFamily="34" charset="-128"/>
              </a:rPr>
              <a:t>コアレックス信栄株式会社</a:t>
            </a:r>
            <a:endParaRPr lang="ja-JP" altLang="en-US" sz="2000">
              <a:solidFill>
                <a:schemeClr val="bg1"/>
              </a:solidFill>
            </a:endParaRPr>
          </a:p>
        </p:txBody>
      </p:sp>
      <p:sp>
        <p:nvSpPr>
          <p:cNvPr id="1618" name="三角形 8"/>
          <p:cNvSpPr/>
          <p:nvPr/>
        </p:nvSpPr>
        <p:spPr>
          <a:xfrm rot="10800000">
            <a:off x="3011155" y="3575596"/>
            <a:ext cx="511444" cy="25673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19" name="図 9" descr="アイコン_x000a__x000a_AI 生成コンテンツは誤りを含む可能性があります。"/>
          <p:cNvPicPr>
            <a:picLocks noChangeAspect="1"/>
          </p:cNvPicPr>
          <p:nvPr/>
        </p:nvPicPr>
        <p:blipFill>
          <a:blip r:embed="rId2"/>
          <a:stretch>
            <a:fillRect/>
          </a:stretch>
        </p:blipFill>
        <p:spPr>
          <a:xfrm>
            <a:off x="10895570" y="410911"/>
            <a:ext cx="919681" cy="689761"/>
          </a:xfrm>
          <a:prstGeom prst="rect">
            <a:avLst/>
          </a:prstGeom>
        </p:spPr>
      </p:pic>
      <p:sp>
        <p:nvSpPr>
          <p:cNvPr id="1620" name="テキスト ボックス 10"/>
          <p:cNvSpPr txBox="1"/>
          <p:nvPr/>
        </p:nvSpPr>
        <p:spPr>
          <a:xfrm>
            <a:off x="9012024" y="6246589"/>
            <a:ext cx="2803227" cy="276999"/>
          </a:xfrm>
          <a:prstGeom prst="rect">
            <a:avLst/>
          </a:prstGeom>
          <a:noFill/>
        </p:spPr>
        <p:txBody>
          <a:bodyPr wrap="square" rtlCol="0">
            <a:spAutoFit/>
          </a:bodyPr>
          <a:lstStyle/>
          <a:p>
            <a:r>
              <a:rPr kumimoji="1" lang="ja-JP" altLang="en-US" sz="1200" dirty="0">
                <a:latin typeface="Meiryo" panose="020B0604030504040204" pitchFamily="34" charset="-128"/>
                <a:ea typeface="Meiryo" panose="020B0604030504040204" pitchFamily="34" charset="-128"/>
              </a:rPr>
              <a:t>写真</a:t>
            </a:r>
            <a:r>
              <a:rPr kumimoji="1" lang="ja-JP" altLang="en-US" sz="1200">
                <a:latin typeface="Meiryo" panose="020B0604030504040204" pitchFamily="34" charset="-128"/>
                <a:ea typeface="Meiryo" panose="020B0604030504040204" pitchFamily="34" charset="-128"/>
              </a:rPr>
              <a:t>提供　コアレックス信栄株式会社</a:t>
            </a:r>
            <a:endParaRPr kumimoji="1" lang="ja-JP" altLang="en-US" sz="12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53026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26" name="正方形/長方形 2"/>
          <p:cNvSpPr/>
          <p:nvPr/>
        </p:nvSpPr>
        <p:spPr>
          <a:xfrm>
            <a:off x="1020792" y="4645945"/>
            <a:ext cx="3254325" cy="222937"/>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7" name="タイトル 1"/>
          <p:cNvSpPr txBox="1"/>
          <p:nvPr/>
        </p:nvSpPr>
        <p:spPr>
          <a:xfrm>
            <a:off x="968928" y="1476050"/>
            <a:ext cx="5772360" cy="18796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ja-JP" altLang="en-US" b="1">
                <a:solidFill>
                  <a:srgbClr val="00B99B"/>
                </a:solidFill>
                <a:latin typeface="Meiryo" panose="020B0604030504040204" pitchFamily="34" charset="-128"/>
                <a:ea typeface="Meiryo" panose="020B0604030504040204" pitchFamily="34" charset="-128"/>
              </a:rPr>
              <a:t>農薬を使わない</a:t>
            </a:r>
            <a:endParaRPr lang="en-US" altLang="ja-JP" b="1" dirty="0">
              <a:solidFill>
                <a:srgbClr val="00B99B"/>
              </a:solidFill>
              <a:latin typeface="Meiryo" panose="020B0604030504040204" pitchFamily="34" charset="-128"/>
              <a:ea typeface="Meiryo" panose="020B0604030504040204" pitchFamily="34" charset="-128"/>
            </a:endParaRPr>
          </a:p>
          <a:p>
            <a:pPr>
              <a:lnSpc>
                <a:spcPct val="100000"/>
              </a:lnSpc>
            </a:pPr>
            <a:r>
              <a:rPr lang="ja-JP" altLang="en-US">
                <a:latin typeface="Meiryo" panose="020B0604030504040204" pitchFamily="34" charset="-128"/>
                <a:ea typeface="Meiryo" panose="020B0604030504040204" pitchFamily="34" charset="-128"/>
              </a:rPr>
              <a:t>お茶づくり</a:t>
            </a:r>
            <a:endParaRPr lang="ja-JP" altLang="en-US" b="1" dirty="0">
              <a:solidFill>
                <a:srgbClr val="00B99B"/>
              </a:solidFill>
              <a:latin typeface="Meiryo" panose="020B0604030504040204" pitchFamily="34" charset="-128"/>
              <a:ea typeface="Meiryo" panose="020B0604030504040204" pitchFamily="34" charset="-128"/>
            </a:endParaRPr>
          </a:p>
        </p:txBody>
      </p:sp>
      <p:sp>
        <p:nvSpPr>
          <p:cNvPr id="1628" name="テキスト ボックス 5"/>
          <p:cNvSpPr txBox="1"/>
          <p:nvPr/>
        </p:nvSpPr>
        <p:spPr>
          <a:xfrm>
            <a:off x="1020792" y="4287251"/>
            <a:ext cx="4018708" cy="1938992"/>
          </a:xfrm>
          <a:prstGeom prst="rect">
            <a:avLst/>
          </a:prstGeom>
          <a:noFill/>
        </p:spPr>
        <p:txBody>
          <a:bodyPr wrap="square">
            <a:spAutoFit/>
          </a:bodyPr>
          <a:lstStyle/>
          <a:p>
            <a:r>
              <a:rPr lang="ja-JP" altLang="en-US" sz="4000" dirty="0">
                <a:latin typeface="Meiryo" panose="020B0604030504040204" pitchFamily="34" charset="-128"/>
                <a:ea typeface="Meiryo" panose="020B0604030504040204" pitchFamily="34" charset="-128"/>
              </a:rPr>
              <a:t>働く人の安全</a:t>
            </a:r>
            <a:endParaRPr lang="en-US" altLang="ja-JP" sz="4000" dirty="0">
              <a:latin typeface="Meiryo" panose="020B0604030504040204" pitchFamily="34" charset="-128"/>
              <a:ea typeface="Meiryo" panose="020B0604030504040204" pitchFamily="34" charset="-128"/>
            </a:endParaRPr>
          </a:p>
          <a:p>
            <a:r>
              <a:rPr lang="ja-JP" altLang="en-US" sz="4000" dirty="0">
                <a:latin typeface="Meiryo" panose="020B0604030504040204" pitchFamily="34" charset="-128"/>
                <a:ea typeface="Meiryo" panose="020B0604030504040204" pitchFamily="34" charset="-128"/>
              </a:rPr>
              <a:t>たくさんの</a:t>
            </a:r>
            <a:endParaRPr lang="en-US" altLang="ja-JP" sz="4000" dirty="0">
              <a:latin typeface="Meiryo" panose="020B0604030504040204" pitchFamily="34" charset="-128"/>
              <a:ea typeface="Meiryo" panose="020B0604030504040204" pitchFamily="34" charset="-128"/>
            </a:endParaRPr>
          </a:p>
          <a:p>
            <a:r>
              <a:rPr lang="ja-JP" altLang="en-US" sz="4000" dirty="0">
                <a:latin typeface="Meiryo" panose="020B0604030504040204" pitchFamily="34" charset="-128"/>
                <a:ea typeface="Meiryo" panose="020B0604030504040204" pitchFamily="34" charset="-128"/>
              </a:rPr>
              <a:t>生きものがいる</a:t>
            </a:r>
            <a:endParaRPr lang="en-US" altLang="ja-JP" sz="4000" dirty="0">
              <a:latin typeface="Meiryo" panose="020B0604030504040204" pitchFamily="34" charset="-128"/>
              <a:ea typeface="Meiryo" panose="020B0604030504040204" pitchFamily="34" charset="-128"/>
            </a:endParaRPr>
          </a:p>
        </p:txBody>
      </p:sp>
      <p:cxnSp>
        <p:nvCxnSpPr>
          <p:cNvPr id="1629" name="直線コネクタ 6"/>
          <p:cNvCxnSpPr>
            <a:cxnSpLocks/>
          </p:cNvCxnSpPr>
          <p:nvPr/>
        </p:nvCxnSpPr>
        <p:spPr>
          <a:xfrm>
            <a:off x="1313112" y="951007"/>
            <a:ext cx="3796216" cy="0"/>
          </a:xfrm>
          <a:prstGeom prst="line">
            <a:avLst/>
          </a:prstGeom>
          <a:ln w="508000" cap="rnd">
            <a:solidFill>
              <a:schemeClr val="bg1">
                <a:lumMod val="50000"/>
              </a:schemeClr>
            </a:solidFill>
            <a:bevel/>
          </a:ln>
        </p:spPr>
        <p:style>
          <a:lnRef idx="2">
            <a:schemeClr val="accent1"/>
          </a:lnRef>
          <a:fillRef idx="0">
            <a:schemeClr val="accent1"/>
          </a:fillRef>
          <a:effectRef idx="1">
            <a:schemeClr val="accent1"/>
          </a:effectRef>
          <a:fontRef idx="minor">
            <a:schemeClr val="tx1"/>
          </a:fontRef>
        </p:style>
      </p:cxnSp>
      <p:sp>
        <p:nvSpPr>
          <p:cNvPr id="1630" name="テキスト ボックス 7"/>
          <p:cNvSpPr txBox="1"/>
          <p:nvPr/>
        </p:nvSpPr>
        <p:spPr>
          <a:xfrm>
            <a:off x="1297614" y="786424"/>
            <a:ext cx="4235920" cy="400110"/>
          </a:xfrm>
          <a:prstGeom prst="rect">
            <a:avLst/>
          </a:prstGeom>
          <a:noFill/>
        </p:spPr>
        <p:txBody>
          <a:bodyPr wrap="square">
            <a:spAutoFit/>
          </a:bodyPr>
          <a:lstStyle/>
          <a:p>
            <a:r>
              <a:rPr lang="ja-JP" altLang="en-US" sz="2000">
                <a:solidFill>
                  <a:schemeClr val="bg1"/>
                </a:solidFill>
                <a:latin typeface="Meiryo" panose="020B0604030504040204" pitchFamily="34" charset="-128"/>
                <a:ea typeface="Meiryo" panose="020B0604030504040204" pitchFamily="34" charset="-128"/>
              </a:rPr>
              <a:t>有機・自然栽培のお茶</a:t>
            </a:r>
            <a:r>
              <a:rPr lang="en-US" altLang="ja-JP" sz="2000" dirty="0">
                <a:solidFill>
                  <a:schemeClr val="bg1"/>
                </a:solidFill>
                <a:latin typeface="Meiryo" panose="020B0604030504040204" pitchFamily="34" charset="-128"/>
                <a:ea typeface="Meiryo" panose="020B0604030504040204" pitchFamily="34" charset="-128"/>
              </a:rPr>
              <a:t> </a:t>
            </a:r>
            <a:r>
              <a:rPr lang="ja-JP" altLang="en-US" sz="2000">
                <a:solidFill>
                  <a:schemeClr val="bg1"/>
                </a:solidFill>
                <a:latin typeface="Meiryo" panose="020B0604030504040204" pitchFamily="34" charset="-128"/>
                <a:ea typeface="Meiryo" panose="020B0604030504040204" pitchFamily="34" charset="-128"/>
              </a:rPr>
              <a:t>善光園</a:t>
            </a:r>
            <a:endParaRPr lang="ja-JP" altLang="en-US" sz="2000" dirty="0">
              <a:solidFill>
                <a:schemeClr val="bg1"/>
              </a:solidFill>
              <a:latin typeface="Meiryo" panose="020B0604030504040204" pitchFamily="34" charset="-128"/>
              <a:ea typeface="Meiryo" panose="020B0604030504040204" pitchFamily="34" charset="-128"/>
            </a:endParaRPr>
          </a:p>
        </p:txBody>
      </p:sp>
      <p:sp>
        <p:nvSpPr>
          <p:cNvPr id="1631" name="三角形 8"/>
          <p:cNvSpPr/>
          <p:nvPr/>
        </p:nvSpPr>
        <p:spPr>
          <a:xfrm rot="10800000">
            <a:off x="2136510" y="3446702"/>
            <a:ext cx="511444" cy="25673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32" name="Picture 2"/>
          <p:cNvPicPr>
            <a:picLocks noChangeAspect="1" noChangeArrowheads="1"/>
          </p:cNvPicPr>
          <p:nvPr/>
        </p:nvPicPr>
        <p:blipFill>
          <a:blip r:embed="rId1"/>
          <a:srcRect l="2" t="10332" r="-2" b="33311"/>
          <a:stretch>
            <a:fillRect/>
          </a:stretch>
        </p:blipFill>
        <p:spPr>
          <a:xfrm>
            <a:off x="5633035" y="719892"/>
            <a:ext cx="5407717" cy="5418216"/>
          </a:xfrm>
          <a:prstGeom prst="ellipse">
            <a:avLst/>
          </a:prstGeom>
          <a:noFill/>
        </p:spPr>
      </p:pic>
      <p:pic>
        <p:nvPicPr>
          <p:cNvPr id="1633" name="図 1" descr="アイコン_x000a__x000a_AI 生成コンテンツは誤りを含む可能性があります。"/>
          <p:cNvPicPr>
            <a:picLocks noChangeAspect="1"/>
          </p:cNvPicPr>
          <p:nvPr/>
        </p:nvPicPr>
        <p:blipFill>
          <a:blip r:embed="rId2"/>
          <a:stretch>
            <a:fillRect/>
          </a:stretch>
        </p:blipFill>
        <p:spPr>
          <a:xfrm>
            <a:off x="10895570" y="410911"/>
            <a:ext cx="919681" cy="689761"/>
          </a:xfrm>
          <a:prstGeom prst="rect">
            <a:avLst/>
          </a:prstGeom>
        </p:spPr>
      </p:pic>
      <p:sp>
        <p:nvSpPr>
          <p:cNvPr id="1634" name="テキスト ボックス 10"/>
          <p:cNvSpPr txBox="1"/>
          <p:nvPr/>
        </p:nvSpPr>
        <p:spPr>
          <a:xfrm>
            <a:off x="10388338" y="6246589"/>
            <a:ext cx="1426913" cy="276999"/>
          </a:xfrm>
          <a:prstGeom prst="rect">
            <a:avLst/>
          </a:prstGeom>
          <a:noFill/>
        </p:spPr>
        <p:txBody>
          <a:bodyPr wrap="square" rtlCol="0">
            <a:spAutoFit/>
          </a:bodyPr>
          <a:lstStyle/>
          <a:p>
            <a:r>
              <a:rPr kumimoji="1" lang="ja-JP" altLang="en-US" sz="1200" dirty="0">
                <a:latin typeface="Meiryo" panose="020B0604030504040204" pitchFamily="34" charset="-128"/>
                <a:ea typeface="Meiryo" panose="020B0604030504040204" pitchFamily="34" charset="-128"/>
              </a:rPr>
              <a:t>写真</a:t>
            </a:r>
            <a:r>
              <a:rPr kumimoji="1" lang="ja-JP" altLang="en-US" sz="1200">
                <a:latin typeface="Meiryo" panose="020B0604030504040204" pitchFamily="34" charset="-128"/>
                <a:ea typeface="Meiryo" panose="020B0604030504040204" pitchFamily="34" charset="-128"/>
              </a:rPr>
              <a:t>提供　善光園</a:t>
            </a:r>
            <a:endParaRPr kumimoji="1" lang="ja-JP" altLang="en-US" sz="12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56843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40" name="正方形/長方形 1"/>
          <p:cNvSpPr/>
          <p:nvPr/>
        </p:nvSpPr>
        <p:spPr>
          <a:xfrm>
            <a:off x="688282" y="5791435"/>
            <a:ext cx="4631317" cy="212640"/>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1" name="タイトル 1"/>
          <p:cNvSpPr txBox="1"/>
          <p:nvPr/>
        </p:nvSpPr>
        <p:spPr>
          <a:xfrm>
            <a:off x="636419" y="1476050"/>
            <a:ext cx="5772360" cy="187963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ja-JP" altLang="en-US">
                <a:latin typeface="Meiryo" panose="020B0604030504040204" pitchFamily="34" charset="-128"/>
                <a:ea typeface="Meiryo" panose="020B0604030504040204" pitchFamily="34" charset="-128"/>
              </a:rPr>
              <a:t>国を超えて</a:t>
            </a:r>
            <a:endParaRPr lang="en-US" altLang="ja-JP" dirty="0">
              <a:latin typeface="Meiryo" panose="020B0604030504040204" pitchFamily="34" charset="-128"/>
              <a:ea typeface="Meiryo" panose="020B0604030504040204" pitchFamily="34" charset="-128"/>
            </a:endParaRPr>
          </a:p>
          <a:p>
            <a:pPr>
              <a:lnSpc>
                <a:spcPct val="100000"/>
              </a:lnSpc>
            </a:pPr>
            <a:r>
              <a:rPr lang="ja-JP" altLang="en-US" b="1">
                <a:solidFill>
                  <a:srgbClr val="00B99B"/>
                </a:solidFill>
                <a:latin typeface="Meiryo" panose="020B0604030504040204" pitchFamily="34" charset="-128"/>
                <a:ea typeface="Meiryo" panose="020B0604030504040204" pitchFamily="34" charset="-128"/>
              </a:rPr>
              <a:t>障がい者の仕事を</a:t>
            </a:r>
            <a:endParaRPr lang="en-US" altLang="ja-JP" b="1" dirty="0">
              <a:solidFill>
                <a:srgbClr val="00B99B"/>
              </a:solidFill>
              <a:latin typeface="Meiryo" panose="020B0604030504040204" pitchFamily="34" charset="-128"/>
              <a:ea typeface="Meiryo" panose="020B0604030504040204" pitchFamily="34" charset="-128"/>
            </a:endParaRPr>
          </a:p>
          <a:p>
            <a:pPr>
              <a:lnSpc>
                <a:spcPct val="100000"/>
              </a:lnSpc>
            </a:pPr>
            <a:r>
              <a:rPr lang="ja-JP" altLang="en-US" b="1">
                <a:solidFill>
                  <a:srgbClr val="00B99B"/>
                </a:solidFill>
                <a:latin typeface="Meiryo" panose="020B0604030504040204" pitchFamily="34" charset="-128"/>
                <a:ea typeface="Meiryo" panose="020B0604030504040204" pitchFamily="34" charset="-128"/>
              </a:rPr>
              <a:t>サポート</a:t>
            </a:r>
            <a:endParaRPr lang="ja-JP" altLang="en-US" b="1" dirty="0">
              <a:solidFill>
                <a:srgbClr val="00B99B"/>
              </a:solidFill>
              <a:latin typeface="Meiryo" panose="020B0604030504040204" pitchFamily="34" charset="-128"/>
              <a:ea typeface="Meiryo" panose="020B0604030504040204" pitchFamily="34" charset="-128"/>
            </a:endParaRPr>
          </a:p>
        </p:txBody>
      </p:sp>
      <p:sp>
        <p:nvSpPr>
          <p:cNvPr id="1642" name="テキスト ボックス 5"/>
          <p:cNvSpPr txBox="1"/>
          <p:nvPr/>
        </p:nvSpPr>
        <p:spPr>
          <a:xfrm>
            <a:off x="636419" y="5437492"/>
            <a:ext cx="4631318" cy="707886"/>
          </a:xfrm>
          <a:prstGeom prst="rect">
            <a:avLst/>
          </a:prstGeom>
          <a:noFill/>
        </p:spPr>
        <p:txBody>
          <a:bodyPr wrap="square">
            <a:spAutoFit/>
          </a:bodyPr>
          <a:lstStyle/>
          <a:p>
            <a:pPr marL="0" indent="0">
              <a:buNone/>
            </a:pPr>
            <a:r>
              <a:rPr lang="ja-JP" altLang="en-US" sz="4000" dirty="0">
                <a:latin typeface="メイリオ" panose="020B0604030504040204" pitchFamily="50" charset="-128"/>
                <a:ea typeface="メイリオ" panose="020B0604030504040204" pitchFamily="50" charset="-128"/>
              </a:rPr>
              <a:t>みんなの働きがい</a:t>
            </a:r>
            <a:endParaRPr kumimoji="1" lang="ja-JP" altLang="en-US" sz="4000" dirty="0">
              <a:latin typeface="メイリオ" panose="020B0604030504040204" pitchFamily="50" charset="-128"/>
              <a:ea typeface="メイリオ" panose="020B0604030504040204" pitchFamily="50" charset="-128"/>
            </a:endParaRPr>
          </a:p>
        </p:txBody>
      </p:sp>
      <p:cxnSp>
        <p:nvCxnSpPr>
          <p:cNvPr id="1643" name="直線コネクタ 6"/>
          <p:cNvCxnSpPr>
            <a:cxnSpLocks/>
          </p:cNvCxnSpPr>
          <p:nvPr/>
        </p:nvCxnSpPr>
        <p:spPr>
          <a:xfrm>
            <a:off x="980603" y="951007"/>
            <a:ext cx="3204916" cy="0"/>
          </a:xfrm>
          <a:prstGeom prst="line">
            <a:avLst/>
          </a:prstGeom>
          <a:ln w="508000" cap="rnd">
            <a:solidFill>
              <a:schemeClr val="bg1">
                <a:lumMod val="50000"/>
              </a:schemeClr>
            </a:solidFill>
            <a:bevel/>
          </a:ln>
        </p:spPr>
        <p:style>
          <a:lnRef idx="2">
            <a:schemeClr val="accent1"/>
          </a:lnRef>
          <a:fillRef idx="0">
            <a:schemeClr val="accent1"/>
          </a:fillRef>
          <a:effectRef idx="1">
            <a:schemeClr val="accent1"/>
          </a:effectRef>
          <a:fontRef idx="minor">
            <a:schemeClr val="tx1"/>
          </a:fontRef>
        </p:style>
      </p:cxnSp>
      <p:sp>
        <p:nvSpPr>
          <p:cNvPr id="1644" name="テキスト ボックス 7"/>
          <p:cNvSpPr txBox="1"/>
          <p:nvPr/>
        </p:nvSpPr>
        <p:spPr>
          <a:xfrm>
            <a:off x="965105" y="786424"/>
            <a:ext cx="3343759" cy="400110"/>
          </a:xfrm>
          <a:prstGeom prst="rect">
            <a:avLst/>
          </a:prstGeom>
          <a:noFill/>
        </p:spPr>
        <p:txBody>
          <a:bodyPr wrap="square">
            <a:spAutoFit/>
          </a:bodyPr>
          <a:lstStyle/>
          <a:p>
            <a:pPr algn="ctr"/>
            <a:r>
              <a:rPr lang="ja-JP" altLang="en-US" sz="2000">
                <a:solidFill>
                  <a:schemeClr val="bg1"/>
                </a:solidFill>
                <a:latin typeface="Meiryo" panose="020B0604030504040204" pitchFamily="34" charset="-128"/>
                <a:ea typeface="Meiryo" panose="020B0604030504040204" pitchFamily="34" charset="-128"/>
              </a:rPr>
              <a:t>株式会社ノースゲイト</a:t>
            </a:r>
            <a:endParaRPr lang="ja-JP" altLang="en-US" sz="2000">
              <a:solidFill>
                <a:schemeClr val="bg1"/>
              </a:solidFill>
            </a:endParaRPr>
          </a:p>
        </p:txBody>
      </p:sp>
      <p:sp>
        <p:nvSpPr>
          <p:cNvPr id="1645" name="三角形 8"/>
          <p:cNvSpPr/>
          <p:nvPr/>
        </p:nvSpPr>
        <p:spPr>
          <a:xfrm rot="10800000">
            <a:off x="2492496" y="4737139"/>
            <a:ext cx="511444" cy="25673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6" name="タイトル 1"/>
          <p:cNvSpPr txBox="1"/>
          <p:nvPr/>
        </p:nvSpPr>
        <p:spPr>
          <a:xfrm>
            <a:off x="4212346" y="288225"/>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br>
              <a:rPr lang="en-US" altLang="ja-JP" sz="1800" dirty="0">
                <a:latin typeface="Meiryo" panose="020B0604030504040204" pitchFamily="34" charset="-128"/>
                <a:ea typeface="Meiryo" panose="020B0604030504040204" pitchFamily="34" charset="-128"/>
              </a:rPr>
            </a:br>
            <a:br>
              <a:rPr lang="en-US" altLang="ja-JP" sz="1800" dirty="0">
                <a:latin typeface="Meiryo" panose="020B0604030504040204" pitchFamily="34" charset="-128"/>
                <a:ea typeface="Meiryo" panose="020B0604030504040204" pitchFamily="34" charset="-128"/>
              </a:rPr>
            </a:br>
            <a:endParaRPr lang="ja-JP" altLang="en-US" dirty="0">
              <a:latin typeface="Meiryo" panose="020B0604030504040204" pitchFamily="34" charset="-128"/>
              <a:ea typeface="Meiryo" panose="020B0604030504040204" pitchFamily="34" charset="-128"/>
            </a:endParaRPr>
          </a:p>
        </p:txBody>
      </p:sp>
      <p:pic>
        <p:nvPicPr>
          <p:cNvPr id="1647" name="Picture 2"/>
          <p:cNvPicPr>
            <a:picLocks noChangeAspect="1" noChangeArrowheads="1"/>
          </p:cNvPicPr>
          <p:nvPr/>
        </p:nvPicPr>
        <p:blipFill>
          <a:blip r:embed="rId1"/>
          <a:stretch>
            <a:fillRect/>
          </a:stretch>
        </p:blipFill>
        <p:spPr>
          <a:xfrm>
            <a:off x="5547929" y="662493"/>
            <a:ext cx="4670418" cy="3506745"/>
          </a:xfrm>
          <a:prstGeom prst="ellipse">
            <a:avLst/>
          </a:prstGeom>
          <a:noFill/>
        </p:spPr>
      </p:pic>
      <p:pic>
        <p:nvPicPr>
          <p:cNvPr id="1648" name="Picture 4"/>
          <p:cNvPicPr>
            <a:picLocks noChangeAspect="1" noChangeArrowheads="1"/>
          </p:cNvPicPr>
          <p:nvPr/>
        </p:nvPicPr>
        <p:blipFill>
          <a:blip r:embed="rId2"/>
          <a:srcRect l="14520" r="7478"/>
          <a:stretch>
            <a:fillRect/>
          </a:stretch>
        </p:blipFill>
        <p:spPr>
          <a:xfrm>
            <a:off x="8383480" y="3339554"/>
            <a:ext cx="3170450" cy="3051905"/>
          </a:xfrm>
          <a:prstGeom prst="ellipse">
            <a:avLst/>
          </a:prstGeom>
          <a:noFill/>
        </p:spPr>
      </p:pic>
      <p:sp>
        <p:nvSpPr>
          <p:cNvPr id="1649" name="コンテンツ プレースホルダー 2"/>
          <p:cNvSpPr txBox="1"/>
          <p:nvPr/>
        </p:nvSpPr>
        <p:spPr>
          <a:xfrm>
            <a:off x="622665" y="3640055"/>
            <a:ext cx="5835807" cy="76992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dirty="0">
                <a:latin typeface="Meiryo" panose="020B0604030504040204" pitchFamily="34" charset="-128"/>
                <a:ea typeface="Meiryo" panose="020B0604030504040204" pitchFamily="34" charset="-128"/>
              </a:rPr>
              <a:t>静岡のおみやげとして販売する商品を</a:t>
            </a:r>
            <a:endParaRPr lang="en-US" altLang="ja-JP" sz="2000" dirty="0">
              <a:latin typeface="Meiryo" panose="020B0604030504040204" pitchFamily="34" charset="-128"/>
              <a:ea typeface="Meiryo" panose="020B0604030504040204" pitchFamily="34" charset="-128"/>
            </a:endParaRPr>
          </a:p>
          <a:p>
            <a:pPr marL="0" indent="0">
              <a:buFont typeface="Arial" panose="020B0604020202020204" pitchFamily="34" charset="0"/>
              <a:buNone/>
            </a:pPr>
            <a:r>
              <a:rPr lang="ja-JP" altLang="en-US" sz="2000" dirty="0">
                <a:latin typeface="Meiryo" panose="020B0604030504040204" pitchFamily="34" charset="-128"/>
                <a:ea typeface="Meiryo" panose="020B0604030504040204" pitchFamily="34" charset="-128"/>
              </a:rPr>
              <a:t>日本とラオスの障がい者作業所がつくるサポート</a:t>
            </a:r>
          </a:p>
        </p:txBody>
      </p:sp>
      <p:pic>
        <p:nvPicPr>
          <p:cNvPr id="1650" name="図 2" descr="アイコン_x000a__x000a_AI 生成コンテンツは誤りを含む可能性があります。"/>
          <p:cNvPicPr>
            <a:picLocks noChangeAspect="1"/>
          </p:cNvPicPr>
          <p:nvPr/>
        </p:nvPicPr>
        <p:blipFill>
          <a:blip r:embed="rId3"/>
          <a:stretch>
            <a:fillRect/>
          </a:stretch>
        </p:blipFill>
        <p:spPr>
          <a:xfrm>
            <a:off x="10895570" y="410911"/>
            <a:ext cx="919681" cy="689761"/>
          </a:xfrm>
          <a:prstGeom prst="rect">
            <a:avLst/>
          </a:prstGeom>
        </p:spPr>
      </p:pic>
      <p:sp>
        <p:nvSpPr>
          <p:cNvPr id="1651" name="テキスト ボックス 4"/>
          <p:cNvSpPr txBox="1"/>
          <p:nvPr/>
        </p:nvSpPr>
        <p:spPr>
          <a:xfrm>
            <a:off x="6508657" y="6246589"/>
            <a:ext cx="2475130" cy="276999"/>
          </a:xfrm>
          <a:prstGeom prst="rect">
            <a:avLst/>
          </a:prstGeom>
          <a:noFill/>
        </p:spPr>
        <p:txBody>
          <a:bodyPr wrap="square" rtlCol="0">
            <a:spAutoFit/>
          </a:bodyPr>
          <a:lstStyle/>
          <a:p>
            <a:r>
              <a:rPr kumimoji="1" lang="ja-JP" altLang="en-US" sz="1200" dirty="0">
                <a:latin typeface="Meiryo" panose="020B0604030504040204" pitchFamily="34" charset="-128"/>
                <a:ea typeface="Meiryo" panose="020B0604030504040204" pitchFamily="34" charset="-128"/>
              </a:rPr>
              <a:t>写真</a:t>
            </a:r>
            <a:r>
              <a:rPr kumimoji="1" lang="ja-JP" altLang="en-US" sz="1200">
                <a:latin typeface="Meiryo" panose="020B0604030504040204" pitchFamily="34" charset="-128"/>
                <a:ea typeface="Meiryo" panose="020B0604030504040204" pitchFamily="34" charset="-128"/>
              </a:rPr>
              <a:t>提供　株式会社ノースゲイト</a:t>
            </a:r>
            <a:endParaRPr kumimoji="1" lang="ja-JP" altLang="en-US" sz="12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39518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657" name="Picture 4" descr="https://www.unic.or.jp/files/sdg_icon_12_ja_2.png"/>
          <p:cNvPicPr>
            <a:picLocks noChangeAspect="1" noChangeArrowheads="1"/>
          </p:cNvPicPr>
          <p:nvPr/>
        </p:nvPicPr>
        <p:blipFill>
          <a:blip r:embed="rId1"/>
          <a:stretch>
            <a:fillRect/>
          </a:stretch>
        </p:blipFill>
        <p:spPr>
          <a:xfrm>
            <a:off x="4987256" y="2081074"/>
            <a:ext cx="2695851" cy="2695851"/>
          </a:xfrm>
          <a:prstGeom prst="rect">
            <a:avLst/>
          </a:prstGeom>
          <a:solidFill>
            <a:srgbClr val="FCF9EA"/>
          </a:solidFill>
        </p:spPr>
      </p:pic>
      <p:sp>
        <p:nvSpPr>
          <p:cNvPr id="1658" name="テキスト ボックス 21"/>
          <p:cNvSpPr txBox="1"/>
          <p:nvPr/>
        </p:nvSpPr>
        <p:spPr>
          <a:xfrm>
            <a:off x="7793562" y="4512897"/>
            <a:ext cx="3806143" cy="707886"/>
          </a:xfrm>
          <a:prstGeom prst="rect">
            <a:avLst/>
          </a:prstGeom>
          <a:noFill/>
        </p:spPr>
        <p:txBody>
          <a:bodyPr wrap="square" rtlCol="0">
            <a:spAutoFit/>
          </a:bodyPr>
          <a:lstStyle/>
          <a:p>
            <a:pPr algn="ctr"/>
            <a:r>
              <a:rPr kumimoji="1" lang="ja-JP" altLang="en-US" sz="2000" dirty="0">
                <a:latin typeface="Meiryo" panose="020B0604030504040204" pitchFamily="34" charset="-128"/>
                <a:ea typeface="Meiryo" panose="020B0604030504040204" pitchFamily="34" charset="-128"/>
              </a:rPr>
              <a:t>人、社会、地域、環境を</a:t>
            </a:r>
            <a:endParaRPr kumimoji="1" lang="en-US" altLang="ja-JP" sz="2000" dirty="0">
              <a:latin typeface="Meiryo" panose="020B0604030504040204" pitchFamily="34" charset="-128"/>
              <a:ea typeface="Meiryo" panose="020B0604030504040204" pitchFamily="34" charset="-128"/>
            </a:endParaRPr>
          </a:p>
          <a:p>
            <a:pPr algn="ctr"/>
            <a:r>
              <a:rPr kumimoji="1" lang="ja-JP" altLang="en-US" sz="2000" dirty="0">
                <a:latin typeface="Meiryo" panose="020B0604030504040204" pitchFamily="34" charset="-128"/>
                <a:ea typeface="Meiryo" panose="020B0604030504040204" pitchFamily="34" charset="-128"/>
              </a:rPr>
              <a:t>考えてエシカル消費をする</a:t>
            </a:r>
          </a:p>
        </p:txBody>
      </p:sp>
      <p:pic>
        <p:nvPicPr>
          <p:cNvPr id="1659" name="図 22"/>
          <p:cNvPicPr>
            <a:picLocks noChangeAspect="1"/>
          </p:cNvPicPr>
          <p:nvPr/>
        </p:nvPicPr>
        <p:blipFill>
          <a:blip r:embed="rId2"/>
          <a:stretch>
            <a:fillRect/>
          </a:stretch>
        </p:blipFill>
        <p:spPr>
          <a:xfrm>
            <a:off x="8974785" y="1744905"/>
            <a:ext cx="1494469" cy="2176727"/>
          </a:xfrm>
          <a:prstGeom prst="rect">
            <a:avLst/>
          </a:prstGeom>
        </p:spPr>
      </p:pic>
      <p:grpSp>
        <p:nvGrpSpPr>
          <p:cNvPr id="1660" name="グループ化 24"/>
          <p:cNvGrpSpPr/>
          <p:nvPr/>
        </p:nvGrpSpPr>
        <p:grpSpPr>
          <a:xfrm>
            <a:off x="8820334" y="3977290"/>
            <a:ext cx="1752600" cy="412233"/>
            <a:chOff x="1426271" y="5228336"/>
            <a:chExt cx="2174313" cy="412233"/>
          </a:xfrm>
        </p:grpSpPr>
        <p:cxnSp>
          <p:nvCxnSpPr>
            <p:cNvPr id="1661" name="直線コネクタ 25"/>
            <p:cNvCxnSpPr>
              <a:cxnSpLocks/>
            </p:cNvCxnSpPr>
            <p:nvPr/>
          </p:nvCxnSpPr>
          <p:spPr>
            <a:xfrm>
              <a:off x="1426271" y="5356766"/>
              <a:ext cx="2174313" cy="0"/>
            </a:xfrm>
            <a:prstGeom prst="line">
              <a:avLst/>
            </a:prstGeom>
            <a:ln w="508000" cap="rnd">
              <a:solidFill>
                <a:srgbClr val="00B99B"/>
              </a:solidFill>
            </a:ln>
          </p:spPr>
          <p:style>
            <a:lnRef idx="2">
              <a:schemeClr val="accent1"/>
            </a:lnRef>
            <a:fillRef idx="0">
              <a:schemeClr val="accent1"/>
            </a:fillRef>
            <a:effectRef idx="1">
              <a:schemeClr val="accent1"/>
            </a:effectRef>
            <a:fontRef idx="minor">
              <a:schemeClr val="tx1"/>
            </a:fontRef>
          </p:style>
        </p:cxnSp>
        <p:sp>
          <p:nvSpPr>
            <p:cNvPr id="1662" name="タイトル 1"/>
            <p:cNvSpPr txBox="1"/>
            <p:nvPr/>
          </p:nvSpPr>
          <p:spPr>
            <a:xfrm>
              <a:off x="1700337" y="5228336"/>
              <a:ext cx="1699751" cy="412233"/>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000" b="1">
                  <a:solidFill>
                    <a:schemeClr val="bg1"/>
                  </a:solidFill>
                  <a:latin typeface="Meiryo" panose="020B0604030504040204" pitchFamily="34" charset="-128"/>
                  <a:ea typeface="Meiryo" panose="020B0604030504040204" pitchFamily="34" charset="-128"/>
                </a:rPr>
                <a:t>消</a:t>
              </a:r>
              <a:r>
                <a:rPr lang="en-US" altLang="ja-JP" sz="20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費</a:t>
              </a:r>
              <a:r>
                <a:rPr lang="en-US" altLang="ja-JP" sz="20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者</a:t>
              </a:r>
              <a:endParaRPr lang="ja-JP" altLang="en-US" sz="2000" b="1" dirty="0">
                <a:solidFill>
                  <a:schemeClr val="bg1"/>
                </a:solidFill>
                <a:latin typeface="Meiryo" panose="020B0604030504040204" pitchFamily="34" charset="-128"/>
                <a:ea typeface="Meiryo" panose="020B0604030504040204" pitchFamily="34" charset="-128"/>
              </a:endParaRPr>
            </a:p>
          </p:txBody>
        </p:sp>
      </p:grpSp>
      <p:pic>
        <p:nvPicPr>
          <p:cNvPr id="1663" name="図 1"/>
          <p:cNvPicPr>
            <a:picLocks noChangeAspect="1"/>
          </p:cNvPicPr>
          <p:nvPr/>
        </p:nvPicPr>
        <p:blipFill>
          <a:blip r:embed="rId3"/>
          <a:stretch>
            <a:fillRect/>
          </a:stretch>
        </p:blipFill>
        <p:spPr>
          <a:xfrm>
            <a:off x="1203444" y="994827"/>
            <a:ext cx="3094536" cy="3513014"/>
          </a:xfrm>
          <a:prstGeom prst="rect">
            <a:avLst/>
          </a:prstGeom>
        </p:spPr>
      </p:pic>
      <p:sp>
        <p:nvSpPr>
          <p:cNvPr id="1664" name="テキスト ボックス 13"/>
          <p:cNvSpPr txBox="1"/>
          <p:nvPr/>
        </p:nvSpPr>
        <p:spPr>
          <a:xfrm>
            <a:off x="1123173" y="4507841"/>
            <a:ext cx="3312800" cy="1323439"/>
          </a:xfrm>
          <a:prstGeom prst="rect">
            <a:avLst/>
          </a:prstGeom>
          <a:noFill/>
        </p:spPr>
        <p:txBody>
          <a:bodyPr wrap="square" rtlCol="0">
            <a:spAutoFit/>
          </a:bodyPr>
          <a:lstStyle/>
          <a:p>
            <a:pPr algn="ctr"/>
            <a:r>
              <a:rPr lang="ja-JP" altLang="en-US" sz="2000" dirty="0">
                <a:latin typeface="Meiryo" panose="020B0604030504040204" pitchFamily="34" charset="-128"/>
                <a:ea typeface="Meiryo" panose="020B0604030504040204" pitchFamily="34" charset="-128"/>
              </a:rPr>
              <a:t>持続</a:t>
            </a:r>
            <a:r>
              <a:rPr kumimoji="1" lang="ja-JP" altLang="en-US" sz="2000" dirty="0">
                <a:latin typeface="Meiryo" panose="020B0604030504040204" pitchFamily="34" charset="-128"/>
                <a:ea typeface="Meiryo" panose="020B0604030504040204" pitchFamily="34" charset="-128"/>
              </a:rPr>
              <a:t>可能な社会の実現を</a:t>
            </a:r>
            <a:endParaRPr kumimoji="1" lang="en-US" altLang="ja-JP" sz="2000" dirty="0">
              <a:latin typeface="Meiryo" panose="020B0604030504040204" pitchFamily="34" charset="-128"/>
              <a:ea typeface="Meiryo" panose="020B0604030504040204" pitchFamily="34" charset="-128"/>
            </a:endParaRPr>
          </a:p>
          <a:p>
            <a:pPr algn="ctr"/>
            <a:r>
              <a:rPr kumimoji="1" lang="ja-JP" altLang="en-US" sz="2000" dirty="0">
                <a:latin typeface="Meiryo" panose="020B0604030504040204" pitchFamily="34" charset="-128"/>
                <a:ea typeface="Meiryo" panose="020B0604030504040204" pitchFamily="34" charset="-128"/>
              </a:rPr>
              <a:t>めざして人、社会</a:t>
            </a:r>
            <a:r>
              <a:rPr lang="ja-JP" altLang="en-US" sz="2000" dirty="0">
                <a:latin typeface="Meiryo" panose="020B0604030504040204" pitchFamily="34" charset="-128"/>
                <a:ea typeface="Meiryo" panose="020B0604030504040204" pitchFamily="34" charset="-128"/>
              </a:rPr>
              <a:t>、</a:t>
            </a:r>
            <a:r>
              <a:rPr kumimoji="1" lang="ja-JP" altLang="en-US" sz="2000" dirty="0">
                <a:latin typeface="Meiryo" panose="020B0604030504040204" pitchFamily="34" charset="-128"/>
                <a:ea typeface="Meiryo" panose="020B0604030504040204" pitchFamily="34" charset="-128"/>
              </a:rPr>
              <a:t>地域、環境のことを考えた商品やサービスをつくる</a:t>
            </a:r>
          </a:p>
        </p:txBody>
      </p:sp>
      <p:grpSp>
        <p:nvGrpSpPr>
          <p:cNvPr id="1665" name="グループ化 14"/>
          <p:cNvGrpSpPr/>
          <p:nvPr/>
        </p:nvGrpSpPr>
        <p:grpSpPr>
          <a:xfrm>
            <a:off x="1873623" y="3977290"/>
            <a:ext cx="1752600" cy="412233"/>
            <a:chOff x="1426271" y="5228336"/>
            <a:chExt cx="2174313" cy="412233"/>
          </a:xfrm>
        </p:grpSpPr>
        <p:cxnSp>
          <p:nvCxnSpPr>
            <p:cNvPr id="1666" name="直線コネクタ 15"/>
            <p:cNvCxnSpPr>
              <a:cxnSpLocks/>
            </p:cNvCxnSpPr>
            <p:nvPr/>
          </p:nvCxnSpPr>
          <p:spPr>
            <a:xfrm>
              <a:off x="1426271" y="5356766"/>
              <a:ext cx="2174313" cy="0"/>
            </a:xfrm>
            <a:prstGeom prst="line">
              <a:avLst/>
            </a:prstGeom>
            <a:ln w="508000" cap="rnd">
              <a:solidFill>
                <a:srgbClr val="00B99B"/>
              </a:solidFill>
            </a:ln>
          </p:spPr>
          <p:style>
            <a:lnRef idx="2">
              <a:schemeClr val="accent1"/>
            </a:lnRef>
            <a:fillRef idx="0">
              <a:schemeClr val="accent1"/>
            </a:fillRef>
            <a:effectRef idx="1">
              <a:schemeClr val="accent1"/>
            </a:effectRef>
            <a:fontRef idx="minor">
              <a:schemeClr val="tx1"/>
            </a:fontRef>
          </p:style>
        </p:cxnSp>
        <p:sp>
          <p:nvSpPr>
            <p:cNvPr id="1667" name="タイトル 1"/>
            <p:cNvSpPr txBox="1"/>
            <p:nvPr/>
          </p:nvSpPr>
          <p:spPr>
            <a:xfrm>
              <a:off x="1700337" y="5228336"/>
              <a:ext cx="1699751" cy="412233"/>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000" b="1">
                  <a:solidFill>
                    <a:schemeClr val="bg1"/>
                  </a:solidFill>
                  <a:latin typeface="Meiryo" panose="020B0604030504040204" pitchFamily="34" charset="-128"/>
                  <a:ea typeface="Meiryo" panose="020B0604030504040204" pitchFamily="34" charset="-128"/>
                </a:rPr>
                <a:t>企</a:t>
              </a:r>
              <a:r>
                <a:rPr lang="en-US" altLang="ja-JP" sz="20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業</a:t>
              </a:r>
              <a:endParaRPr lang="ja-JP" altLang="en-US" sz="20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721326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73" name="テキスト ボックス 4"/>
          <p:cNvSpPr txBox="1"/>
          <p:nvPr/>
        </p:nvSpPr>
        <p:spPr>
          <a:xfrm>
            <a:off x="829733" y="958332"/>
            <a:ext cx="10786533" cy="707886"/>
          </a:xfrm>
          <a:prstGeom prst="rect">
            <a:avLst/>
          </a:prstGeom>
          <a:noFill/>
        </p:spPr>
        <p:txBody>
          <a:bodyPr wrap="square">
            <a:spAutoFit/>
          </a:bodyPr>
          <a:lstStyle/>
          <a:p>
            <a:pPr algn="ctr"/>
            <a:r>
              <a:rPr kumimoji="1" lang="ja-JP" altLang="en-US" sz="4000" b="1">
                <a:latin typeface="Meiryo" panose="020B0604030504040204" pitchFamily="34" charset="-128"/>
                <a:ea typeface="Meiryo" panose="020B0604030504040204" pitchFamily="34" charset="-128"/>
              </a:rPr>
              <a:t>みんなで持続可能な未来をつくろう！</a:t>
            </a:r>
            <a:endParaRPr lang="ja-JP" altLang="en-US" sz="4000" b="1">
              <a:latin typeface="Meiryo" panose="020B0604030504040204" pitchFamily="34" charset="-128"/>
              <a:ea typeface="Meiryo" panose="020B0604030504040204" pitchFamily="34" charset="-128"/>
            </a:endParaRPr>
          </a:p>
        </p:txBody>
      </p:sp>
      <p:grpSp>
        <p:nvGrpSpPr>
          <p:cNvPr id="1674" name="グループ化 5"/>
          <p:cNvGrpSpPr/>
          <p:nvPr/>
        </p:nvGrpSpPr>
        <p:grpSpPr>
          <a:xfrm>
            <a:off x="2882362" y="2203980"/>
            <a:ext cx="6427275" cy="3695688"/>
            <a:chOff x="3496733" y="2724856"/>
            <a:chExt cx="5198533" cy="2989160"/>
          </a:xfrm>
        </p:grpSpPr>
        <p:pic>
          <p:nvPicPr>
            <p:cNvPr id="1675" name="図 6"/>
            <p:cNvPicPr>
              <a:picLocks noChangeAspect="1"/>
            </p:cNvPicPr>
            <p:nvPr/>
          </p:nvPicPr>
          <p:blipFill>
            <a:blip r:embed="rId1"/>
            <a:stretch>
              <a:fillRect/>
            </a:stretch>
          </p:blipFill>
          <p:spPr>
            <a:xfrm>
              <a:off x="4820893" y="2724856"/>
              <a:ext cx="2550213" cy="316829"/>
            </a:xfrm>
            <a:prstGeom prst="rect">
              <a:avLst/>
            </a:prstGeom>
          </p:spPr>
        </p:pic>
        <p:sp>
          <p:nvSpPr>
            <p:cNvPr id="1676" name="正方形/長方形 7"/>
            <p:cNvSpPr/>
            <p:nvPr/>
          </p:nvSpPr>
          <p:spPr>
            <a:xfrm>
              <a:off x="3496733" y="3127096"/>
              <a:ext cx="5198533" cy="257214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pic>
          <p:nvPicPr>
            <p:cNvPr id="1677" name="図 8" descr="テキスト_x000a__x000a_自動的に生成された説明"/>
            <p:cNvPicPr>
              <a:picLocks noChangeAspect="1"/>
            </p:cNvPicPr>
            <p:nvPr/>
          </p:nvPicPr>
          <p:blipFill>
            <a:blip r:embed="rId2"/>
            <a:stretch>
              <a:fillRect/>
            </a:stretch>
          </p:blipFill>
          <p:spPr>
            <a:xfrm>
              <a:off x="3496733" y="3127096"/>
              <a:ext cx="800441" cy="800441"/>
            </a:xfrm>
            <a:prstGeom prst="rect">
              <a:avLst/>
            </a:prstGeom>
          </p:spPr>
        </p:pic>
        <p:pic>
          <p:nvPicPr>
            <p:cNvPr id="1678" name="図 9" descr="アイコン_x000a__x000a_自動的に生成された説明"/>
            <p:cNvPicPr>
              <a:picLocks noChangeAspect="1"/>
            </p:cNvPicPr>
            <p:nvPr/>
          </p:nvPicPr>
          <p:blipFill>
            <a:blip r:embed="rId3"/>
            <a:stretch>
              <a:fillRect/>
            </a:stretch>
          </p:blipFill>
          <p:spPr>
            <a:xfrm>
              <a:off x="4376351" y="3127096"/>
              <a:ext cx="800441" cy="800441"/>
            </a:xfrm>
            <a:prstGeom prst="rect">
              <a:avLst/>
            </a:prstGeom>
          </p:spPr>
        </p:pic>
        <p:pic>
          <p:nvPicPr>
            <p:cNvPr id="1679" name="図 10" descr="アイコン_x000a__x000a_自動的に生成された説明"/>
            <p:cNvPicPr>
              <a:picLocks noChangeAspect="1"/>
            </p:cNvPicPr>
            <p:nvPr/>
          </p:nvPicPr>
          <p:blipFill>
            <a:blip r:embed="rId4"/>
            <a:stretch>
              <a:fillRect/>
            </a:stretch>
          </p:blipFill>
          <p:spPr>
            <a:xfrm>
              <a:off x="5255969" y="3127096"/>
              <a:ext cx="800441" cy="800441"/>
            </a:xfrm>
            <a:prstGeom prst="rect">
              <a:avLst/>
            </a:prstGeom>
          </p:spPr>
        </p:pic>
        <p:pic>
          <p:nvPicPr>
            <p:cNvPr id="1680" name="図 11" descr="アイコン_x000a__x000a_低い精度で自動的に生成された説明"/>
            <p:cNvPicPr>
              <a:picLocks noChangeAspect="1"/>
            </p:cNvPicPr>
            <p:nvPr/>
          </p:nvPicPr>
          <p:blipFill>
            <a:blip r:embed="rId5"/>
            <a:stretch>
              <a:fillRect/>
            </a:stretch>
          </p:blipFill>
          <p:spPr>
            <a:xfrm>
              <a:off x="6135587" y="3127095"/>
              <a:ext cx="800441" cy="800441"/>
            </a:xfrm>
            <a:prstGeom prst="rect">
              <a:avLst/>
            </a:prstGeom>
          </p:spPr>
        </p:pic>
        <p:pic>
          <p:nvPicPr>
            <p:cNvPr id="1681" name="図 12" descr="アイコン_x000a__x000a_自動的に生成された説明"/>
            <p:cNvPicPr>
              <a:picLocks noChangeAspect="1"/>
            </p:cNvPicPr>
            <p:nvPr/>
          </p:nvPicPr>
          <p:blipFill>
            <a:blip r:embed="rId6"/>
            <a:stretch>
              <a:fillRect/>
            </a:stretch>
          </p:blipFill>
          <p:spPr>
            <a:xfrm>
              <a:off x="7015205" y="3127094"/>
              <a:ext cx="800441" cy="800441"/>
            </a:xfrm>
            <a:prstGeom prst="rect">
              <a:avLst/>
            </a:prstGeom>
          </p:spPr>
        </p:pic>
        <p:pic>
          <p:nvPicPr>
            <p:cNvPr id="1682" name="図 13" descr="図形 が含まれている画像_x000a__x000a_自動的に生成された説明"/>
            <p:cNvPicPr>
              <a:picLocks noChangeAspect="1"/>
            </p:cNvPicPr>
            <p:nvPr/>
          </p:nvPicPr>
          <p:blipFill>
            <a:blip r:embed="rId7"/>
            <a:stretch>
              <a:fillRect/>
            </a:stretch>
          </p:blipFill>
          <p:spPr>
            <a:xfrm>
              <a:off x="7894824" y="3127094"/>
              <a:ext cx="800441" cy="800441"/>
            </a:xfrm>
            <a:prstGeom prst="rect">
              <a:avLst/>
            </a:prstGeom>
          </p:spPr>
        </p:pic>
        <p:pic>
          <p:nvPicPr>
            <p:cNvPr id="1683" name="図 14" descr="アイコン_x000a__x000a_自動的に生成された説明"/>
            <p:cNvPicPr>
              <a:picLocks noChangeAspect="1"/>
            </p:cNvPicPr>
            <p:nvPr/>
          </p:nvPicPr>
          <p:blipFill>
            <a:blip r:embed="rId8"/>
            <a:stretch>
              <a:fillRect/>
            </a:stretch>
          </p:blipFill>
          <p:spPr>
            <a:xfrm>
              <a:off x="3496733" y="4012948"/>
              <a:ext cx="800441" cy="800441"/>
            </a:xfrm>
            <a:prstGeom prst="rect">
              <a:avLst/>
            </a:prstGeom>
          </p:spPr>
        </p:pic>
        <p:pic>
          <p:nvPicPr>
            <p:cNvPr id="1684" name="図 15" descr="アイコン が含まれている画像_x000a__x000a_自動的に生成された説明"/>
            <p:cNvPicPr>
              <a:picLocks noChangeAspect="1"/>
            </p:cNvPicPr>
            <p:nvPr/>
          </p:nvPicPr>
          <p:blipFill>
            <a:blip r:embed="rId9"/>
            <a:stretch>
              <a:fillRect/>
            </a:stretch>
          </p:blipFill>
          <p:spPr>
            <a:xfrm>
              <a:off x="4376351" y="4012947"/>
              <a:ext cx="800441" cy="800441"/>
            </a:xfrm>
            <a:prstGeom prst="rect">
              <a:avLst/>
            </a:prstGeom>
          </p:spPr>
        </p:pic>
        <p:pic>
          <p:nvPicPr>
            <p:cNvPr id="1685" name="図 16" descr="アイコン が含まれている画像_x000a__x000a_自動的に生成された説明"/>
            <p:cNvPicPr>
              <a:picLocks noChangeAspect="1"/>
            </p:cNvPicPr>
            <p:nvPr/>
          </p:nvPicPr>
          <p:blipFill>
            <a:blip r:embed="rId10"/>
            <a:stretch>
              <a:fillRect/>
            </a:stretch>
          </p:blipFill>
          <p:spPr>
            <a:xfrm>
              <a:off x="5255969" y="4012947"/>
              <a:ext cx="800441" cy="800441"/>
            </a:xfrm>
            <a:prstGeom prst="rect">
              <a:avLst/>
            </a:prstGeom>
          </p:spPr>
        </p:pic>
        <p:pic>
          <p:nvPicPr>
            <p:cNvPr id="1686" name="図 17" descr="アイコン_x000a__x000a_自動的に生成された説明"/>
            <p:cNvPicPr>
              <a:picLocks noChangeAspect="1"/>
            </p:cNvPicPr>
            <p:nvPr/>
          </p:nvPicPr>
          <p:blipFill>
            <a:blip r:embed="rId11"/>
            <a:stretch>
              <a:fillRect/>
            </a:stretch>
          </p:blipFill>
          <p:spPr>
            <a:xfrm>
              <a:off x="6149552" y="4012945"/>
              <a:ext cx="800441" cy="800441"/>
            </a:xfrm>
            <a:prstGeom prst="rect">
              <a:avLst/>
            </a:prstGeom>
          </p:spPr>
        </p:pic>
        <p:pic>
          <p:nvPicPr>
            <p:cNvPr id="1687" name="図 18" descr="グラフィカル ユーザー インターフェイス が含まれている画像_x000a__x000a_自動的に生成された説明"/>
            <p:cNvPicPr>
              <a:picLocks noChangeAspect="1"/>
            </p:cNvPicPr>
            <p:nvPr/>
          </p:nvPicPr>
          <p:blipFill>
            <a:blip r:embed="rId12"/>
            <a:stretch>
              <a:fillRect/>
            </a:stretch>
          </p:blipFill>
          <p:spPr>
            <a:xfrm>
              <a:off x="7028939" y="4012945"/>
              <a:ext cx="800441" cy="800441"/>
            </a:xfrm>
            <a:prstGeom prst="rect">
              <a:avLst/>
            </a:prstGeom>
          </p:spPr>
        </p:pic>
        <p:pic>
          <p:nvPicPr>
            <p:cNvPr id="1688" name="図 19" descr="アイコン が含まれている画像_x000a__x000a_自動的に生成された説明"/>
            <p:cNvPicPr>
              <a:picLocks noChangeAspect="1"/>
            </p:cNvPicPr>
            <p:nvPr/>
          </p:nvPicPr>
          <p:blipFill>
            <a:blip r:embed="rId13"/>
            <a:stretch>
              <a:fillRect/>
            </a:stretch>
          </p:blipFill>
          <p:spPr>
            <a:xfrm>
              <a:off x="7894824" y="4012945"/>
              <a:ext cx="800441" cy="800441"/>
            </a:xfrm>
            <a:prstGeom prst="rect">
              <a:avLst/>
            </a:prstGeom>
          </p:spPr>
        </p:pic>
        <p:pic>
          <p:nvPicPr>
            <p:cNvPr id="1689" name="図 20" descr="アイコン が含まれている画像_x000a__x000a_自動的に生成された説明"/>
            <p:cNvPicPr>
              <a:picLocks noChangeAspect="1"/>
            </p:cNvPicPr>
            <p:nvPr/>
          </p:nvPicPr>
          <p:blipFill>
            <a:blip r:embed="rId14"/>
            <a:stretch>
              <a:fillRect/>
            </a:stretch>
          </p:blipFill>
          <p:spPr>
            <a:xfrm>
              <a:off x="3496733" y="4898800"/>
              <a:ext cx="800441" cy="800441"/>
            </a:xfrm>
            <a:prstGeom prst="rect">
              <a:avLst/>
            </a:prstGeom>
          </p:spPr>
        </p:pic>
        <p:pic>
          <p:nvPicPr>
            <p:cNvPr id="1690" name="図 21" descr="ロゴ_x000a__x000a_中程度の精度で自動的に生成された説明"/>
            <p:cNvPicPr>
              <a:picLocks noChangeAspect="1"/>
            </p:cNvPicPr>
            <p:nvPr/>
          </p:nvPicPr>
          <p:blipFill>
            <a:blip r:embed="rId15"/>
            <a:stretch>
              <a:fillRect/>
            </a:stretch>
          </p:blipFill>
          <p:spPr>
            <a:xfrm>
              <a:off x="4376351" y="4898800"/>
              <a:ext cx="800441" cy="800441"/>
            </a:xfrm>
            <a:prstGeom prst="rect">
              <a:avLst/>
            </a:prstGeom>
          </p:spPr>
        </p:pic>
        <p:pic>
          <p:nvPicPr>
            <p:cNvPr id="1691" name="図 22" descr="グラフィカル ユーザー インターフェイス, アプリケーション, アイコン_x000a__x000a_自動的に生成された説明"/>
            <p:cNvPicPr>
              <a:picLocks noChangeAspect="1"/>
            </p:cNvPicPr>
            <p:nvPr/>
          </p:nvPicPr>
          <p:blipFill>
            <a:blip r:embed="rId16"/>
            <a:stretch>
              <a:fillRect/>
            </a:stretch>
          </p:blipFill>
          <p:spPr>
            <a:xfrm>
              <a:off x="5255969" y="4898794"/>
              <a:ext cx="800441" cy="800441"/>
            </a:xfrm>
            <a:prstGeom prst="rect">
              <a:avLst/>
            </a:prstGeom>
          </p:spPr>
        </p:pic>
        <p:pic>
          <p:nvPicPr>
            <p:cNvPr id="1692" name="図 23" descr="ロゴ が含まれている画像_x000a__x000a_自動的に生成された説明"/>
            <p:cNvPicPr>
              <a:picLocks noChangeAspect="1"/>
            </p:cNvPicPr>
            <p:nvPr/>
          </p:nvPicPr>
          <p:blipFill>
            <a:blip r:embed="rId17"/>
            <a:stretch>
              <a:fillRect/>
            </a:stretch>
          </p:blipFill>
          <p:spPr>
            <a:xfrm>
              <a:off x="6135587" y="4898794"/>
              <a:ext cx="814407" cy="814407"/>
            </a:xfrm>
            <a:prstGeom prst="rect">
              <a:avLst/>
            </a:prstGeom>
          </p:spPr>
        </p:pic>
        <p:pic>
          <p:nvPicPr>
            <p:cNvPr id="1693" name="図 24" descr="アイコン_x000a__x000a_自動的に生成された説明"/>
            <p:cNvPicPr>
              <a:picLocks noChangeAspect="1"/>
            </p:cNvPicPr>
            <p:nvPr/>
          </p:nvPicPr>
          <p:blipFill>
            <a:blip r:embed="rId18"/>
            <a:stretch>
              <a:fillRect/>
            </a:stretch>
          </p:blipFill>
          <p:spPr>
            <a:xfrm>
              <a:off x="7028939" y="4870050"/>
              <a:ext cx="836171" cy="836171"/>
            </a:xfrm>
            <a:prstGeom prst="rect">
              <a:avLst/>
            </a:prstGeom>
          </p:spPr>
        </p:pic>
        <p:pic>
          <p:nvPicPr>
            <p:cNvPr id="1694" name="図 25" descr="ウィンドウ, 建物 が含まれている画像_x000a__x000a_自動的に生成された説明"/>
            <p:cNvPicPr>
              <a:picLocks noChangeAspect="1"/>
            </p:cNvPicPr>
            <p:nvPr/>
          </p:nvPicPr>
          <p:blipFill>
            <a:blip r:embed="rId19"/>
            <a:stretch>
              <a:fillRect/>
            </a:stretch>
          </p:blipFill>
          <p:spPr>
            <a:xfrm>
              <a:off x="7908788" y="4927540"/>
              <a:ext cx="786476" cy="786476"/>
            </a:xfrm>
            <a:prstGeom prst="rect">
              <a:avLst/>
            </a:prstGeom>
          </p:spPr>
        </p:pic>
      </p:grpSp>
    </p:spTree>
    <p:extLst>
      <p:ext uri="{BB962C8B-B14F-4D97-AF65-F5344CB8AC3E}">
        <p14:creationId xmlns:p14="http://schemas.microsoft.com/office/powerpoint/2010/main" val="3710608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700" name="タイトル 1"/>
          <p:cNvSpPr txBox="1"/>
          <p:nvPr/>
        </p:nvSpPr>
        <p:spPr>
          <a:xfrm>
            <a:off x="1841499" y="1158558"/>
            <a:ext cx="8509001" cy="25143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20000"/>
              </a:lnSpc>
            </a:pPr>
            <a:r>
              <a:rPr lang="ja-JP" altLang="en-US" sz="4000" b="1">
                <a:latin typeface="Meiryo" panose="020B0604030504040204" pitchFamily="34" charset="-128"/>
                <a:ea typeface="Meiryo" panose="020B0604030504040204" pitchFamily="34" charset="-128"/>
              </a:rPr>
              <a:t>学校で、家庭</a:t>
            </a:r>
            <a:r>
              <a:rPr lang="ja-JP" altLang="en-US" sz="4000" b="1" dirty="0">
                <a:latin typeface="Meiryo" panose="020B0604030504040204" pitchFamily="34" charset="-128"/>
                <a:ea typeface="Meiryo" panose="020B0604030504040204" pitchFamily="34" charset="-128"/>
              </a:rPr>
              <a:t>で</a:t>
            </a:r>
            <a:endParaRPr lang="en-US" altLang="ja-JP" sz="4000" b="1" dirty="0">
              <a:latin typeface="Meiryo" panose="020B0604030504040204" pitchFamily="34" charset="-128"/>
              <a:ea typeface="Meiryo" panose="020B0604030504040204" pitchFamily="34" charset="-128"/>
            </a:endParaRPr>
          </a:p>
          <a:p>
            <a:pPr algn="ctr">
              <a:lnSpc>
                <a:spcPct val="120000"/>
              </a:lnSpc>
            </a:pPr>
            <a:r>
              <a:rPr lang="ja-JP" altLang="en-US" sz="4000" b="1" dirty="0">
                <a:latin typeface="Meiryo" panose="020B0604030504040204" pitchFamily="34" charset="-128"/>
                <a:ea typeface="Meiryo" panose="020B0604030504040204" pitchFamily="34" charset="-128"/>
              </a:rPr>
              <a:t>みんなの身近なエシカル消費を</a:t>
            </a:r>
            <a:endParaRPr lang="en-US" altLang="ja-JP" sz="4000" b="1" dirty="0">
              <a:latin typeface="Meiryo" panose="020B0604030504040204" pitchFamily="34" charset="-128"/>
              <a:ea typeface="Meiryo" panose="020B0604030504040204" pitchFamily="34" charset="-128"/>
            </a:endParaRPr>
          </a:p>
          <a:p>
            <a:pPr algn="ctr">
              <a:lnSpc>
                <a:spcPct val="120000"/>
              </a:lnSpc>
            </a:pPr>
            <a:r>
              <a:rPr lang="ja-JP" altLang="en-US" sz="4000" b="1" dirty="0">
                <a:latin typeface="Meiryo" panose="020B0604030504040204" pitchFamily="34" charset="-128"/>
                <a:ea typeface="Meiryo" panose="020B0604030504040204" pitchFamily="34" charset="-128"/>
              </a:rPr>
              <a:t>探してみよう</a:t>
            </a:r>
          </a:p>
        </p:txBody>
      </p:sp>
      <p:pic>
        <p:nvPicPr>
          <p:cNvPr id="1701" name="図 2"/>
          <p:cNvPicPr>
            <a:picLocks noChangeAspect="1"/>
          </p:cNvPicPr>
          <p:nvPr/>
        </p:nvPicPr>
        <p:blipFill>
          <a:blip r:embed="rId1"/>
          <a:srcRect l="17609" t="14751" r="16528" b="16734"/>
          <a:stretch>
            <a:fillRect/>
          </a:stretch>
        </p:blipFill>
        <p:spPr>
          <a:xfrm rot="20003593">
            <a:off x="1953324" y="3664461"/>
            <a:ext cx="2067665" cy="2151000"/>
          </a:xfrm>
          <a:prstGeom prst="rect">
            <a:avLst/>
          </a:prstGeom>
        </p:spPr>
      </p:pic>
      <p:pic>
        <p:nvPicPr>
          <p:cNvPr id="1702" name="Picture 2"/>
          <p:cNvPicPr>
            <a:picLocks noChangeAspect="1" noChangeArrowheads="1"/>
          </p:cNvPicPr>
          <p:nvPr/>
        </p:nvPicPr>
        <p:blipFill>
          <a:blip r:embed="rId2"/>
          <a:stretch>
            <a:fillRect/>
          </a:stretch>
        </p:blipFill>
        <p:spPr>
          <a:xfrm>
            <a:off x="8079832" y="3357266"/>
            <a:ext cx="2621925" cy="2621925"/>
          </a:xfrm>
          <a:prstGeom prst="rect">
            <a:avLst/>
          </a:prstGeom>
          <a:noFill/>
        </p:spPr>
      </p:pic>
      <p:grpSp>
        <p:nvGrpSpPr>
          <p:cNvPr id="1703" name="グループ化 4"/>
          <p:cNvGrpSpPr/>
          <p:nvPr/>
        </p:nvGrpSpPr>
        <p:grpSpPr>
          <a:xfrm>
            <a:off x="5468328" y="4263337"/>
            <a:ext cx="1536363" cy="1436105"/>
            <a:chOff x="8000616" y="2234461"/>
            <a:chExt cx="1843871" cy="1723546"/>
          </a:xfrm>
        </p:grpSpPr>
        <p:sp>
          <p:nvSpPr>
            <p:cNvPr id="1704" name="角丸四角形 5"/>
            <p:cNvSpPr/>
            <p:nvPr/>
          </p:nvSpPr>
          <p:spPr>
            <a:xfrm>
              <a:off x="8000616" y="2234461"/>
              <a:ext cx="1843871" cy="1723546"/>
            </a:xfrm>
            <a:prstGeom prst="roundRect">
              <a:avLst>
                <a:gd name="adj" fmla="val 12289"/>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705" name="Picture 2" descr="https://www.rainforest-alliance.org/lang/sites/default/files/uploads/1909/RA_Seal_without_TM_revised.png"/>
            <p:cNvPicPr>
              <a:picLocks noChangeAspect="1" noChangeArrowheads="1"/>
            </p:cNvPicPr>
            <p:nvPr/>
          </p:nvPicPr>
          <p:blipFill>
            <a:blip r:embed="rId3"/>
            <a:stretch>
              <a:fillRect/>
            </a:stretch>
          </p:blipFill>
          <p:spPr>
            <a:xfrm>
              <a:off x="8265121" y="2475620"/>
              <a:ext cx="1314860" cy="1272784"/>
            </a:xfrm>
            <a:prstGeom prst="rect">
              <a:avLst/>
            </a:prstGeom>
            <a:noFill/>
          </p:spPr>
        </p:pic>
      </p:grpSp>
    </p:spTree>
    <p:extLst>
      <p:ext uri="{BB962C8B-B14F-4D97-AF65-F5344CB8AC3E}">
        <p14:creationId xmlns:p14="http://schemas.microsoft.com/office/powerpoint/2010/main" val="1689095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aphicFrame>
        <p:nvGraphicFramePr>
          <p:cNvPr id="1711" name="コンテンツ プレースホルダー 3"/>
          <p:cNvGraphicFramePr/>
          <p:nvPr>
            <p:extLst>
              <p:ext uri="{D42A27DB-BD31-4B8C-83A1-F6EECF244321}">
                <p14:modId xmlns:p14="http://schemas.microsoft.com/office/powerpoint/2010/main" val="3991391933"/>
              </p:ext>
            </p:extLst>
          </p:nvPr>
        </p:nvGraphicFramePr>
        <p:xfrm>
          <a:off x="696037" y="822098"/>
          <a:ext cx="10756448" cy="5492583"/>
        </p:xfrm>
        <a:graphic>
          <a:graphicData uri="http://schemas.openxmlformats.org/drawingml/2006/table">
            <a:tbl>
              <a:tblPr firstRow="1" bandRow="1">
                <a:tableStyleId>{5C22544A-7EE6-4342-B048-85BDC9FD1C3A}</a:tableStyleId>
              </a:tblPr>
              <a:tblGrid>
                <a:gridCol w="718695">
                  <a:extLst>
                    <a:ext uri="{9D8B030D-6E8A-4147-A177-3AD203B41FA5}"/>
                  </a:extLst>
                </a:gridCol>
                <a:gridCol w="2184811">
                  <a:extLst>
                    <a:ext uri="{9D8B030D-6E8A-4147-A177-3AD203B41FA5}"/>
                  </a:extLst>
                </a:gridCol>
                <a:gridCol w="2032000">
                  <a:extLst>
                    <a:ext uri="{9D8B030D-6E8A-4147-A177-3AD203B41FA5}"/>
                  </a:extLst>
                </a:gridCol>
                <a:gridCol w="5820942">
                  <a:extLst>
                    <a:ext uri="{9D8B030D-6E8A-4147-A177-3AD203B41FA5}"/>
                  </a:extLst>
                </a:gridCol>
              </a:tblGrid>
              <a:tr h="284052">
                <a:tc>
                  <a:txBody>
                    <a:bodyPr/>
                    <a:lstStyle/>
                    <a:p>
                      <a:pPr algn="ctr"/>
                      <a:r>
                        <a:rPr kumimoji="1" lang="ja-JP" altLang="en-US" sz="900" b="0" i="0" dirty="0">
                          <a:latin typeface="Meiryo" panose="020B0604030504040204" pitchFamily="34" charset="-128"/>
                          <a:ea typeface="Meiryo" panose="020B0604030504040204" pitchFamily="34" charset="-128"/>
                        </a:rPr>
                        <a:t>スライド</a:t>
                      </a:r>
                    </a:p>
                  </a:txBody>
                  <a:tcPr anchor="ctr">
                    <a:solidFill>
                      <a:schemeClr val="bg1">
                        <a:lumMod val="50000"/>
                      </a:schemeClr>
                    </a:solidFill>
                  </a:tcPr>
                </a:tc>
                <a:tc>
                  <a:txBody>
                    <a:bodyPr/>
                    <a:lstStyle/>
                    <a:p>
                      <a:pPr algn="ctr"/>
                      <a:r>
                        <a:rPr kumimoji="1" lang="ja-JP" altLang="en-US" sz="1200" b="0" i="0" dirty="0">
                          <a:latin typeface="Meiryo" panose="020B0604030504040204" pitchFamily="34" charset="-128"/>
                          <a:ea typeface="Meiryo" panose="020B0604030504040204" pitchFamily="34" charset="-128"/>
                        </a:rPr>
                        <a:t>データ</a:t>
                      </a:r>
                    </a:p>
                  </a:txBody>
                  <a:tcPr anchor="ctr">
                    <a:solidFill>
                      <a:schemeClr val="bg1">
                        <a:lumMod val="50000"/>
                      </a:schemeClr>
                    </a:solidFill>
                  </a:tcPr>
                </a:tc>
                <a:tc>
                  <a:txBody>
                    <a:bodyPr/>
                    <a:lstStyle/>
                    <a:p>
                      <a:pPr algn="ctr"/>
                      <a:r>
                        <a:rPr kumimoji="1" lang="ja-JP" altLang="en-US" sz="1200" b="0" i="0" dirty="0">
                          <a:latin typeface="Meiryo" panose="020B0604030504040204" pitchFamily="34" charset="-128"/>
                          <a:ea typeface="Meiryo" panose="020B0604030504040204" pitchFamily="34" charset="-128"/>
                        </a:rPr>
                        <a:t>出典等</a:t>
                      </a:r>
                    </a:p>
                  </a:txBody>
                  <a:tcPr anchor="ctr">
                    <a:solidFill>
                      <a:schemeClr val="bg1">
                        <a:lumMod val="50000"/>
                      </a:schemeClr>
                    </a:solidFill>
                  </a:tcPr>
                </a:tc>
                <a:tc>
                  <a:txBody>
                    <a:bodyPr/>
                    <a:lstStyle/>
                    <a:p>
                      <a:pPr algn="ctr"/>
                      <a:r>
                        <a:rPr kumimoji="1" lang="ja-JP" altLang="en-US" sz="1200" b="0" i="0" dirty="0">
                          <a:latin typeface="Meiryo" panose="020B0604030504040204" pitchFamily="34" charset="-128"/>
                          <a:ea typeface="Meiryo" panose="020B0604030504040204" pitchFamily="34" charset="-128"/>
                        </a:rPr>
                        <a:t>参考データ</a:t>
                      </a:r>
                    </a:p>
                  </a:txBody>
                  <a:tcPr anchor="ctr">
                    <a:solidFill>
                      <a:schemeClr val="bg1">
                        <a:lumMod val="50000"/>
                      </a:schemeClr>
                    </a:solidFill>
                  </a:tcPr>
                </a:tc>
                <a:extLst>
                  <a:ext uri="{0D108BD9-81ED-4DB2-BD59-A6C34878D82A}"/>
                </a:extLst>
              </a:tr>
              <a:tr h="473420">
                <a:tc>
                  <a:txBody>
                    <a:bodyPr/>
                    <a:lstStyle/>
                    <a:p>
                      <a:pPr algn="ctr"/>
                      <a:r>
                        <a:rPr kumimoji="1" lang="en-US" altLang="ja-JP" sz="1200" b="0" i="0" dirty="0">
                          <a:latin typeface="Meiryo" panose="020B0604030504040204" pitchFamily="34" charset="-128"/>
                          <a:ea typeface="Meiryo" panose="020B0604030504040204" pitchFamily="34" charset="-128"/>
                        </a:rPr>
                        <a:t>12</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ja-JP" altLang="en-US" sz="1200" b="0" i="0" dirty="0">
                          <a:latin typeface="Meiryo" panose="020B0604030504040204" pitchFamily="34" charset="-128"/>
                          <a:ea typeface="Meiryo" panose="020B0604030504040204" pitchFamily="34" charset="-128"/>
                        </a:rPr>
                        <a:t>日本カカオ豆</a:t>
                      </a:r>
                      <a:endParaRPr kumimoji="1" lang="en-US" altLang="ja-JP" sz="1200" b="0" i="0" dirty="0">
                        <a:latin typeface="Meiryo" panose="020B0604030504040204" pitchFamily="34" charset="-128"/>
                        <a:ea typeface="Meiryo" panose="020B0604030504040204" pitchFamily="34" charset="-128"/>
                      </a:endParaRPr>
                    </a:p>
                    <a:p>
                      <a:r>
                        <a:rPr kumimoji="1" lang="ja-JP" altLang="en-US" sz="1200" b="0" i="0" dirty="0">
                          <a:latin typeface="Meiryo" panose="020B0604030504040204" pitchFamily="34" charset="-128"/>
                          <a:ea typeface="Meiryo" panose="020B0604030504040204" pitchFamily="34" charset="-128"/>
                        </a:rPr>
                        <a:t>輸入国</a:t>
                      </a:r>
                    </a:p>
                  </a:txBody>
                  <a:tcPr>
                    <a:solidFill>
                      <a:schemeClr val="bg1">
                        <a:lumMod val="95000"/>
                      </a:schemeClr>
                    </a:solidFill>
                  </a:tcPr>
                </a:tc>
                <a:tc>
                  <a:txBody>
                    <a:bodyPr/>
                    <a:lstStyle/>
                    <a:p>
                      <a:r>
                        <a:rPr kumimoji="1" lang="en-US" altLang="ja-JP" sz="1200" b="0" i="0" dirty="0">
                          <a:latin typeface="Meiryo" panose="020B0604030504040204" pitchFamily="34" charset="-128"/>
                          <a:ea typeface="Meiryo" panose="020B0604030504040204" pitchFamily="34" charset="-128"/>
                        </a:rPr>
                        <a:t>WITS</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en-US" altLang="ja-JP" sz="1200" b="0" i="0" dirty="0">
                          <a:latin typeface="Meiryo" panose="020B0604030504040204" pitchFamily="34" charset="-128"/>
                          <a:ea typeface="Meiryo" panose="020B0604030504040204" pitchFamily="34" charset="-128"/>
                          <a:hlinkClick r:id="rId1"/>
                        </a:rPr>
                        <a:t>https://wits.worldbank.org/trade/comtrade/en/country/JPN/year/2023/tradeflow/Imports/partner/ALL/product/180100?utm_source=chatgpt.com</a:t>
                      </a:r>
                      <a:endParaRPr kumimoji="1" lang="en-US" altLang="ja-JP" sz="1200" b="0" i="0" dirty="0">
                        <a:latin typeface="Meiryo" panose="020B0604030504040204" pitchFamily="34" charset="-128"/>
                        <a:ea typeface="Meiryo" panose="020B0604030504040204" pitchFamily="34" charset="-128"/>
                      </a:endParaRPr>
                    </a:p>
                  </a:txBody>
                  <a:tcPr>
                    <a:solidFill>
                      <a:schemeClr val="bg1">
                        <a:lumMod val="95000"/>
                      </a:schemeClr>
                    </a:solidFill>
                  </a:tcPr>
                </a:tc>
                <a:extLst>
                  <a:ext uri="{0D108BD9-81ED-4DB2-BD59-A6C34878D82A}"/>
                </a:extLst>
              </a:tr>
              <a:tr h="295573">
                <a:tc>
                  <a:txBody>
                    <a:bodyPr/>
                    <a:lstStyle/>
                    <a:p>
                      <a:pPr algn="ctr"/>
                      <a:r>
                        <a:rPr kumimoji="1" lang="en-US" altLang="ja-JP" sz="1200" b="0" i="0" dirty="0">
                          <a:latin typeface="Meiryo" panose="020B0604030504040204" pitchFamily="34" charset="-128"/>
                          <a:ea typeface="Meiryo" panose="020B0604030504040204" pitchFamily="34" charset="-128"/>
                        </a:rPr>
                        <a:t>15</a:t>
                      </a:r>
                      <a:r>
                        <a:rPr kumimoji="1" lang="ja-JP" altLang="en-US" sz="1200" b="0" i="0" dirty="0">
                          <a:latin typeface="Meiryo" panose="020B0604030504040204" pitchFamily="34" charset="-128"/>
                          <a:ea typeface="Meiryo" panose="020B0604030504040204" pitchFamily="34" charset="-128"/>
                        </a:rPr>
                        <a:t>、</a:t>
                      </a:r>
                      <a:r>
                        <a:rPr kumimoji="1" lang="en-US" altLang="ja-JP" sz="1200" b="0" i="0" dirty="0">
                          <a:latin typeface="Meiryo" panose="020B0604030504040204" pitchFamily="34" charset="-128"/>
                          <a:ea typeface="Meiryo" panose="020B0604030504040204" pitchFamily="34" charset="-128"/>
                        </a:rPr>
                        <a:t>17</a:t>
                      </a:r>
                      <a:endParaRPr kumimoji="1" lang="ja-JP" altLang="en-US" sz="1200" b="0" i="0" dirty="0">
                        <a:latin typeface="Meiryo" panose="020B0604030504040204" pitchFamily="34" charset="-128"/>
                        <a:ea typeface="Meiryo" panose="020B0604030504040204" pitchFamily="34" charset="-128"/>
                      </a:endParaRPr>
                    </a:p>
                  </a:txBody>
                  <a:tcPr>
                    <a:solidFill>
                      <a:schemeClr val="bg1"/>
                    </a:solidFill>
                  </a:tcPr>
                </a:tc>
                <a:tc>
                  <a:txBody>
                    <a:bodyPr/>
                    <a:lstStyle/>
                    <a:p>
                      <a:r>
                        <a:rPr kumimoji="1" lang="ja-JP" altLang="en-US" sz="1200" b="0" i="0" dirty="0">
                          <a:latin typeface="Meiryo" panose="020B0604030504040204" pitchFamily="34" charset="-128"/>
                          <a:ea typeface="Meiryo" panose="020B0604030504040204" pitchFamily="34" charset="-128"/>
                        </a:rPr>
                        <a:t>児童労働写真</a:t>
                      </a:r>
                    </a:p>
                  </a:txBody>
                  <a:tcPr>
                    <a:solidFill>
                      <a:schemeClr val="bg1"/>
                    </a:solidFill>
                  </a:tcPr>
                </a:tc>
                <a:tc>
                  <a:txBody>
                    <a:bodyPr/>
                    <a:lstStyle/>
                    <a:p>
                      <a:r>
                        <a:rPr kumimoji="1" lang="en-US" altLang="ja-JP" sz="1200" b="0" i="0" dirty="0">
                          <a:latin typeface="Meiryo" panose="020B0604030504040204" pitchFamily="34" charset="-128"/>
                          <a:ea typeface="Meiryo" panose="020B0604030504040204" pitchFamily="34" charset="-128"/>
                        </a:rPr>
                        <a:t>ACE</a:t>
                      </a:r>
                      <a:endParaRPr kumimoji="1" lang="ja-JP" altLang="en-US" sz="1200" b="0" i="0" dirty="0">
                        <a:latin typeface="Meiryo" panose="020B0604030504040204" pitchFamily="34" charset="-128"/>
                        <a:ea typeface="Meiryo" panose="020B0604030504040204" pitchFamily="34" charset="-128"/>
                      </a:endParaRPr>
                    </a:p>
                  </a:txBody>
                  <a:tcPr>
                    <a:solidFill>
                      <a:schemeClr val="bg1"/>
                    </a:solidFill>
                  </a:tcPr>
                </a:tc>
                <a:tc>
                  <a:txBody>
                    <a:bodyPr/>
                    <a:lstStyle/>
                    <a:p>
                      <a:endParaRPr kumimoji="1" lang="ja-JP" altLang="en-US" sz="1200" b="0" i="0" dirty="0">
                        <a:latin typeface="Meiryo" panose="020B0604030504040204" pitchFamily="34" charset="-128"/>
                        <a:ea typeface="Meiryo" panose="020B0604030504040204" pitchFamily="34" charset="-128"/>
                      </a:endParaRPr>
                    </a:p>
                  </a:txBody>
                  <a:tcPr>
                    <a:solidFill>
                      <a:schemeClr val="bg1"/>
                    </a:solidFill>
                  </a:tcPr>
                </a:tc>
                <a:extLst>
                  <a:ext uri="{0D108BD9-81ED-4DB2-BD59-A6C34878D82A}"/>
                </a:extLst>
              </a:tr>
              <a:tr h="473420">
                <a:tc>
                  <a:txBody>
                    <a:bodyPr/>
                    <a:lstStyle/>
                    <a:p>
                      <a:pPr algn="ctr"/>
                      <a:r>
                        <a:rPr kumimoji="1" lang="en-US" altLang="ja-JP" sz="1200" b="0" i="0" dirty="0">
                          <a:latin typeface="Meiryo" panose="020B0604030504040204" pitchFamily="34" charset="-128"/>
                          <a:ea typeface="Meiryo" panose="020B0604030504040204" pitchFamily="34" charset="-128"/>
                        </a:rPr>
                        <a:t>17</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ja-JP" altLang="en-US" sz="1200" b="0" i="0">
                          <a:latin typeface="Meiryo" panose="020B0604030504040204" pitchFamily="34" charset="-128"/>
                          <a:ea typeface="Meiryo" panose="020B0604030504040204" pitchFamily="34" charset="-128"/>
                        </a:rPr>
                        <a:t>ガーナの</a:t>
                      </a:r>
                      <a:endParaRPr kumimoji="1" lang="en-US" altLang="ja-JP" sz="1200" b="0" i="0" dirty="0">
                        <a:latin typeface="Meiryo" panose="020B0604030504040204" pitchFamily="34" charset="-128"/>
                        <a:ea typeface="Meiryo" panose="020B0604030504040204" pitchFamily="34" charset="-128"/>
                      </a:endParaRPr>
                    </a:p>
                    <a:p>
                      <a:r>
                        <a:rPr kumimoji="1" lang="ja-JP" altLang="en-US" sz="1200" b="0" i="0">
                          <a:latin typeface="Meiryo" panose="020B0604030504040204" pitchFamily="34" charset="-128"/>
                          <a:ea typeface="Meiryo" panose="020B0604030504040204" pitchFamily="34" charset="-128"/>
                        </a:rPr>
                        <a:t>児童</a:t>
                      </a:r>
                      <a:r>
                        <a:rPr kumimoji="1" lang="ja-JP" altLang="en-US" sz="1200" b="0" i="0" dirty="0">
                          <a:latin typeface="Meiryo" panose="020B0604030504040204" pitchFamily="34" charset="-128"/>
                          <a:ea typeface="Meiryo" panose="020B0604030504040204" pitchFamily="34" charset="-128"/>
                        </a:rPr>
                        <a:t>労働の割合</a:t>
                      </a:r>
                    </a:p>
                  </a:txBody>
                  <a:tcPr>
                    <a:solidFill>
                      <a:schemeClr val="bg1">
                        <a:lumMod val="95000"/>
                      </a:schemeClr>
                    </a:solidFill>
                  </a:tcPr>
                </a:tc>
                <a:tc>
                  <a:txBody>
                    <a:bodyPr/>
                    <a:lstStyle/>
                    <a:p>
                      <a:r>
                        <a:rPr kumimoji="1" lang="en-US" altLang="ja-JP" sz="1200" b="0" i="0" dirty="0">
                          <a:latin typeface="Meiryo" panose="020B0604030504040204" pitchFamily="34" charset="-128"/>
                          <a:ea typeface="Meiryo" panose="020B0604030504040204" pitchFamily="34" charset="-128"/>
                        </a:rPr>
                        <a:t>The World Bank</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lang="en-US" altLang="ja-JP" sz="1200" b="0" i="0" dirty="0">
                          <a:latin typeface="Meiryo" panose="020B0604030504040204" pitchFamily="34" charset="-128"/>
                          <a:ea typeface="Meiryo" panose="020B0604030504040204" pitchFamily="34" charset="-128"/>
                          <a:hlinkClick r:id="rId2"/>
                        </a:rPr>
                        <a:t>World Development Indicators | The World Bank</a:t>
                      </a:r>
                      <a:endParaRPr lang="en-US" altLang="ja-JP" sz="1200" b="0" i="0" dirty="0">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dirty="0">
                          <a:latin typeface="Meiryo" panose="020B0604030504040204" pitchFamily="34" charset="-128"/>
                          <a:ea typeface="Meiryo" panose="020B0604030504040204" pitchFamily="34" charset="-128"/>
                        </a:rPr>
                        <a:t>こちらから「</a:t>
                      </a:r>
                      <a:r>
                        <a:rPr kumimoji="1" lang="en-US" altLang="ja-JP" sz="1200" b="0" i="0" dirty="0">
                          <a:latin typeface="Meiryo" panose="020B0604030504040204" pitchFamily="34" charset="-128"/>
                          <a:ea typeface="Meiryo" panose="020B0604030504040204" pitchFamily="34" charset="-128"/>
                        </a:rPr>
                        <a:t>Ghana</a:t>
                      </a:r>
                      <a:r>
                        <a:rPr kumimoji="1" lang="ja-JP" altLang="en-US" sz="1200" b="0" i="0" dirty="0">
                          <a:latin typeface="Meiryo" panose="020B0604030504040204" pitchFamily="34" charset="-128"/>
                          <a:ea typeface="Meiryo" panose="020B0604030504040204" pitchFamily="34" charset="-128"/>
                        </a:rPr>
                        <a:t>」「</a:t>
                      </a:r>
                      <a:r>
                        <a:rPr kumimoji="1" lang="en-US" altLang="ja-JP" sz="1200" b="0" i="0" dirty="0">
                          <a:latin typeface="Meiryo" panose="020B0604030504040204" pitchFamily="34" charset="-128"/>
                          <a:ea typeface="Meiryo" panose="020B0604030504040204" pitchFamily="34" charset="-128"/>
                        </a:rPr>
                        <a:t>Children in employment, total (% of children ages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dirty="0">
                          <a:latin typeface="Meiryo" panose="020B0604030504040204" pitchFamily="34" charset="-128"/>
                          <a:ea typeface="Meiryo" panose="020B0604030504040204" pitchFamily="34" charset="-128"/>
                        </a:rPr>
                        <a:t>7-14)</a:t>
                      </a:r>
                      <a:r>
                        <a:rPr kumimoji="1" lang="ja-JP" altLang="en-US" sz="1200" b="0" i="0" dirty="0">
                          <a:latin typeface="Meiryo" panose="020B0604030504040204" pitchFamily="34" charset="-128"/>
                          <a:ea typeface="Meiryo" panose="020B0604030504040204" pitchFamily="34" charset="-128"/>
                        </a:rPr>
                        <a:t>」「</a:t>
                      </a:r>
                      <a:r>
                        <a:rPr kumimoji="1" lang="en-US" altLang="ja-JP" sz="1200" b="0" i="0" dirty="0">
                          <a:latin typeface="Meiryo" panose="020B0604030504040204" pitchFamily="34" charset="-128"/>
                          <a:ea typeface="Meiryo" panose="020B0604030504040204" pitchFamily="34" charset="-128"/>
                        </a:rPr>
                        <a:t>2012</a:t>
                      </a:r>
                      <a:r>
                        <a:rPr kumimoji="1" lang="ja-JP" altLang="en-US" sz="1200" b="0" i="0" dirty="0">
                          <a:latin typeface="Meiryo" panose="020B0604030504040204" pitchFamily="34" charset="-128"/>
                          <a:ea typeface="Meiryo" panose="020B0604030504040204" pitchFamily="34" charset="-128"/>
                        </a:rPr>
                        <a:t>」を検索</a:t>
                      </a:r>
                    </a:p>
                  </a:txBody>
                  <a:tcPr>
                    <a:solidFill>
                      <a:schemeClr val="bg1">
                        <a:lumMod val="95000"/>
                      </a:schemeClr>
                    </a:solidFill>
                  </a:tcPr>
                </a:tc>
                <a:extLst>
                  <a:ext uri="{0D108BD9-81ED-4DB2-BD59-A6C34878D82A}"/>
                </a:extLst>
              </a:tr>
              <a:tr h="662788">
                <a:tc>
                  <a:txBody>
                    <a:bodyPr/>
                    <a:lstStyle/>
                    <a:p>
                      <a:pPr algn="ctr"/>
                      <a:r>
                        <a:rPr kumimoji="1" lang="en-US" altLang="ja-JP" sz="1200" b="0" i="0" dirty="0">
                          <a:latin typeface="Meiryo" panose="020B0604030504040204" pitchFamily="34" charset="-128"/>
                          <a:ea typeface="Meiryo" panose="020B0604030504040204" pitchFamily="34" charset="-128"/>
                        </a:rPr>
                        <a:t>19</a:t>
                      </a:r>
                      <a:endParaRPr kumimoji="1" lang="ja-JP" altLang="en-US" sz="1200" b="0" i="0" dirty="0">
                        <a:latin typeface="Meiryo" panose="020B0604030504040204" pitchFamily="34" charset="-128"/>
                        <a:ea typeface="Meiryo" panose="020B0604030504040204" pitchFamily="34" charset="-128"/>
                      </a:endParaRPr>
                    </a:p>
                  </a:txBody>
                  <a:tcPr>
                    <a:solidFill>
                      <a:schemeClr val="bg1"/>
                    </a:solidFill>
                  </a:tcPr>
                </a:tc>
                <a:tc>
                  <a:txBody>
                    <a:bodyPr/>
                    <a:lstStyle/>
                    <a:p>
                      <a:r>
                        <a:rPr kumimoji="1" lang="ja-JP" altLang="en-US" sz="1200" b="0" i="0" dirty="0">
                          <a:latin typeface="Meiryo" panose="020B0604030504040204" pitchFamily="34" charset="-128"/>
                          <a:ea typeface="Meiryo" panose="020B0604030504040204" pitchFamily="34" charset="-128"/>
                        </a:rPr>
                        <a:t>ガーナ</a:t>
                      </a:r>
                      <a:r>
                        <a:rPr kumimoji="1" lang="ja-JP" altLang="en-US" sz="1200" b="0" i="0">
                          <a:latin typeface="Meiryo" panose="020B0604030504040204" pitchFamily="34" charset="-128"/>
                          <a:ea typeface="Meiryo" panose="020B0604030504040204" pitchFamily="34" charset="-128"/>
                        </a:rPr>
                        <a:t>のカカオ農家</a:t>
                      </a:r>
                      <a:r>
                        <a:rPr kumimoji="1" lang="ja-JP" altLang="en-US" sz="1200" b="0" i="0" dirty="0">
                          <a:latin typeface="Meiryo" panose="020B0604030504040204" pitchFamily="34" charset="-128"/>
                          <a:ea typeface="Meiryo" panose="020B0604030504040204" pitchFamily="34" charset="-128"/>
                        </a:rPr>
                        <a:t>の生活費</a:t>
                      </a:r>
                    </a:p>
                  </a:txBody>
                  <a:tcPr>
                    <a:solidFill>
                      <a:schemeClr val="bg1"/>
                    </a:solidFill>
                  </a:tcPr>
                </a:tc>
                <a:tc>
                  <a:txBody>
                    <a:bodyPr/>
                    <a:lstStyle/>
                    <a:p>
                      <a:r>
                        <a:rPr kumimoji="1" lang="en-US" altLang="ja-JP" sz="1200" b="0" i="0" dirty="0">
                          <a:latin typeface="Meiryo" panose="020B0604030504040204" pitchFamily="34" charset="-128"/>
                          <a:ea typeface="Meiryo" panose="020B0604030504040204" pitchFamily="34" charset="-128"/>
                        </a:rPr>
                        <a:t>Swiss Platform for Sustainable cocoa</a:t>
                      </a:r>
                    </a:p>
                  </a:txBody>
                  <a:tcPr>
                    <a:solidFill>
                      <a:schemeClr val="bg1"/>
                    </a:solidFill>
                  </a:tcPr>
                </a:tc>
                <a:tc>
                  <a:txBody>
                    <a:bodyPr/>
                    <a:lstStyle/>
                    <a:p>
                      <a:r>
                        <a:rPr kumimoji="1" lang="en-US" altLang="ja-JP" sz="1200" b="0" i="0" dirty="0">
                          <a:latin typeface="Meiryo" panose="020B0604030504040204" pitchFamily="34" charset="-128"/>
                          <a:ea typeface="Meiryo" panose="020B0604030504040204" pitchFamily="34" charset="-128"/>
                          <a:hlinkClick r:id="rId3"/>
                        </a:rPr>
                        <a:t>https://www.kakaoplattform.ch/news-information/studies-and-reports</a:t>
                      </a:r>
                      <a:endParaRPr kumimoji="1" lang="en-US" altLang="ja-JP" sz="1200" b="0" i="0" dirty="0">
                        <a:latin typeface="Meiryo" panose="020B0604030504040204" pitchFamily="34" charset="-128"/>
                        <a:ea typeface="Meiryo" panose="020B0604030504040204" pitchFamily="34" charset="-128"/>
                      </a:endParaRPr>
                    </a:p>
                    <a:p>
                      <a:r>
                        <a:rPr kumimoji="1" lang="ja-JP" altLang="en-US" sz="1200" b="0" i="0">
                          <a:latin typeface="Meiryo" panose="020B0604030504040204" pitchFamily="34" charset="-128"/>
                          <a:ea typeface="Meiryo" panose="020B0604030504040204" pitchFamily="34" charset="-128"/>
                        </a:rPr>
                        <a:t>こちらからカカオ</a:t>
                      </a:r>
                      <a:r>
                        <a:rPr kumimoji="1" lang="ja-JP" altLang="en-US" sz="1200" b="0" i="0" dirty="0">
                          <a:latin typeface="Meiryo" panose="020B0604030504040204" pitchFamily="34" charset="-128"/>
                          <a:ea typeface="Meiryo" panose="020B0604030504040204" pitchFamily="34" charset="-128"/>
                        </a:rPr>
                        <a:t>農家の年間所得を日換算して５人家族として算出</a:t>
                      </a:r>
                    </a:p>
                  </a:txBody>
                  <a:tcPr>
                    <a:solidFill>
                      <a:schemeClr val="bg1"/>
                    </a:solidFill>
                  </a:tcPr>
                </a:tc>
                <a:extLst>
                  <a:ext uri="{0D108BD9-81ED-4DB2-BD59-A6C34878D82A}"/>
                </a:extLst>
              </a:tr>
              <a:tr h="473420">
                <a:tc>
                  <a:txBody>
                    <a:bodyPr/>
                    <a:lstStyle/>
                    <a:p>
                      <a:pPr algn="ctr"/>
                      <a:r>
                        <a:rPr kumimoji="1" lang="en-US" altLang="ja-JP" sz="1200" b="0" i="0" dirty="0">
                          <a:latin typeface="Meiryo" panose="020B0604030504040204" pitchFamily="34" charset="-128"/>
                          <a:ea typeface="Meiryo" panose="020B0604030504040204" pitchFamily="34" charset="-128"/>
                        </a:rPr>
                        <a:t>19</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ja-JP" altLang="en-US" sz="1200" b="0" i="0">
                          <a:latin typeface="Meiryo" panose="020B0604030504040204" pitchFamily="34" charset="-128"/>
                          <a:ea typeface="Meiryo" panose="020B0604030504040204" pitchFamily="34" charset="-128"/>
                        </a:rPr>
                        <a:t>国際貧困ライン</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en-US" altLang="ja-JP" sz="1200" b="0" i="0" dirty="0">
                          <a:latin typeface="Meiryo" panose="020B0604030504040204" pitchFamily="34" charset="-128"/>
                          <a:ea typeface="Meiryo" panose="020B0604030504040204" pitchFamily="34" charset="-128"/>
                        </a:rPr>
                        <a:t>World Bank Group</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en-US" altLang="ja-JP" sz="1200" b="0" i="0" dirty="0">
                          <a:latin typeface="Meiryo" panose="020B0604030504040204" pitchFamily="34" charset="-128"/>
                          <a:ea typeface="Meiryo" panose="020B0604030504040204" pitchFamily="34" charset="-128"/>
                          <a:hlinkClick r:id="rId4"/>
                        </a:rPr>
                        <a:t>https://www.worldbank.org/ja/news/factsheet/2025/06/05/june-2025-update-to-global-poverty-lines</a:t>
                      </a:r>
                      <a:endParaRPr kumimoji="1" lang="en-US" altLang="ja-JP" sz="1200" b="0" i="0" dirty="0">
                        <a:latin typeface="Meiryo" panose="020B0604030504040204" pitchFamily="34" charset="-128"/>
                        <a:ea typeface="Meiryo" panose="020B0604030504040204" pitchFamily="34" charset="-128"/>
                      </a:endParaRPr>
                    </a:p>
                  </a:txBody>
                  <a:tcPr>
                    <a:solidFill>
                      <a:schemeClr val="bg1">
                        <a:lumMod val="95000"/>
                      </a:schemeClr>
                    </a:solidFill>
                  </a:tcPr>
                </a:tc>
                <a:extLst>
                  <a:ext uri="{0D108BD9-81ED-4DB2-BD59-A6C34878D82A}"/>
                </a:extLst>
              </a:tr>
              <a:tr h="266972">
                <a:tc>
                  <a:txBody>
                    <a:bodyPr/>
                    <a:lstStyle/>
                    <a:p>
                      <a:pPr algn="ctr"/>
                      <a:r>
                        <a:rPr kumimoji="1" lang="en-US" altLang="ja-JP" sz="1200" b="0" i="0" dirty="0">
                          <a:latin typeface="Meiryo" panose="020B0604030504040204" pitchFamily="34" charset="-128"/>
                          <a:ea typeface="Meiryo" panose="020B0604030504040204" pitchFamily="34" charset="-128"/>
                        </a:rPr>
                        <a:t>26</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ja-JP" altLang="en-US" sz="1200" b="0" i="0">
                          <a:latin typeface="Meiryo" panose="020B0604030504040204" pitchFamily="34" charset="-128"/>
                          <a:ea typeface="Meiryo" panose="020B0604030504040204" pitchFamily="34" charset="-128"/>
                        </a:rPr>
                        <a:t>給食写真</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ja-JP" altLang="en-US" sz="1200" b="0" i="0">
                          <a:latin typeface="Meiryo" panose="020B0604030504040204" pitchFamily="34" charset="-128"/>
                          <a:ea typeface="Meiryo" panose="020B0604030504040204" pitchFamily="34" charset="-128"/>
                        </a:rPr>
                        <a:t>浜松市立</a:t>
                      </a:r>
                      <a:r>
                        <a:rPr kumimoji="1" lang="en-US" altLang="ja-JP" sz="1200" b="0" i="0" dirty="0">
                          <a:latin typeface="Meiryo" panose="020B0604030504040204" pitchFamily="34" charset="-128"/>
                          <a:ea typeface="Meiryo" panose="020B0604030504040204" pitchFamily="34" charset="-128"/>
                        </a:rPr>
                        <a:t> </a:t>
                      </a:r>
                      <a:r>
                        <a:rPr kumimoji="1" lang="ja-JP" altLang="en-US" sz="1200" b="0" i="0">
                          <a:latin typeface="Meiryo" panose="020B0604030504040204" pitchFamily="34" charset="-128"/>
                          <a:ea typeface="Meiryo" panose="020B0604030504040204" pitchFamily="34" charset="-128"/>
                        </a:rPr>
                        <a:t>丸塚中学校</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endParaRPr kumimoji="1" lang="en-US" altLang="ja-JP" sz="1200" b="0" i="0" dirty="0">
                        <a:latin typeface="Meiryo" panose="020B0604030504040204" pitchFamily="34" charset="-128"/>
                        <a:ea typeface="Meiryo" panose="020B0604030504040204" pitchFamily="34" charset="-128"/>
                      </a:endParaRPr>
                    </a:p>
                  </a:txBody>
                  <a:tcPr>
                    <a:solidFill>
                      <a:schemeClr val="bg1">
                        <a:lumMod val="95000"/>
                      </a:schemeClr>
                    </a:solidFill>
                  </a:tcPr>
                </a:tc>
                <a:extLst>
                  <a:ext uri="{0D108BD9-81ED-4DB2-BD59-A6C34878D82A}"/>
                </a:extLst>
              </a:tr>
              <a:tr h="0">
                <a:tc>
                  <a:txBody>
                    <a:bodyPr/>
                    <a:lstStyle/>
                    <a:p>
                      <a:pPr algn="ctr"/>
                      <a:r>
                        <a:rPr kumimoji="1" lang="en-US" altLang="ja-JP" sz="1200" b="0" i="0" dirty="0">
                          <a:latin typeface="Meiryo" panose="020B0604030504040204" pitchFamily="34" charset="-128"/>
                          <a:ea typeface="Meiryo" panose="020B0604030504040204" pitchFamily="34" charset="-128"/>
                        </a:rPr>
                        <a:t>27</a:t>
                      </a:r>
                      <a:endParaRPr kumimoji="1" lang="ja-JP" altLang="en-US" sz="1200" b="0" i="0" dirty="0">
                        <a:latin typeface="Meiryo" panose="020B0604030504040204" pitchFamily="34" charset="-128"/>
                        <a:ea typeface="Meiryo" panose="020B0604030504040204" pitchFamily="34" charset="-128"/>
                      </a:endParaRPr>
                    </a:p>
                  </a:txBody>
                  <a:tcPr>
                    <a:solidFill>
                      <a:schemeClr val="bg1"/>
                    </a:solidFill>
                  </a:tcPr>
                </a:tc>
                <a:tc>
                  <a:txBody>
                    <a:bodyPr/>
                    <a:lstStyle/>
                    <a:p>
                      <a:r>
                        <a:rPr kumimoji="1" lang="ja-JP" altLang="en-US" sz="1200" b="0" i="0">
                          <a:latin typeface="Meiryo" panose="020B0604030504040204" pitchFamily="34" charset="-128"/>
                          <a:ea typeface="Meiryo" panose="020B0604030504040204" pitchFamily="34" charset="-128"/>
                        </a:rPr>
                        <a:t>フェアトレード商品</a:t>
                      </a:r>
                      <a:r>
                        <a:rPr kumimoji="1" lang="ja-JP" altLang="en-US" sz="1200" b="0" i="0" dirty="0">
                          <a:latin typeface="Meiryo" panose="020B0604030504040204" pitchFamily="34" charset="-128"/>
                          <a:ea typeface="Meiryo" panose="020B0604030504040204" pitchFamily="34" charset="-128"/>
                        </a:rPr>
                        <a:t>の調べ先</a:t>
                      </a:r>
                    </a:p>
                  </a:txBody>
                  <a:tcPr>
                    <a:solidFill>
                      <a:schemeClr val="bg1"/>
                    </a:solidFill>
                  </a:tcPr>
                </a:tc>
                <a:tc>
                  <a:txBody>
                    <a:bodyPr/>
                    <a:lstStyle/>
                    <a:p>
                      <a:r>
                        <a:rPr kumimoji="1" lang="ja-JP" altLang="en-US" sz="1200" b="0" i="0">
                          <a:latin typeface="Meiryo" panose="020B0604030504040204" pitchFamily="34" charset="-128"/>
                          <a:ea typeface="Meiryo" panose="020B0604030504040204" pitchFamily="34" charset="-128"/>
                        </a:rPr>
                        <a:t>国際フェアトレード</a:t>
                      </a:r>
                      <a:r>
                        <a:rPr kumimoji="1" lang="ja-JP" altLang="en-US" sz="1200" b="0" i="0" dirty="0">
                          <a:latin typeface="Meiryo" panose="020B0604030504040204" pitchFamily="34" charset="-128"/>
                          <a:ea typeface="Meiryo" panose="020B0604030504040204" pitchFamily="34" charset="-128"/>
                        </a:rPr>
                        <a:t>認証</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dirty="0">
                          <a:latin typeface="Meiryo" panose="020B0604030504040204" pitchFamily="34" charset="-128"/>
                          <a:ea typeface="Meiryo" panose="020B0604030504040204" pitchFamily="34" charset="-128"/>
                          <a:hlinkClick r:id="rId5"/>
                        </a:rPr>
                        <a:t>https://www.fairtrade.net/jp-jp/products/fairtrade-products.html</a:t>
                      </a:r>
                      <a:endParaRPr lang="en-US" altLang="ja-JP" sz="1200" b="0" i="0" dirty="0">
                        <a:latin typeface="Meiryo" panose="020B0604030504040204" pitchFamily="34" charset="-128"/>
                        <a:ea typeface="Meiryo" panose="020B0604030504040204" pitchFamily="34" charset="-128"/>
                      </a:endParaRPr>
                    </a:p>
                  </a:txBody>
                  <a:tcPr>
                    <a:solidFill>
                      <a:schemeClr val="bg1"/>
                    </a:solidFill>
                  </a:tcPr>
                </a:tc>
                <a:extLst>
                  <a:ext uri="{0D108BD9-81ED-4DB2-BD59-A6C34878D82A}"/>
                </a:extLst>
              </a:tr>
              <a:tr h="285810">
                <a:tc>
                  <a:txBody>
                    <a:bodyPr/>
                    <a:lstStyle/>
                    <a:p>
                      <a:pPr algn="ctr"/>
                      <a:r>
                        <a:rPr kumimoji="1" lang="en-US" altLang="ja-JP" sz="1200" b="0" i="0" dirty="0">
                          <a:latin typeface="Meiryo" panose="020B0604030504040204" pitchFamily="34" charset="-128"/>
                          <a:ea typeface="Meiryo" panose="020B0604030504040204" pitchFamily="34" charset="-128"/>
                        </a:rPr>
                        <a:t>27</a:t>
                      </a:r>
                      <a:r>
                        <a:rPr kumimoji="1" lang="ja-JP" altLang="en-US" sz="1200" b="0" i="0" dirty="0">
                          <a:latin typeface="Meiryo" panose="020B0604030504040204" pitchFamily="34" charset="-128"/>
                          <a:ea typeface="Meiryo" panose="020B0604030504040204" pitchFamily="34" charset="-128"/>
                        </a:rPr>
                        <a:t>～</a:t>
                      </a:r>
                      <a:r>
                        <a:rPr kumimoji="1" lang="en-US" altLang="ja-JP" sz="1200" b="0" i="0" dirty="0">
                          <a:latin typeface="Meiryo" panose="020B0604030504040204" pitchFamily="34" charset="-128"/>
                          <a:ea typeface="Meiryo" panose="020B0604030504040204" pitchFamily="34" charset="-128"/>
                        </a:rPr>
                        <a:t>30</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ja-JP" altLang="en-US" sz="1200" b="0" i="0">
                          <a:latin typeface="Meiryo" panose="020B0604030504040204" pitchFamily="34" charset="-128"/>
                          <a:ea typeface="Meiryo" panose="020B0604030504040204" pitchFamily="34" charset="-128"/>
                        </a:rPr>
                        <a:t>フェアトレード商品</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ja-JP" altLang="en-US" sz="1200" b="0" i="0">
                          <a:latin typeface="Meiryo" panose="020B0604030504040204" pitchFamily="34" charset="-128"/>
                          <a:ea typeface="Meiryo" panose="020B0604030504040204" pitchFamily="34" charset="-128"/>
                        </a:rPr>
                        <a:t>わかちあいプロジェクト</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en-US" altLang="ja-JP" sz="1200" b="0" i="0" dirty="0">
                          <a:latin typeface="Meiryo" panose="020B0604030504040204" pitchFamily="34" charset="-128"/>
                          <a:ea typeface="Meiryo" panose="020B0604030504040204" pitchFamily="34" charset="-128"/>
                          <a:hlinkClick r:id="rId6"/>
                        </a:rPr>
                        <a:t>https://wakachiai.jp/</a:t>
                      </a:r>
                      <a:r>
                        <a:rPr kumimoji="1" lang="ja-JP" altLang="en-US" sz="1200" b="0" i="0" dirty="0">
                          <a:latin typeface="Meiryo" panose="020B0604030504040204" pitchFamily="34" charset="-128"/>
                          <a:ea typeface="Meiryo" panose="020B0604030504040204" pitchFamily="34" charset="-128"/>
                        </a:rPr>
                        <a:t>　</a:t>
                      </a:r>
                      <a:endParaRPr kumimoji="1" lang="en-US" altLang="ja-JP" sz="1200" b="0" i="0" dirty="0">
                        <a:latin typeface="Meiryo" panose="020B0604030504040204" pitchFamily="34" charset="-128"/>
                        <a:ea typeface="Meiryo" panose="020B0604030504040204" pitchFamily="34" charset="-128"/>
                      </a:endParaRPr>
                    </a:p>
                  </a:txBody>
                  <a:tcPr>
                    <a:solidFill>
                      <a:schemeClr val="bg1">
                        <a:lumMod val="95000"/>
                      </a:schemeClr>
                    </a:solidFill>
                  </a:tcPr>
                </a:tc>
                <a:extLst>
                  <a:ext uri="{0D108BD9-81ED-4DB2-BD59-A6C34878D82A}"/>
                </a:extLst>
              </a:tr>
              <a:tr h="435294">
                <a:tc>
                  <a:txBody>
                    <a:bodyPr/>
                    <a:lstStyle/>
                    <a:p>
                      <a:pPr algn="ctr"/>
                      <a:r>
                        <a:rPr kumimoji="1" lang="en-US" altLang="ja-JP" sz="1200" b="0" i="0" dirty="0">
                          <a:latin typeface="Meiryo" panose="020B0604030504040204" pitchFamily="34" charset="-128"/>
                          <a:ea typeface="Meiryo" panose="020B0604030504040204" pitchFamily="34" charset="-128"/>
                        </a:rPr>
                        <a:t>33</a:t>
                      </a:r>
                      <a:endParaRPr kumimoji="1" lang="ja-JP" altLang="en-US" sz="1200" b="0" i="0" dirty="0">
                        <a:latin typeface="Meiryo" panose="020B0604030504040204" pitchFamily="34" charset="-128"/>
                        <a:ea typeface="Meiryo" panose="020B0604030504040204" pitchFamily="34" charset="-128"/>
                      </a:endParaRPr>
                    </a:p>
                  </a:txBody>
                  <a:tcPr>
                    <a:solidFill>
                      <a:schemeClr val="bg1"/>
                    </a:solidFill>
                  </a:tcPr>
                </a:tc>
                <a:tc>
                  <a:txBody>
                    <a:bodyPr/>
                    <a:lstStyle/>
                    <a:p>
                      <a:r>
                        <a:rPr kumimoji="1" lang="ja-JP" altLang="en-US" sz="1200" b="0" i="0" dirty="0">
                          <a:latin typeface="Meiryo" panose="020B0604030504040204" pitchFamily="34" charset="-128"/>
                          <a:ea typeface="Meiryo" panose="020B0604030504040204" pitchFamily="34" charset="-128"/>
                        </a:rPr>
                        <a:t>世界の主要まぐろ</a:t>
                      </a:r>
                      <a:r>
                        <a:rPr kumimoji="1" lang="ja-JP" altLang="en-US" sz="1200" b="0" i="0">
                          <a:latin typeface="Meiryo" panose="020B0604030504040204" pitchFamily="34" charset="-128"/>
                          <a:ea typeface="Meiryo" panose="020B0604030504040204" pitchFamily="34" charset="-128"/>
                        </a:rPr>
                        <a:t>類の</a:t>
                      </a:r>
                      <a:endParaRPr kumimoji="1" lang="en-US" altLang="ja-JP" sz="1200" b="0" i="0" dirty="0">
                        <a:latin typeface="Meiryo" panose="020B0604030504040204" pitchFamily="34" charset="-128"/>
                        <a:ea typeface="Meiryo" panose="020B0604030504040204" pitchFamily="34" charset="-128"/>
                      </a:endParaRPr>
                    </a:p>
                    <a:p>
                      <a:r>
                        <a:rPr kumimoji="1" lang="ja-JP" altLang="en-US" sz="1200" b="0" i="0">
                          <a:latin typeface="Meiryo" panose="020B0604030504040204" pitchFamily="34" charset="-128"/>
                          <a:ea typeface="Meiryo" panose="020B0604030504040204" pitchFamily="34" charset="-128"/>
                        </a:rPr>
                        <a:t>漁獲量</a:t>
                      </a:r>
                      <a:r>
                        <a:rPr kumimoji="1" lang="ja-JP" altLang="en-US" sz="1200" b="0" i="0" dirty="0">
                          <a:latin typeface="Meiryo" panose="020B0604030504040204" pitchFamily="34" charset="-128"/>
                          <a:ea typeface="Meiryo" panose="020B0604030504040204" pitchFamily="34" charset="-128"/>
                        </a:rPr>
                        <a:t>の推移</a:t>
                      </a:r>
                    </a:p>
                  </a:txBody>
                  <a:tcPr>
                    <a:solidFill>
                      <a:schemeClr val="bg1"/>
                    </a:solidFill>
                  </a:tcPr>
                </a:tc>
                <a:tc>
                  <a:txBody>
                    <a:bodyPr/>
                    <a:lstStyle/>
                    <a:p>
                      <a:r>
                        <a:rPr kumimoji="1" lang="ja-JP" altLang="en-US" sz="1200" b="0" i="0" dirty="0">
                          <a:latin typeface="Meiryo" panose="020B0604030504040204" pitchFamily="34" charset="-128"/>
                          <a:ea typeface="Meiryo" panose="020B0604030504040204" pitchFamily="34" charset="-128"/>
                        </a:rPr>
                        <a:t>水産庁</a:t>
                      </a:r>
                    </a:p>
                  </a:txBody>
                  <a:tcPr>
                    <a:solidFill>
                      <a:schemeClr val="bg1"/>
                    </a:solidFill>
                  </a:tcPr>
                </a:tc>
                <a:tc>
                  <a:txBody>
                    <a:bodyPr/>
                    <a:lstStyle/>
                    <a:p>
                      <a:r>
                        <a:rPr kumimoji="1" lang="en-US" altLang="ja-JP" sz="1200" b="0" i="0" dirty="0">
                          <a:latin typeface="Meiryo" panose="020B0604030504040204" pitchFamily="34" charset="-128"/>
                          <a:ea typeface="Meiryo" panose="020B0604030504040204" pitchFamily="34" charset="-128"/>
                          <a:hlinkClick r:id="rId7"/>
                        </a:rPr>
                        <a:t>https://www.kokushi.fra.go.jp/R06/R06_03_tunas-R.pdf</a:t>
                      </a:r>
                      <a:endParaRPr kumimoji="1" lang="en-US" altLang="ja-JP" sz="1200" b="0" i="0" dirty="0">
                        <a:latin typeface="Meiryo" panose="020B0604030504040204" pitchFamily="34" charset="-128"/>
                        <a:ea typeface="Meiryo" panose="020B0604030504040204" pitchFamily="34" charset="-128"/>
                      </a:endParaRPr>
                    </a:p>
                    <a:p>
                      <a:endParaRPr kumimoji="1" lang="en-US" altLang="ja-JP" sz="1200" b="0" i="0" dirty="0">
                        <a:latin typeface="Meiryo" panose="020B0604030504040204" pitchFamily="34" charset="-128"/>
                        <a:ea typeface="Meiryo" panose="020B0604030504040204" pitchFamily="34" charset="-128"/>
                      </a:endParaRPr>
                    </a:p>
                  </a:txBody>
                  <a:tcPr>
                    <a:solidFill>
                      <a:schemeClr val="bg1"/>
                    </a:solidFill>
                  </a:tcPr>
                </a:tc>
                <a:extLst>
                  <a:ext uri="{0D108BD9-81ED-4DB2-BD59-A6C34878D82A}"/>
                </a:extLst>
              </a:tr>
              <a:tr h="224837">
                <a:tc>
                  <a:txBody>
                    <a:bodyPr/>
                    <a:lstStyle/>
                    <a:p>
                      <a:pPr algn="ctr"/>
                      <a:r>
                        <a:rPr kumimoji="1" lang="en-US" altLang="ja-JP" sz="1200" b="0" i="0" dirty="0">
                          <a:latin typeface="Meiryo" panose="020B0604030504040204" pitchFamily="34" charset="-128"/>
                          <a:ea typeface="Meiryo" panose="020B0604030504040204" pitchFamily="34" charset="-128"/>
                        </a:rPr>
                        <a:t>35</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ja-JP" altLang="en-US" sz="1200" b="0" i="0">
                          <a:latin typeface="Meiryo" panose="020B0604030504040204" pitchFamily="34" charset="-128"/>
                          <a:ea typeface="Meiryo" panose="020B0604030504040204" pitchFamily="34" charset="-128"/>
                        </a:rPr>
                        <a:t>漁写真</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ja-JP" altLang="en-US" sz="1200" b="0" i="0">
                          <a:latin typeface="Meiryo" panose="020B0604030504040204" pitchFamily="34" charset="-128"/>
                          <a:ea typeface="Meiryo" panose="020B0604030504040204" pitchFamily="34" charset="-128"/>
                        </a:rPr>
                        <a:t>共和水産株式会社</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endParaRPr kumimoji="1" lang="en-US" altLang="ja-JP" sz="1200" b="0" i="0" dirty="0">
                        <a:latin typeface="Meiryo" panose="020B0604030504040204" pitchFamily="34" charset="-128"/>
                        <a:ea typeface="Meiryo" panose="020B0604030504040204" pitchFamily="34" charset="-128"/>
                      </a:endParaRPr>
                    </a:p>
                  </a:txBody>
                  <a:tcPr>
                    <a:solidFill>
                      <a:schemeClr val="bg1">
                        <a:lumMod val="95000"/>
                      </a:schemeClr>
                    </a:solidFill>
                  </a:tcPr>
                </a:tc>
                <a:extLst>
                  <a:ext uri="{0D108BD9-81ED-4DB2-BD59-A6C34878D82A}"/>
                </a:extLst>
              </a:tr>
              <a:tr h="224837">
                <a:tc>
                  <a:txBody>
                    <a:bodyPr/>
                    <a:lstStyle/>
                    <a:p>
                      <a:pPr algn="ctr"/>
                      <a:r>
                        <a:rPr kumimoji="1" lang="en-US" altLang="ja-JP" sz="1200" b="0" i="0" dirty="0">
                          <a:latin typeface="Meiryo" panose="020B0604030504040204" pitchFamily="34" charset="-128"/>
                          <a:ea typeface="Meiryo" panose="020B0604030504040204" pitchFamily="34" charset="-128"/>
                        </a:rPr>
                        <a:t>39</a:t>
                      </a:r>
                      <a:endParaRPr kumimoji="1" lang="ja-JP" altLang="en-US" sz="1200" b="0" i="0" dirty="0">
                        <a:latin typeface="Meiryo" panose="020B0604030504040204" pitchFamily="34" charset="-128"/>
                        <a:ea typeface="Meiryo" panose="020B0604030504040204" pitchFamily="34" charset="-128"/>
                      </a:endParaRPr>
                    </a:p>
                  </a:txBody>
                  <a:tcPr>
                    <a:solidFill>
                      <a:schemeClr val="bg1"/>
                    </a:solidFill>
                  </a:tcPr>
                </a:tc>
                <a:tc>
                  <a:txBody>
                    <a:bodyPr/>
                    <a:lstStyle/>
                    <a:p>
                      <a:r>
                        <a:rPr kumimoji="1" lang="ja-JP" altLang="en-US" sz="1200" b="0" i="0">
                          <a:latin typeface="Meiryo" panose="020B0604030504040204" pitchFamily="34" charset="-128"/>
                          <a:ea typeface="Meiryo" panose="020B0604030504040204" pitchFamily="34" charset="-128"/>
                        </a:rPr>
                        <a:t>林業写真</a:t>
                      </a:r>
                      <a:endParaRPr kumimoji="1" lang="ja-JP" altLang="en-US" sz="1200" b="0" i="0" dirty="0">
                        <a:latin typeface="Meiryo" panose="020B0604030504040204" pitchFamily="34" charset="-128"/>
                        <a:ea typeface="Meiryo" panose="020B0604030504040204" pitchFamily="34" charset="-128"/>
                      </a:endParaRPr>
                    </a:p>
                  </a:txBody>
                  <a:tcPr>
                    <a:solidFill>
                      <a:schemeClr val="bg1"/>
                    </a:solidFill>
                  </a:tcPr>
                </a:tc>
                <a:tc>
                  <a:txBody>
                    <a:bodyPr/>
                    <a:lstStyle/>
                    <a:p>
                      <a:r>
                        <a:rPr kumimoji="1" lang="ja-JP" altLang="en-US" sz="1200" b="0" i="0">
                          <a:latin typeface="Meiryo" panose="020B0604030504040204" pitchFamily="34" charset="-128"/>
                          <a:ea typeface="Meiryo" panose="020B0604030504040204" pitchFamily="34" charset="-128"/>
                        </a:rPr>
                        <a:t>浜松市</a:t>
                      </a:r>
                      <a:endParaRPr kumimoji="1" lang="ja-JP" altLang="en-US" sz="1200" b="0" i="0" dirty="0">
                        <a:latin typeface="Meiryo" panose="020B0604030504040204" pitchFamily="34" charset="-128"/>
                        <a:ea typeface="Meiryo" panose="020B0604030504040204" pitchFamily="34" charset="-128"/>
                      </a:endParaRPr>
                    </a:p>
                  </a:txBody>
                  <a:tcPr>
                    <a:solidFill>
                      <a:schemeClr val="bg1"/>
                    </a:solidFill>
                  </a:tcPr>
                </a:tc>
                <a:tc>
                  <a:txBody>
                    <a:bodyPr/>
                    <a:lstStyle/>
                    <a:p>
                      <a:endParaRPr kumimoji="1" lang="en-US" altLang="ja-JP" sz="1200" b="0" i="0" dirty="0">
                        <a:latin typeface="Meiryo" panose="020B0604030504040204" pitchFamily="34" charset="-128"/>
                        <a:ea typeface="Meiryo" panose="020B0604030504040204" pitchFamily="34" charset="-128"/>
                      </a:endParaRPr>
                    </a:p>
                  </a:txBody>
                  <a:tcPr>
                    <a:solidFill>
                      <a:schemeClr val="bg1"/>
                    </a:solidFill>
                  </a:tcPr>
                </a:tc>
                <a:extLst>
                  <a:ext uri="{0D108BD9-81ED-4DB2-BD59-A6C34878D82A}"/>
                </a:extLst>
              </a:tr>
              <a:tr h="224837">
                <a:tc>
                  <a:txBody>
                    <a:bodyPr/>
                    <a:lstStyle/>
                    <a:p>
                      <a:pPr algn="ctr"/>
                      <a:r>
                        <a:rPr kumimoji="1" lang="en-US" altLang="ja-JP" sz="1200" b="0" i="0" dirty="0">
                          <a:latin typeface="Meiryo" panose="020B0604030504040204" pitchFamily="34" charset="-128"/>
                          <a:ea typeface="Meiryo" panose="020B0604030504040204" pitchFamily="34" charset="-128"/>
                        </a:rPr>
                        <a:t>41</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ja-JP" altLang="en-US" sz="1200" b="0" i="0">
                          <a:latin typeface="Meiryo" panose="020B0604030504040204" pitchFamily="34" charset="-128"/>
                          <a:ea typeface="Meiryo" panose="020B0604030504040204" pitchFamily="34" charset="-128"/>
                        </a:rPr>
                        <a:t>再生紙業写真</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ja-JP" altLang="en-US" sz="1200" b="0" i="0">
                          <a:latin typeface="Meiryo" panose="020B0604030504040204" pitchFamily="34" charset="-128"/>
                          <a:ea typeface="Meiryo" panose="020B0604030504040204" pitchFamily="34" charset="-128"/>
                        </a:rPr>
                        <a:t>コアレックス信栄株式会社</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endParaRPr kumimoji="1" lang="en-US" altLang="ja-JP" sz="1200" b="0" i="0" dirty="0">
                        <a:latin typeface="Meiryo" panose="020B0604030504040204" pitchFamily="34" charset="-128"/>
                        <a:ea typeface="Meiryo" panose="020B0604030504040204" pitchFamily="34" charset="-128"/>
                      </a:endParaRPr>
                    </a:p>
                  </a:txBody>
                  <a:tcPr>
                    <a:solidFill>
                      <a:schemeClr val="bg1">
                        <a:lumMod val="95000"/>
                      </a:schemeClr>
                    </a:solidFill>
                  </a:tcPr>
                </a:tc>
                <a:extLst>
                  <a:ext uri="{0D108BD9-81ED-4DB2-BD59-A6C34878D82A}"/>
                </a:extLst>
              </a:tr>
              <a:tr h="224837">
                <a:tc>
                  <a:txBody>
                    <a:bodyPr/>
                    <a:lstStyle/>
                    <a:p>
                      <a:pPr algn="ctr"/>
                      <a:r>
                        <a:rPr kumimoji="1" lang="en-US" altLang="ja-JP" sz="1200" b="0" i="0" dirty="0">
                          <a:latin typeface="Meiryo" panose="020B0604030504040204" pitchFamily="34" charset="-128"/>
                          <a:ea typeface="Meiryo" panose="020B0604030504040204" pitchFamily="34" charset="-128"/>
                        </a:rPr>
                        <a:t>42</a:t>
                      </a:r>
                      <a:endParaRPr kumimoji="1" lang="ja-JP" altLang="en-US" sz="1200" b="0" i="0" dirty="0">
                        <a:latin typeface="Meiryo" panose="020B0604030504040204" pitchFamily="34" charset="-128"/>
                        <a:ea typeface="Meiryo" panose="020B0604030504040204" pitchFamily="34" charset="-128"/>
                      </a:endParaRPr>
                    </a:p>
                  </a:txBody>
                  <a:tcPr>
                    <a:solidFill>
                      <a:schemeClr val="bg1"/>
                    </a:solidFill>
                  </a:tcPr>
                </a:tc>
                <a:tc>
                  <a:txBody>
                    <a:bodyPr/>
                    <a:lstStyle/>
                    <a:p>
                      <a:r>
                        <a:rPr kumimoji="1" lang="ja-JP" altLang="en-US" sz="1200" b="0" i="0">
                          <a:latin typeface="Meiryo" panose="020B0604030504040204" pitchFamily="34" charset="-128"/>
                          <a:ea typeface="Meiryo" panose="020B0604030504040204" pitchFamily="34" charset="-128"/>
                        </a:rPr>
                        <a:t>農園写真</a:t>
                      </a:r>
                      <a:endParaRPr kumimoji="1" lang="ja-JP" altLang="en-US" sz="1200" b="0" i="0" dirty="0">
                        <a:latin typeface="Meiryo" panose="020B0604030504040204" pitchFamily="34" charset="-128"/>
                        <a:ea typeface="Meiryo" panose="020B0604030504040204" pitchFamily="34" charset="-128"/>
                      </a:endParaRPr>
                    </a:p>
                  </a:txBody>
                  <a:tcPr>
                    <a:solidFill>
                      <a:schemeClr val="bg1"/>
                    </a:solidFill>
                  </a:tcPr>
                </a:tc>
                <a:tc>
                  <a:txBody>
                    <a:bodyPr/>
                    <a:lstStyle/>
                    <a:p>
                      <a:r>
                        <a:rPr kumimoji="1" lang="ja-JP" altLang="en-US" sz="1200" b="0" i="0">
                          <a:latin typeface="Meiryo" panose="020B0604030504040204" pitchFamily="34" charset="-128"/>
                          <a:ea typeface="Meiryo" panose="020B0604030504040204" pitchFamily="34" charset="-128"/>
                        </a:rPr>
                        <a:t>善光園</a:t>
                      </a:r>
                      <a:endParaRPr kumimoji="1" lang="ja-JP" altLang="en-US" sz="1200" b="0" i="0" dirty="0">
                        <a:latin typeface="Meiryo" panose="020B0604030504040204" pitchFamily="34" charset="-128"/>
                        <a:ea typeface="Meiryo" panose="020B0604030504040204" pitchFamily="34" charset="-128"/>
                      </a:endParaRPr>
                    </a:p>
                  </a:txBody>
                  <a:tcPr>
                    <a:solidFill>
                      <a:schemeClr val="bg1"/>
                    </a:solidFill>
                  </a:tcPr>
                </a:tc>
                <a:tc>
                  <a:txBody>
                    <a:bodyPr/>
                    <a:lstStyle/>
                    <a:p>
                      <a:endParaRPr kumimoji="1" lang="en-US" altLang="ja-JP" sz="1200" b="0" i="0" dirty="0">
                        <a:latin typeface="Meiryo" panose="020B0604030504040204" pitchFamily="34" charset="-128"/>
                        <a:ea typeface="Meiryo" panose="020B0604030504040204" pitchFamily="34" charset="-128"/>
                      </a:endParaRPr>
                    </a:p>
                  </a:txBody>
                  <a:tcPr>
                    <a:solidFill>
                      <a:schemeClr val="bg1"/>
                    </a:solidFill>
                  </a:tcPr>
                </a:tc>
                <a:extLst>
                  <a:ext uri="{0D108BD9-81ED-4DB2-BD59-A6C34878D82A}"/>
                </a:extLst>
              </a:tr>
              <a:tr h="224837">
                <a:tc>
                  <a:txBody>
                    <a:bodyPr/>
                    <a:lstStyle/>
                    <a:p>
                      <a:pPr algn="ctr"/>
                      <a:r>
                        <a:rPr kumimoji="1" lang="en-US" altLang="ja-JP" sz="1200" b="0" i="0" dirty="0">
                          <a:latin typeface="Meiryo" panose="020B0604030504040204" pitchFamily="34" charset="-128"/>
                          <a:ea typeface="Meiryo" panose="020B0604030504040204" pitchFamily="34" charset="-128"/>
                        </a:rPr>
                        <a:t>43</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r>
                        <a:rPr kumimoji="1" lang="ja-JP" altLang="en-US" sz="1200" b="0" i="0" dirty="0">
                          <a:latin typeface="Meiryo" panose="020B0604030504040204" pitchFamily="34" charset="-128"/>
                          <a:ea typeface="Meiryo" panose="020B0604030504040204" pitchFamily="34" charset="-128"/>
                        </a:rPr>
                        <a:t>作業所写真</a:t>
                      </a:r>
                    </a:p>
                  </a:txBody>
                  <a:tcPr>
                    <a:solidFill>
                      <a:schemeClr val="bg1">
                        <a:lumMod val="95000"/>
                      </a:schemeClr>
                    </a:solidFill>
                  </a:tcPr>
                </a:tc>
                <a:tc>
                  <a:txBody>
                    <a:bodyPr/>
                    <a:lstStyle/>
                    <a:p>
                      <a:r>
                        <a:rPr kumimoji="1" lang="ja-JP" altLang="en-US" sz="1200" b="0" i="0">
                          <a:latin typeface="Meiryo" panose="020B0604030504040204" pitchFamily="34" charset="-128"/>
                          <a:ea typeface="Meiryo" panose="020B0604030504040204" pitchFamily="34" charset="-128"/>
                        </a:rPr>
                        <a:t>株式会社ノースゲイト</a:t>
                      </a:r>
                      <a:endParaRPr kumimoji="1" lang="ja-JP" altLang="en-US" sz="1200" b="0" i="0" dirty="0">
                        <a:latin typeface="Meiryo" panose="020B0604030504040204" pitchFamily="34" charset="-128"/>
                        <a:ea typeface="Meiryo" panose="020B0604030504040204" pitchFamily="34" charset="-128"/>
                      </a:endParaRPr>
                    </a:p>
                  </a:txBody>
                  <a:tcPr>
                    <a:solidFill>
                      <a:schemeClr val="bg1">
                        <a:lumMod val="95000"/>
                      </a:schemeClr>
                    </a:solidFill>
                  </a:tcPr>
                </a:tc>
                <a:tc>
                  <a:txBody>
                    <a:bodyPr/>
                    <a:lstStyle/>
                    <a:p>
                      <a:endParaRPr kumimoji="1" lang="en-US" altLang="ja-JP" sz="1200" b="0" i="0" dirty="0">
                        <a:latin typeface="Meiryo" panose="020B0604030504040204" pitchFamily="34" charset="-128"/>
                        <a:ea typeface="Meiryo" panose="020B0604030504040204" pitchFamily="34" charset="-128"/>
                      </a:endParaRPr>
                    </a:p>
                  </a:txBody>
                  <a:tcPr>
                    <a:solidFill>
                      <a:schemeClr val="bg1">
                        <a:lumMod val="95000"/>
                      </a:schemeClr>
                    </a:solidFill>
                  </a:tcPr>
                </a:tc>
                <a:extLst>
                  <a:ext uri="{0D108BD9-81ED-4DB2-BD59-A6C34878D82A}"/>
                </a:extLst>
              </a:tr>
            </a:tbl>
          </a:graphicData>
        </a:graphic>
      </p:graphicFrame>
      <p:sp>
        <p:nvSpPr>
          <p:cNvPr id="1712" name="テキスト ボックス 3"/>
          <p:cNvSpPr txBox="1"/>
          <p:nvPr/>
        </p:nvSpPr>
        <p:spPr>
          <a:xfrm>
            <a:off x="696037" y="442793"/>
            <a:ext cx="6121020" cy="400110"/>
          </a:xfrm>
          <a:prstGeom prst="rect">
            <a:avLst/>
          </a:prstGeom>
          <a:noFill/>
        </p:spPr>
        <p:txBody>
          <a:bodyPr wrap="square" lIns="0">
            <a:spAutoFit/>
          </a:bodyPr>
          <a:lstStyle/>
          <a:p>
            <a:r>
              <a:rPr kumimoji="1" lang="ja-JP" altLang="en-US" sz="2000" b="1">
                <a:latin typeface="Meiryo" panose="020B0604030504040204" pitchFamily="34" charset="-128"/>
                <a:ea typeface="Meiryo" panose="020B0604030504040204" pitchFamily="34" charset="-128"/>
              </a:rPr>
              <a:t>出典</a:t>
            </a:r>
            <a:endParaRPr lang="ja-JP" altLang="en-US" sz="2000" b="1">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66110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76" name="テキスト ボックス 2"/>
          <p:cNvSpPr txBox="1"/>
          <p:nvPr/>
        </p:nvSpPr>
        <p:spPr>
          <a:xfrm>
            <a:off x="2888365" y="1096512"/>
            <a:ext cx="6415270" cy="1631216"/>
          </a:xfrm>
          <a:prstGeom prst="rect">
            <a:avLst/>
          </a:prstGeom>
          <a:noFill/>
        </p:spPr>
        <p:txBody>
          <a:bodyPr wrap="square">
            <a:spAutoFit/>
          </a:bodyPr>
          <a:lstStyle/>
          <a:p>
            <a:pPr algn="ctr"/>
            <a:r>
              <a:rPr kumimoji="1" lang="ja-JP" altLang="en-US" sz="4000" b="1" dirty="0">
                <a:latin typeface="Meiryo" panose="020B0604030504040204" pitchFamily="34" charset="-128"/>
                <a:ea typeface="Meiryo" panose="020B0604030504040204" pitchFamily="34" charset="-128"/>
              </a:rPr>
              <a:t>マイバック・マイボトル</a:t>
            </a:r>
            <a:r>
              <a:rPr kumimoji="1" lang="ja-JP" altLang="en-US" sz="3200" b="1" dirty="0">
                <a:latin typeface="Meiryo" panose="020B0604030504040204" pitchFamily="34" charset="-128"/>
                <a:ea typeface="Meiryo" panose="020B0604030504040204" pitchFamily="34" charset="-128"/>
              </a:rPr>
              <a:t>も</a:t>
            </a:r>
            <a:endParaRPr kumimoji="1" lang="en-US" altLang="ja-JP" sz="3200" b="1" dirty="0">
              <a:latin typeface="Meiryo" panose="020B0604030504040204" pitchFamily="34" charset="-128"/>
              <a:ea typeface="Meiryo" panose="020B0604030504040204" pitchFamily="34" charset="-128"/>
            </a:endParaRPr>
          </a:p>
          <a:p>
            <a:pPr algn="ctr"/>
            <a:r>
              <a:rPr lang="ja-JP" altLang="en-US" sz="6000" b="1" dirty="0">
                <a:solidFill>
                  <a:srgbClr val="AB7942"/>
                </a:solidFill>
                <a:latin typeface="Meiryo" panose="020B0604030504040204" pitchFamily="34" charset="-128"/>
                <a:ea typeface="Meiryo" panose="020B0604030504040204" pitchFamily="34" charset="-128"/>
              </a:rPr>
              <a:t>エシカル消費</a:t>
            </a:r>
            <a:endParaRPr kumimoji="1" lang="ja-JP" altLang="en-US" sz="6000" b="1" dirty="0">
              <a:solidFill>
                <a:srgbClr val="AB7942"/>
              </a:solidFill>
              <a:latin typeface="Meiryo" panose="020B0604030504040204" pitchFamily="34" charset="-128"/>
              <a:ea typeface="Meiryo" panose="020B0604030504040204" pitchFamily="34" charset="-128"/>
            </a:endParaRPr>
          </a:p>
        </p:txBody>
      </p:sp>
      <p:sp>
        <p:nvSpPr>
          <p:cNvPr id="1177" name="三角形 5"/>
          <p:cNvSpPr/>
          <p:nvPr/>
        </p:nvSpPr>
        <p:spPr>
          <a:xfrm rot="5400000">
            <a:off x="5946427" y="4150386"/>
            <a:ext cx="713880" cy="414734"/>
          </a:xfrm>
          <a:prstGeom prst="triangl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178" name="図 8"/>
          <p:cNvPicPr>
            <a:picLocks noChangeAspect="1"/>
          </p:cNvPicPr>
          <p:nvPr/>
        </p:nvPicPr>
        <p:blipFill>
          <a:blip r:embed="rId1"/>
          <a:srcRect l="15302" t="19638" r="20071" b="18085"/>
          <a:stretch>
            <a:fillRect/>
          </a:stretch>
        </p:blipFill>
        <p:spPr>
          <a:xfrm>
            <a:off x="2338970" y="2983553"/>
            <a:ext cx="2882763" cy="2777935"/>
          </a:xfrm>
          <a:prstGeom prst="rect">
            <a:avLst/>
          </a:prstGeom>
        </p:spPr>
      </p:pic>
      <p:pic>
        <p:nvPicPr>
          <p:cNvPr id="1179" name="図 9"/>
          <p:cNvPicPr>
            <a:picLocks noChangeAspect="1"/>
          </p:cNvPicPr>
          <p:nvPr/>
        </p:nvPicPr>
        <p:blipFill>
          <a:blip r:embed="rId2"/>
          <a:srcRect l="17609" t="14751" r="16528" b="16734"/>
          <a:stretch>
            <a:fillRect/>
          </a:stretch>
        </p:blipFill>
        <p:spPr>
          <a:xfrm>
            <a:off x="7247474" y="3050917"/>
            <a:ext cx="2605556" cy="2710571"/>
          </a:xfrm>
          <a:prstGeom prst="rect">
            <a:avLst/>
          </a:prstGeom>
        </p:spPr>
      </p:pic>
    </p:spTree>
    <p:extLst>
      <p:ext uri="{BB962C8B-B14F-4D97-AF65-F5344CB8AC3E}">
        <p14:creationId xmlns:p14="http://schemas.microsoft.com/office/powerpoint/2010/main" val="91880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85" name="角丸四角形 16"/>
          <p:cNvSpPr/>
          <p:nvPr/>
        </p:nvSpPr>
        <p:spPr>
          <a:xfrm>
            <a:off x="1152994" y="5387328"/>
            <a:ext cx="4127682" cy="758192"/>
          </a:xfrm>
          <a:prstGeom prst="roundRect">
            <a:avLst/>
          </a:prstGeom>
          <a:solidFill>
            <a:srgbClr val="EA9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6" name="テキスト ボックス 7"/>
          <p:cNvSpPr txBox="1"/>
          <p:nvPr/>
        </p:nvSpPr>
        <p:spPr>
          <a:xfrm>
            <a:off x="6465008" y="3213847"/>
            <a:ext cx="4890900" cy="830997"/>
          </a:xfrm>
          <a:prstGeom prst="rect">
            <a:avLst/>
          </a:prstGeom>
          <a:noFill/>
        </p:spPr>
        <p:txBody>
          <a:bodyPr wrap="square" rtlCol="0">
            <a:spAutoFit/>
          </a:bodyPr>
          <a:lstStyle/>
          <a:p>
            <a:pPr algn="ctr"/>
            <a:r>
              <a:rPr kumimoji="1" lang="ja-JP" altLang="en-US" sz="3200" b="1" u="none" strike="noStrike" kern="1200" cap="none" spc="300" normalizeH="0" baseline="0" noProof="0" dirty="0">
                <a:ln>
                  <a:noFill/>
                </a:ln>
                <a:solidFill>
                  <a:prstClr val="black"/>
                </a:solidFill>
                <a:effectLst/>
                <a:uLnTx/>
                <a:uFillTx/>
                <a:latin typeface="Meiryo" panose="020B0604030504040204" pitchFamily="34" charset="-128"/>
                <a:ea typeface="Meiryo" panose="020B0604030504040204" pitchFamily="34" charset="-128"/>
              </a:rPr>
              <a:t>働く</a:t>
            </a:r>
            <a:r>
              <a:rPr lang="ja-JP" altLang="en-US" sz="4800" b="1" spc="300" dirty="0">
                <a:solidFill>
                  <a:srgbClr val="00B0F0"/>
                </a:solidFill>
                <a:latin typeface="Meiryo" panose="020B0604030504040204" pitchFamily="34" charset="-128"/>
                <a:ea typeface="Meiryo" panose="020B0604030504040204" pitchFamily="34" charset="-128"/>
              </a:rPr>
              <a:t>人</a:t>
            </a:r>
            <a:r>
              <a:rPr lang="ja-JP" altLang="en-US" sz="3200" b="1" spc="300" dirty="0">
                <a:solidFill>
                  <a:prstClr val="black"/>
                </a:solidFill>
                <a:latin typeface="Meiryo" panose="020B0604030504040204" pitchFamily="34" charset="-128"/>
                <a:ea typeface="Meiryo" panose="020B0604030504040204" pitchFamily="34" charset="-128"/>
              </a:rPr>
              <a:t>にとっては？</a:t>
            </a:r>
          </a:p>
        </p:txBody>
      </p:sp>
      <p:sp>
        <p:nvSpPr>
          <p:cNvPr id="1187" name="テキスト ボックス 8"/>
          <p:cNvSpPr txBox="1"/>
          <p:nvPr/>
        </p:nvSpPr>
        <p:spPr>
          <a:xfrm>
            <a:off x="1253153" y="5551706"/>
            <a:ext cx="392736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spc="300" dirty="0">
                <a:solidFill>
                  <a:schemeClr val="bg1"/>
                </a:solidFill>
                <a:latin typeface="Meiryo" panose="020B0604030504040204" pitchFamily="34" charset="-128"/>
                <a:ea typeface="Meiryo" panose="020B0604030504040204" pitchFamily="34" charset="-128"/>
              </a:rPr>
              <a:t>もう一度配達が必要</a:t>
            </a:r>
          </a:p>
        </p:txBody>
      </p:sp>
      <p:sp>
        <p:nvSpPr>
          <p:cNvPr id="1188" name="テキスト ボックス 10"/>
          <p:cNvSpPr txBox="1"/>
          <p:nvPr/>
        </p:nvSpPr>
        <p:spPr>
          <a:xfrm>
            <a:off x="6792494" y="5157707"/>
            <a:ext cx="4235928" cy="830997"/>
          </a:xfrm>
          <a:prstGeom prst="rect">
            <a:avLst/>
          </a:prstGeom>
          <a:noFill/>
        </p:spPr>
        <p:txBody>
          <a:bodyPr wrap="square" rtlCol="0">
            <a:spAutoFit/>
          </a:bodyPr>
          <a:lstStyle/>
          <a:p>
            <a:pPr algn="ctr"/>
            <a:r>
              <a:rPr lang="ja-JP" altLang="en-US" sz="4800" b="1" spc="300" dirty="0">
                <a:solidFill>
                  <a:srgbClr val="00B0F0"/>
                </a:solidFill>
                <a:latin typeface="Meiryo" panose="020B0604030504040204" pitchFamily="34" charset="-128"/>
                <a:ea typeface="Meiryo" panose="020B0604030504040204" pitchFamily="34" charset="-128"/>
              </a:rPr>
              <a:t>環境</a:t>
            </a:r>
            <a:r>
              <a:rPr lang="ja-JP" altLang="en-US" sz="3200" b="1" spc="300" dirty="0">
                <a:solidFill>
                  <a:prstClr val="black"/>
                </a:solidFill>
                <a:latin typeface="Meiryo" panose="020B0604030504040204" pitchFamily="34" charset="-128"/>
                <a:ea typeface="Meiryo" panose="020B0604030504040204" pitchFamily="34" charset="-128"/>
              </a:rPr>
              <a:t>にとっては？</a:t>
            </a:r>
          </a:p>
        </p:txBody>
      </p:sp>
      <p:sp>
        <p:nvSpPr>
          <p:cNvPr id="1189" name="角丸四角形 13"/>
          <p:cNvSpPr/>
          <p:nvPr/>
        </p:nvSpPr>
        <p:spPr>
          <a:xfrm>
            <a:off x="6561056" y="2959270"/>
            <a:ext cx="4477950" cy="1254563"/>
          </a:xfrm>
          <a:prstGeom prst="roundRect">
            <a:avLst/>
          </a:prstGeom>
          <a:noFill/>
          <a:ln w="508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0" name="角丸四角形 14"/>
          <p:cNvSpPr/>
          <p:nvPr/>
        </p:nvSpPr>
        <p:spPr>
          <a:xfrm>
            <a:off x="6561056" y="4890956"/>
            <a:ext cx="4477950" cy="1254563"/>
          </a:xfrm>
          <a:prstGeom prst="roundRect">
            <a:avLst/>
          </a:prstGeom>
          <a:noFill/>
          <a:ln w="508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91" name="図 9"/>
          <p:cNvPicPr>
            <a:picLocks noChangeAspect="1"/>
          </p:cNvPicPr>
          <p:nvPr/>
        </p:nvPicPr>
        <p:blipFill>
          <a:blip r:embed="rId1"/>
          <a:stretch>
            <a:fillRect/>
          </a:stretch>
        </p:blipFill>
        <p:spPr>
          <a:xfrm>
            <a:off x="1253153" y="2752848"/>
            <a:ext cx="3927873" cy="2602949"/>
          </a:xfrm>
          <a:prstGeom prst="rect">
            <a:avLst/>
          </a:prstGeom>
        </p:spPr>
      </p:pic>
      <p:sp>
        <p:nvSpPr>
          <p:cNvPr id="1192" name="三角形 1"/>
          <p:cNvSpPr/>
          <p:nvPr/>
        </p:nvSpPr>
        <p:spPr>
          <a:xfrm rot="5400000">
            <a:off x="5514101" y="4206200"/>
            <a:ext cx="713880" cy="414734"/>
          </a:xfrm>
          <a:prstGeom prst="triangl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93" name="テキスト ボックス 18"/>
          <p:cNvSpPr txBox="1"/>
          <p:nvPr/>
        </p:nvSpPr>
        <p:spPr>
          <a:xfrm>
            <a:off x="2726626" y="869296"/>
            <a:ext cx="6415270" cy="1631216"/>
          </a:xfrm>
          <a:prstGeom prst="rect">
            <a:avLst/>
          </a:prstGeom>
          <a:noFill/>
        </p:spPr>
        <p:txBody>
          <a:bodyPr wrap="square">
            <a:spAutoFit/>
          </a:bodyPr>
          <a:lstStyle/>
          <a:p>
            <a:pPr algn="ctr"/>
            <a:r>
              <a:rPr lang="ja-JP" altLang="en-US" sz="4000" b="1" dirty="0">
                <a:latin typeface="Meiryo" panose="020B0604030504040204" pitchFamily="34" charset="-128"/>
                <a:ea typeface="Meiryo" panose="020B0604030504040204" pitchFamily="34" charset="-128"/>
              </a:rPr>
              <a:t>ネットのお買い物</a:t>
            </a:r>
            <a:r>
              <a:rPr lang="ja-JP" altLang="en-US" sz="3200" b="1" dirty="0">
                <a:latin typeface="Meiryo" panose="020B0604030504040204" pitchFamily="34" charset="-128"/>
                <a:ea typeface="Meiryo" panose="020B0604030504040204" pitchFamily="34" charset="-128"/>
              </a:rPr>
              <a:t>で</a:t>
            </a:r>
            <a:endParaRPr kumimoji="1" lang="en-US" altLang="ja-JP" sz="3200" b="1" dirty="0">
              <a:latin typeface="Meiryo" panose="020B0604030504040204" pitchFamily="34" charset="-128"/>
              <a:ea typeface="Meiryo" panose="020B0604030504040204" pitchFamily="34" charset="-128"/>
            </a:endParaRPr>
          </a:p>
          <a:p>
            <a:pPr algn="ctr"/>
            <a:r>
              <a:rPr lang="ja-JP" altLang="en-US" sz="6000" b="1" dirty="0">
                <a:solidFill>
                  <a:srgbClr val="AB7942"/>
                </a:solidFill>
                <a:latin typeface="Meiryo" panose="020B0604030504040204" pitchFamily="34" charset="-128"/>
                <a:ea typeface="Meiryo" panose="020B0604030504040204" pitchFamily="34" charset="-128"/>
              </a:rPr>
              <a:t>エシカル消費</a:t>
            </a:r>
            <a:endParaRPr kumimoji="1" lang="ja-JP" altLang="en-US" sz="6000" b="1" dirty="0">
              <a:solidFill>
                <a:srgbClr val="AB7942"/>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0711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99" name="図 7"/>
          <p:cNvPicPr>
            <a:picLocks noChangeAspect="1"/>
          </p:cNvPicPr>
          <p:nvPr/>
        </p:nvPicPr>
        <p:blipFill>
          <a:blip r:embed="rId1"/>
          <a:stretch>
            <a:fillRect/>
          </a:stretch>
        </p:blipFill>
        <p:spPr>
          <a:xfrm>
            <a:off x="2986270" y="2401235"/>
            <a:ext cx="6350000" cy="3483270"/>
          </a:xfrm>
          <a:prstGeom prst="rect">
            <a:avLst/>
          </a:prstGeom>
        </p:spPr>
      </p:pic>
      <p:sp>
        <p:nvSpPr>
          <p:cNvPr id="1200" name="テキスト ボックス 1"/>
          <p:cNvSpPr txBox="1"/>
          <p:nvPr/>
        </p:nvSpPr>
        <p:spPr>
          <a:xfrm>
            <a:off x="2734826" y="1310559"/>
            <a:ext cx="6415270" cy="1015663"/>
          </a:xfrm>
          <a:prstGeom prst="rect">
            <a:avLst/>
          </a:prstGeom>
          <a:noFill/>
        </p:spPr>
        <p:txBody>
          <a:bodyPr wrap="square">
            <a:spAutoFit/>
          </a:bodyPr>
          <a:lstStyle/>
          <a:p>
            <a:pPr algn="ctr"/>
            <a:r>
              <a:rPr lang="ja-JP" altLang="en-US" sz="6000" b="1" dirty="0">
                <a:solidFill>
                  <a:srgbClr val="AB7942"/>
                </a:solidFill>
                <a:latin typeface="Meiryo" panose="020B0604030504040204" pitchFamily="34" charset="-128"/>
                <a:ea typeface="Meiryo" panose="020B0604030504040204" pitchFamily="34" charset="-128"/>
              </a:rPr>
              <a:t>エシカル消費</a:t>
            </a:r>
            <a:endParaRPr kumimoji="1" lang="ja-JP" altLang="en-US" sz="6000" b="1" dirty="0">
              <a:solidFill>
                <a:srgbClr val="AB7942"/>
              </a:solidFill>
              <a:latin typeface="Meiryo" panose="020B0604030504040204" pitchFamily="34" charset="-128"/>
              <a:ea typeface="Meiryo" panose="020B0604030504040204" pitchFamily="34" charset="-128"/>
            </a:endParaRPr>
          </a:p>
        </p:txBody>
      </p:sp>
      <p:sp>
        <p:nvSpPr>
          <p:cNvPr id="1201" name="テキスト ボックス 9"/>
          <p:cNvSpPr txBox="1"/>
          <p:nvPr/>
        </p:nvSpPr>
        <p:spPr>
          <a:xfrm>
            <a:off x="3107174" y="3280657"/>
            <a:ext cx="6108192" cy="1384995"/>
          </a:xfrm>
          <a:prstGeom prst="rect">
            <a:avLst/>
          </a:prstGeom>
          <a:noFill/>
        </p:spPr>
        <p:txBody>
          <a:bodyPr vert="horz" wrap="square">
            <a:spAutoFit/>
          </a:bodyPr>
          <a:lstStyle/>
          <a:p>
            <a:pPr algn="ctr"/>
            <a:r>
              <a:rPr kumimoji="1" lang="ja-JP" altLang="en-US" sz="4800" b="1" spc="300" dirty="0">
                <a:solidFill>
                  <a:srgbClr val="00B99B"/>
                </a:solidFill>
                <a:latin typeface="Meiryo" panose="020B0604030504040204" pitchFamily="34" charset="-128"/>
                <a:ea typeface="Meiryo" panose="020B0604030504040204" pitchFamily="34" charset="-128"/>
              </a:rPr>
              <a:t>買い物</a:t>
            </a:r>
            <a:r>
              <a:rPr kumimoji="1" lang="ja-JP" altLang="en-US" sz="3600" b="1" spc="300" dirty="0">
                <a:latin typeface="Meiryo" panose="020B0604030504040204" pitchFamily="34" charset="-128"/>
                <a:ea typeface="Meiryo" panose="020B0604030504040204" pitchFamily="34" charset="-128"/>
              </a:rPr>
              <a:t>では</a:t>
            </a:r>
            <a:r>
              <a:rPr kumimoji="1" lang="ja-JP" altLang="en-US" sz="4800" b="1" i="0" u="none" strike="noStrike" kern="1200" cap="none" spc="300" normalizeH="0" baseline="0" noProof="0" dirty="0">
                <a:ln>
                  <a:noFill/>
                </a:ln>
                <a:solidFill>
                  <a:srgbClr val="00B0F0"/>
                </a:solidFill>
                <a:effectLst/>
                <a:uLnTx/>
                <a:uFillTx/>
                <a:latin typeface="Meiryo" panose="020B0604030504040204" pitchFamily="34" charset="-128"/>
                <a:ea typeface="Meiryo" panose="020B0604030504040204" pitchFamily="34" charset="-128"/>
                <a:cs typeface="+mn-cs"/>
              </a:rPr>
              <a:t>具体的</a:t>
            </a:r>
            <a:r>
              <a:rPr kumimoji="1" lang="ja-JP" altLang="en-US" sz="3600" b="1" i="0" u="none" strike="noStrike" kern="1200" cap="none" spc="30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に</a:t>
            </a:r>
            <a:endParaRPr lang="en-US" altLang="ja-JP" sz="3600" b="1" spc="300" dirty="0">
              <a:latin typeface="Meiryo" panose="020B0604030504040204" pitchFamily="34" charset="-128"/>
              <a:ea typeface="Meiryo" panose="020B0604030504040204" pitchFamily="34" charset="-128"/>
            </a:endParaRPr>
          </a:p>
          <a:p>
            <a:pPr algn="ctr"/>
            <a:r>
              <a:rPr kumimoji="1" lang="ja-JP" altLang="en-US" sz="3600" b="1" spc="300" dirty="0">
                <a:latin typeface="Meiryo" panose="020B0604030504040204" pitchFamily="34" charset="-128"/>
                <a:ea typeface="Meiryo" panose="020B0604030504040204" pitchFamily="34" charset="-128"/>
              </a:rPr>
              <a:t>どうしたらよいのかな？</a:t>
            </a:r>
            <a:endParaRPr lang="ja-JP" altLang="en-US" sz="3600" b="1" spc="3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42674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07" name="図 4"/>
          <p:cNvPicPr>
            <a:picLocks noChangeAspect="1"/>
          </p:cNvPicPr>
          <p:nvPr/>
        </p:nvPicPr>
        <p:blipFill>
          <a:blip r:embed="rId1"/>
          <a:stretch>
            <a:fillRect/>
          </a:stretch>
        </p:blipFill>
        <p:spPr>
          <a:xfrm>
            <a:off x="3786021" y="2354862"/>
            <a:ext cx="4619958" cy="3900456"/>
          </a:xfrm>
          <a:prstGeom prst="rect">
            <a:avLst/>
          </a:prstGeom>
          <a:effectLst/>
        </p:spPr>
      </p:pic>
      <p:pic>
        <p:nvPicPr>
          <p:cNvPr id="1208" name="図 6"/>
          <p:cNvPicPr>
            <a:picLocks noChangeAspect="1"/>
          </p:cNvPicPr>
          <p:nvPr/>
        </p:nvPicPr>
        <p:blipFill>
          <a:blip r:embed="rId2"/>
          <a:stretch>
            <a:fillRect/>
          </a:stretch>
        </p:blipFill>
        <p:spPr>
          <a:xfrm>
            <a:off x="1397000" y="1105557"/>
            <a:ext cx="9398000" cy="1651000"/>
          </a:xfrm>
          <a:prstGeom prst="rect">
            <a:avLst/>
          </a:prstGeom>
        </p:spPr>
      </p:pic>
      <p:sp>
        <p:nvSpPr>
          <p:cNvPr id="1209" name="テキスト ボックス 2"/>
          <p:cNvSpPr txBox="1"/>
          <p:nvPr/>
        </p:nvSpPr>
        <p:spPr>
          <a:xfrm>
            <a:off x="1706880" y="1105557"/>
            <a:ext cx="8778240" cy="830997"/>
          </a:xfrm>
          <a:prstGeom prst="rect">
            <a:avLst/>
          </a:prstGeom>
          <a:noFill/>
        </p:spPr>
        <p:txBody>
          <a:bodyPr wrap="square">
            <a:spAutoFit/>
          </a:bodyPr>
          <a:lstStyle/>
          <a:p>
            <a:pPr algn="ctr"/>
            <a:r>
              <a:rPr kumimoji="1" lang="ja-JP" altLang="en-US" sz="4800" b="1">
                <a:solidFill>
                  <a:schemeClr val="accent2">
                    <a:lumMod val="50000"/>
                  </a:schemeClr>
                </a:solidFill>
                <a:latin typeface="Meiryo" panose="020B0604030504040204" pitchFamily="34" charset="-128"/>
                <a:ea typeface="Meiryo" panose="020B0604030504040204" pitchFamily="34" charset="-128"/>
              </a:rPr>
              <a:t>チョコレート</a:t>
            </a:r>
            <a:r>
              <a:rPr kumimoji="1" lang="ja-JP" altLang="en-US" sz="4800" b="1">
                <a:latin typeface="Meiryo" panose="020B0604030504040204" pitchFamily="34" charset="-128"/>
                <a:ea typeface="Meiryo" panose="020B0604030504040204" pitchFamily="34" charset="-128"/>
              </a:rPr>
              <a:t>で考えてみよう！</a:t>
            </a:r>
            <a:endParaRPr lang="ja-JP" altLang="en-US" sz="4800" b="1">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32263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15" name="テキスト ボックス 1"/>
          <p:cNvSpPr txBox="1"/>
          <p:nvPr/>
        </p:nvSpPr>
        <p:spPr>
          <a:xfrm>
            <a:off x="1706880" y="1105557"/>
            <a:ext cx="8778240" cy="830997"/>
          </a:xfrm>
          <a:prstGeom prst="rect">
            <a:avLst/>
          </a:prstGeom>
          <a:noFill/>
        </p:spPr>
        <p:txBody>
          <a:bodyPr wrap="square">
            <a:spAutoFit/>
          </a:bodyPr>
          <a:lstStyle/>
          <a:p>
            <a:pPr algn="ctr"/>
            <a:r>
              <a:rPr kumimoji="1" lang="ja-JP" altLang="en-US" sz="4800" b="1">
                <a:solidFill>
                  <a:schemeClr val="accent2">
                    <a:lumMod val="50000"/>
                  </a:schemeClr>
                </a:solidFill>
                <a:latin typeface="Meiryo" panose="020B0604030504040204" pitchFamily="34" charset="-128"/>
                <a:ea typeface="Meiryo" panose="020B0604030504040204" pitchFamily="34" charset="-128"/>
              </a:rPr>
              <a:t>チョコレート</a:t>
            </a:r>
            <a:r>
              <a:rPr lang="ja-JP" altLang="en-US" sz="4800" b="1">
                <a:latin typeface="Meiryo" panose="020B0604030504040204" pitchFamily="34" charset="-128"/>
                <a:ea typeface="Meiryo" panose="020B0604030504040204" pitchFamily="34" charset="-128"/>
              </a:rPr>
              <a:t>の原材料は</a:t>
            </a:r>
            <a:r>
              <a:rPr lang="ja-JP" altLang="en-US" sz="4800" b="1">
                <a:solidFill>
                  <a:schemeClr val="accent2">
                    <a:lumMod val="50000"/>
                  </a:schemeClr>
                </a:solidFill>
                <a:latin typeface="Meiryo" panose="020B0604030504040204" pitchFamily="34" charset="-128"/>
                <a:ea typeface="Meiryo" panose="020B0604030504040204" pitchFamily="34" charset="-128"/>
              </a:rPr>
              <a:t>カカオ</a:t>
            </a:r>
          </a:p>
        </p:txBody>
      </p:sp>
      <p:pic>
        <p:nvPicPr>
          <p:cNvPr id="1216" name="図 2"/>
          <p:cNvPicPr>
            <a:picLocks noChangeAspect="1"/>
          </p:cNvPicPr>
          <p:nvPr/>
        </p:nvPicPr>
        <p:blipFill>
          <a:blip r:embed="rId1"/>
          <a:stretch>
            <a:fillRect/>
          </a:stretch>
        </p:blipFill>
        <p:spPr>
          <a:xfrm>
            <a:off x="3028950" y="2615543"/>
            <a:ext cx="6134100" cy="3136900"/>
          </a:xfrm>
          <a:prstGeom prst="rect">
            <a:avLst/>
          </a:prstGeom>
        </p:spPr>
      </p:pic>
      <p:sp>
        <p:nvSpPr>
          <p:cNvPr id="1217" name="三角形 5"/>
          <p:cNvSpPr/>
          <p:nvPr/>
        </p:nvSpPr>
        <p:spPr>
          <a:xfrm rot="10800000">
            <a:off x="5825465" y="1994123"/>
            <a:ext cx="713880" cy="414734"/>
          </a:xfrm>
          <a:prstGeom prst="triangl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506265266"/>
      </p:ext>
    </p:extLst>
  </p:cSld>
  <p:clrMapOvr>
    <a:masterClrMapping/>
  </p:clrMapOvr>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lnDef>
      <a:spPr>
        <a:custGeom>
          <a:avLst/>
          <a:gdLst/>
          <a:ahLst/>
          <a:cxnLst/>
          <a:rect l="l" t="t" r="r" b="b"/>
          <a:pathLst/>
        </a:custGeom>
      </a:spPr>
      <a:bodyPr vertOverflow="overflow" horzOverflow="overflow"/>
      <a:lstStyle/>
      <a:style>
        <a:lnRef idx="2">
          <a:schemeClr val="accent1"/>
        </a:lnRef>
        <a:fillRef idx="0">
          <a:schemeClr val="accent1"/>
        </a:fillRef>
        <a:effectRef idx="1">
          <a:schemeClr val="accent1"/>
        </a:effectRef>
        <a:fontRef idx="minor">
          <a:schemeClr val="tx1"/>
        </a:fontRef>
      </a:style>
    </a:lnDef>
    <a:txDef>
      <a:spPr>
        <a:custGeom>
          <a:avLst/>
          <a:gdLst/>
          <a:ahLst/>
          <a:cxnLst/>
          <a:rect l="l" t="t" r="r" b="b"/>
          <a:pathLst/>
        </a:custGeom>
        <a:noFill/>
      </a:spPr>
      <a:bodyPr vertOverflow="overflow" horzOverflow="overflow" wrap="square">
        <a:spAutoFit/>
      </a:bodyPr>
      <a:lstStyle>
        <a:defPPr algn="l">
          <a:defRPr sz="4000">
            <a:latin typeface="Meiryo"/>
            <a:ea typeface="Meiryo"/>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lnDef>
      <a:spPr>
        <a:custGeom>
          <a:avLst/>
          <a:gdLst/>
          <a:ahLst/>
          <a:cxnLst/>
          <a:rect l="l" t="t" r="r" b="b"/>
          <a:pathLst/>
        </a:custGeom>
      </a:spPr>
      <a:bodyPr vertOverflow="overflow" horzOverflow="overflow"/>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vt="http://schemas.openxmlformats.org/officeDocument/2006/docPropsVTypes" xmlns="http://schemas.openxmlformats.org/officeDocument/2006/extended-properties">
  <TotalTime>9440</TotalTime>
  <Words>3775</Words>
  <Application>JUST Focus</Application>
  <Paragraphs>395</Paragraph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47</vt:i4>
      </vt:variant>
    </vt:vector>
  </HeadingPairs>
  <TitlesOfParts>
    <vt:vector size="53" baseType="lpstr">
      <vt:lpstr>Meiryo</vt:lpstr>
      <vt:lpstr>Meiryo</vt:lpstr>
      <vt:lpstr>游ゴシック</vt:lpstr>
      <vt:lpstr>游ゴシック Light</vt:lpstr>
      <vt:lpstr>Arial</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カカオの生産現場を 見に行ってみよう！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Dynabook</Company>
  <LinksUpToDate>false</LinksUpToDate>
  <SharedDoc>false</SharedDoc>
  <HyperlinksChanged>false</HyperlinksChanged>
  <AppVersion>4.1.6</AppVersion>
  <PresentationFormat>ユーザー設定</PresentationFormat>
  <Slides>47</Slides>
  <Notes>44</Notes>
  <HiddenSlides>0</HiddenSlides>
  <MMClips>0</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カカオの生産現場を 見に行ってみよう！</dc:title>
  <cp:lastModifiedBy>髙橋　真紀</cp:lastModifiedBy>
  <dcterms:created xsi:type="dcterms:W3CDTF">2025-07-28T02:38:12Z</dcterms:created>
  <dcterms:modified xsi:type="dcterms:W3CDTF">2026-03-16T08:14:13Z</dcterms:modified>
  <cp:revision>96</cp:revision>
</cp:coreProperties>
</file>

<file path=docProps/custom.xml><?xml version="1.0" encoding="utf-8"?>
<Properties xmlns:vt="http://schemas.openxmlformats.org/officeDocument/2006/docPropsVTypes" xmlns="http://schemas.openxmlformats.org/officeDocument/2006/custom-properties"/>
</file>