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60" r:id="rId2"/>
  </p:sldMasterIdLst>
  <p:notesMasterIdLst>
    <p:notesMasterId r:id="rId3"/>
  </p:notesMasterIdLst>
  <p:sldIdLst>
    <p:sldId id="256" r:id="rId4"/>
    <p:sldId id="257" r:id="rId5"/>
    <p:sldId id="258" r:id="rId6"/>
    <p:sldId id="265" r:id="rId7"/>
    <p:sldId id="266" r:id="rId8"/>
    <p:sldId id="267" r:id="rId9"/>
    <p:sldId id="268" r:id="rId10"/>
    <p:sldId id="269" r:id="rId11"/>
    <p:sldId id="271" r:id="rId12"/>
    <p:sldId id="272" r:id="rId13"/>
    <p:sldId id="273" r:id="rId14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44"/>
    <p:restoredTop sz="94660"/>
  </p:normalViewPr>
  <p:slideViewPr>
    <p:cSldViewPr>
      <p:cViewPr varScale="1">
        <p:scale>
          <a:sx n="62" d="100"/>
          <a:sy n="62" d="100"/>
        </p:scale>
        <p:origin x="-642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presProps" Target="presProps.xml" /><Relationship Id="rId16" Type="http://schemas.openxmlformats.org/officeDocument/2006/relationships/viewProps" Target="viewProps.xml" /><Relationship Id="rId1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04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04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04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4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04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<?xml version="1.0" encoding="UTF-8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<?xml version="1.0" encoding="UTF-8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060" name="四角形 9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061" name="四角形 10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062" name="四角形 11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067" name="四角形 0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068" name="四角形 0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069" name="四角形 0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074" name="四角形 20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075" name="四角形 21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076" name="四角形 22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495300" y="1652803"/>
            <a:ext cx="8915400" cy="134414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495300" y="3092963"/>
            <a:ext cx="8915400" cy="23042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EAC6-7CBF-443E-9204-E60783DD19C4}" type="datetime1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>
          <a:xfrm>
            <a:off x="345000" y="40441"/>
            <a:ext cx="9413842" cy="404787"/>
          </a:xfrm>
        </p:spPr>
        <p:txBody>
          <a:bodyPr/>
          <a:lstStyle>
            <a:lvl1pPr algn="l">
              <a:defRPr sz="1600" b="1"/>
            </a:lvl1pPr>
          </a:lstStyle>
          <a:p>
            <a:pPr/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28867" y="6492875"/>
            <a:ext cx="777837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/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039" name="四角形 12"/>
          <p:cNvSpPr/>
          <p:nvPr userDrawn="1"/>
        </p:nvSpPr>
        <p:spPr>
          <a:xfrm>
            <a:off x="201000" y="116787"/>
            <a:ext cx="71755" cy="2520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040" name="直線 13"/>
          <p:cNvSpPr/>
          <p:nvPr userDrawn="1"/>
        </p:nvSpPr>
        <p:spPr>
          <a:xfrm>
            <a:off x="0" y="511372"/>
            <a:ext cx="9849000" cy="0"/>
          </a:xfrm>
          <a:prstGeom prst="line">
            <a:avLst/>
          </a:prstGeom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</p:spTree>
  </p:cSld>
  <p:clrMapOvr>
    <a:masterClrMapping/>
  </p:clrMapOvr>
  <p:hf hdr="0" ftr="0" dt="0"/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729753" y="6237312"/>
            <a:ext cx="4446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kumimoji="1" lang="ja-JP" altLang="en-US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418653"/>
            <a:ext cx="8915400" cy="99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736813"/>
            <a:ext cx="8915400" cy="428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237312"/>
            <a:ext cx="2039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A9193CAE-3C5B-4606-8997-352C8F36DC36}" type="datetime1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332264" y="6237312"/>
            <a:ext cx="20784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テキスト 160"/>
          <p:cNvSpPr txBox="1"/>
          <p:nvPr/>
        </p:nvSpPr>
        <p:spPr>
          <a:xfrm>
            <a:off x="561000" y="1269000"/>
            <a:ext cx="6479300" cy="399217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2000" b="1" spc="300"/>
              <a:t>令和5年度静岡県庁オフィス改革業務企画提案書</a:t>
            </a:r>
            <a:endParaRPr lang="ja-JP" altLang="en-US" b="1" spc="300"/>
          </a:p>
        </p:txBody>
      </p:sp>
      <p:sp>
        <p:nvSpPr>
          <p:cNvPr id="1050" name="テキスト 161"/>
          <p:cNvSpPr txBox="1"/>
          <p:nvPr/>
        </p:nvSpPr>
        <p:spPr>
          <a:xfrm>
            <a:off x="7257000" y="477000"/>
            <a:ext cx="2158740" cy="337661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600" b="0" spc="0"/>
              <a:t>令和5年●月●日</a:t>
            </a:r>
            <a:endParaRPr lang="ja-JP" altLang="en-US" b="0" spc="0"/>
          </a:p>
        </p:txBody>
      </p:sp>
      <p:sp>
        <p:nvSpPr>
          <p:cNvPr id="1051" name="テキスト 162"/>
          <p:cNvSpPr txBox="1"/>
          <p:nvPr/>
        </p:nvSpPr>
        <p:spPr>
          <a:xfrm>
            <a:off x="1865139" y="2778723"/>
            <a:ext cx="4542399" cy="1014770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tabLst>
                <a:tab pos="1296000" algn="l"/>
              </a:tabLst>
              <a:defRPr lang="ja-JP" altLang="en-US"/>
            </a:pPr>
            <a:r>
              <a:rPr lang="ja-JP" altLang="en-US" sz="1200" b="0" spc="0"/>
              <a:t>団体名	●●株式会社</a:t>
            </a:r>
            <a:endParaRPr lang="ja-JP" altLang="en-US" sz="1200" b="0" spc="0"/>
          </a:p>
          <a:p>
            <a:pPr>
              <a:tabLst>
                <a:tab pos="1296000" algn="l"/>
              </a:tabLst>
              <a:defRPr lang="ja-JP" altLang="en-US"/>
            </a:pPr>
            <a:r>
              <a:rPr lang="ja-JP" altLang="en-US" sz="1200" b="0" spc="0"/>
              <a:t>所在地	静岡市●●区●●町</a:t>
            </a:r>
            <a:endParaRPr lang="ja-JP" altLang="en-US" sz="1200" b="0" spc="0"/>
          </a:p>
          <a:p>
            <a:pPr>
              <a:tabLst>
                <a:tab pos="1296000" algn="l"/>
              </a:tabLst>
              <a:defRPr lang="ja-JP" altLang="en-US"/>
            </a:pPr>
            <a:r>
              <a:rPr lang="ja-JP" altLang="en-US" sz="1200" b="0" spc="0"/>
              <a:t>代表者	代表取締役社長　●●　●●</a:t>
            </a:r>
            <a:endParaRPr lang="ja-JP" altLang="en-US" sz="1200" b="0" spc="0"/>
          </a:p>
          <a:p>
            <a:pPr>
              <a:tabLst>
                <a:tab pos="1296000" algn="l"/>
              </a:tabLst>
              <a:defRPr lang="ja-JP" altLang="en-US"/>
            </a:pPr>
            <a:r>
              <a:rPr lang="ja-JP" altLang="en-US" sz="1200" b="0" spc="0"/>
              <a:t>担当者</a:t>
            </a:r>
            <a:r>
              <a:rPr lang="ja-JP" altLang="en-US" sz="1200" b="0" spc="0"/>
              <a:t>氏名</a:t>
            </a:r>
            <a:r>
              <a:rPr lang="ja-JP" altLang="en-US" sz="1200" b="0" spc="0"/>
              <a:t>	</a:t>
            </a:r>
            <a:r>
              <a:rPr lang="ja-JP" altLang="en-US" sz="1200" b="0" spc="0"/>
              <a:t>●</a:t>
            </a:r>
            <a:r>
              <a:rPr lang="ja-JP" altLang="en-US" sz="1200" b="0" spc="0"/>
              <a:t>●</a:t>
            </a:r>
            <a:r>
              <a:rPr lang="ja-JP" altLang="en-US" sz="1200" b="0" spc="0"/>
              <a:t>　</a:t>
            </a:r>
            <a:r>
              <a:rPr lang="ja-JP" altLang="en-US" sz="1200" b="0" spc="0"/>
              <a:t>●</a:t>
            </a:r>
            <a:r>
              <a:rPr lang="ja-JP" altLang="en-US" sz="1200" b="0" spc="0"/>
              <a:t>●</a:t>
            </a:r>
            <a:endParaRPr lang="ja-JP" altLang="en-US" sz="1200" b="0" spc="0"/>
          </a:p>
          <a:p>
            <a:pPr>
              <a:tabLst>
                <a:tab pos="1296000" algn="l"/>
              </a:tabLst>
              <a:defRPr lang="ja-JP" altLang="en-US"/>
            </a:pPr>
            <a:r>
              <a:rPr lang="ja-JP" altLang="en-US" sz="1200" b="0" spc="0"/>
              <a:t>担当者連絡先	000-000-0000</a:t>
            </a:r>
            <a:endParaRPr lang="ja-JP" altLang="en-US" sz="1200" b="0" spc="0"/>
          </a:p>
        </p:txBody>
      </p:sp>
      <p:sp>
        <p:nvSpPr>
          <p:cNvPr id="1052" name="直線 163"/>
          <p:cNvSpPr/>
          <p:nvPr/>
        </p:nvSpPr>
        <p:spPr>
          <a:xfrm>
            <a:off x="561000" y="2182812"/>
            <a:ext cx="8784000" cy="0"/>
          </a:xfrm>
          <a:prstGeom prst="line">
            <a:avLst/>
          </a:prstGeom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053" name="テキスト 164"/>
          <p:cNvSpPr txBox="1"/>
          <p:nvPr/>
        </p:nvSpPr>
        <p:spPr>
          <a:xfrm>
            <a:off x="1865139" y="4074989"/>
            <a:ext cx="4542399" cy="1014770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tabLst>
                <a:tab pos="1296000" algn="l"/>
              </a:tabLst>
              <a:defRPr lang="ja-JP" altLang="en-US"/>
            </a:pPr>
            <a:r>
              <a:rPr lang="ja-JP" altLang="en-US" sz="1200" b="0" spc="0"/>
              <a:t>団体名	●●株式会社</a:t>
            </a:r>
            <a:endParaRPr lang="ja-JP" altLang="en-US" sz="1200" b="0" spc="0"/>
          </a:p>
          <a:p>
            <a:pPr>
              <a:tabLst>
                <a:tab pos="1296000" algn="l"/>
              </a:tabLst>
              <a:defRPr lang="ja-JP" altLang="en-US"/>
            </a:pPr>
            <a:r>
              <a:rPr lang="ja-JP" altLang="en-US" sz="1200" b="0" spc="0"/>
              <a:t>所在地	静岡市●●区●●町</a:t>
            </a:r>
            <a:endParaRPr lang="ja-JP" altLang="en-US" sz="1200" b="0" spc="0"/>
          </a:p>
          <a:p>
            <a:pPr>
              <a:tabLst>
                <a:tab pos="1296000" algn="l"/>
              </a:tabLst>
              <a:defRPr lang="ja-JP" altLang="en-US"/>
            </a:pPr>
            <a:r>
              <a:rPr lang="ja-JP" altLang="en-US" sz="1200" b="0" spc="0"/>
              <a:t>代表者	代表取締役社長　●●　●●</a:t>
            </a:r>
            <a:endParaRPr lang="ja-JP" altLang="en-US" sz="1200" b="0" spc="0"/>
          </a:p>
          <a:p>
            <a:pPr>
              <a:tabLst>
                <a:tab pos="1296000" algn="l"/>
              </a:tabLst>
              <a:defRPr lang="ja-JP" altLang="en-US"/>
            </a:pPr>
            <a:r>
              <a:rPr lang="ja-JP" altLang="en-US" sz="1200" b="0" spc="0"/>
              <a:t>担当者</a:t>
            </a:r>
            <a:r>
              <a:rPr lang="ja-JP" altLang="en-US" sz="1200" b="0" spc="0"/>
              <a:t>氏名</a:t>
            </a:r>
            <a:r>
              <a:rPr lang="ja-JP" altLang="en-US" sz="1200" b="0" spc="0"/>
              <a:t>	</a:t>
            </a:r>
            <a:r>
              <a:rPr lang="ja-JP" altLang="en-US" sz="1200" b="0" spc="0"/>
              <a:t>●</a:t>
            </a:r>
            <a:r>
              <a:rPr lang="ja-JP" altLang="en-US" sz="1200" b="0" spc="0"/>
              <a:t>●</a:t>
            </a:r>
            <a:r>
              <a:rPr lang="ja-JP" altLang="en-US" sz="1200" b="0" spc="0"/>
              <a:t>　</a:t>
            </a:r>
            <a:r>
              <a:rPr lang="ja-JP" altLang="en-US" sz="1200" b="0" spc="0"/>
              <a:t>●</a:t>
            </a:r>
            <a:r>
              <a:rPr lang="ja-JP" altLang="en-US" sz="1200" b="0" spc="0"/>
              <a:t>●</a:t>
            </a:r>
            <a:endParaRPr lang="ja-JP" altLang="en-US" sz="1200" b="0" spc="0"/>
          </a:p>
          <a:p>
            <a:pPr>
              <a:tabLst>
                <a:tab pos="1296000" algn="l"/>
              </a:tabLst>
              <a:defRPr lang="ja-JP" altLang="en-US"/>
            </a:pPr>
            <a:r>
              <a:rPr lang="ja-JP" altLang="en-US" sz="1200" b="0" spc="0"/>
              <a:t>担当者連絡先	000-000-0000</a:t>
            </a:r>
            <a:endParaRPr lang="ja-JP" altLang="en-US" sz="1200" b="0" spc="0"/>
          </a:p>
        </p:txBody>
      </p:sp>
      <p:sp>
        <p:nvSpPr>
          <p:cNvPr id="1054" name="テキスト 165"/>
          <p:cNvSpPr txBox="1"/>
          <p:nvPr/>
        </p:nvSpPr>
        <p:spPr>
          <a:xfrm>
            <a:off x="1865140" y="5371254"/>
            <a:ext cx="4542399" cy="1014770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tabLst>
                <a:tab pos="1296000" algn="l"/>
              </a:tabLst>
              <a:defRPr lang="ja-JP" altLang="en-US"/>
            </a:pPr>
            <a:r>
              <a:rPr lang="ja-JP" altLang="en-US" sz="1200" b="0" spc="0"/>
              <a:t>団体名	●●株式会社</a:t>
            </a:r>
            <a:endParaRPr lang="ja-JP" altLang="en-US" sz="1200" b="0" spc="0"/>
          </a:p>
          <a:p>
            <a:pPr>
              <a:tabLst>
                <a:tab pos="1296000" algn="l"/>
              </a:tabLst>
              <a:defRPr lang="ja-JP" altLang="en-US"/>
            </a:pPr>
            <a:r>
              <a:rPr lang="ja-JP" altLang="en-US" sz="1200" b="0" spc="0"/>
              <a:t>所在地	静岡市●●区●●町</a:t>
            </a:r>
            <a:endParaRPr lang="ja-JP" altLang="en-US" sz="1200" b="0" spc="0"/>
          </a:p>
          <a:p>
            <a:pPr>
              <a:tabLst>
                <a:tab pos="1296000" algn="l"/>
              </a:tabLst>
              <a:defRPr lang="ja-JP" altLang="en-US"/>
            </a:pPr>
            <a:r>
              <a:rPr lang="ja-JP" altLang="en-US" sz="1200" b="0" spc="0"/>
              <a:t>代表者	代表取締役社長　●●　●●</a:t>
            </a:r>
            <a:endParaRPr lang="ja-JP" altLang="en-US" sz="1200" b="0" spc="0"/>
          </a:p>
          <a:p>
            <a:pPr>
              <a:tabLst>
                <a:tab pos="1296000" algn="l"/>
              </a:tabLst>
              <a:defRPr lang="ja-JP" altLang="en-US"/>
            </a:pPr>
            <a:r>
              <a:rPr lang="ja-JP" altLang="en-US" sz="1200" b="0" spc="0"/>
              <a:t>担当者</a:t>
            </a:r>
            <a:r>
              <a:rPr lang="ja-JP" altLang="en-US" sz="1200" b="0" spc="0"/>
              <a:t>氏名</a:t>
            </a:r>
            <a:r>
              <a:rPr lang="ja-JP" altLang="en-US" sz="1200" b="0" spc="0"/>
              <a:t>	</a:t>
            </a:r>
            <a:r>
              <a:rPr lang="ja-JP" altLang="en-US" sz="1200" b="0" spc="0"/>
              <a:t>●</a:t>
            </a:r>
            <a:r>
              <a:rPr lang="ja-JP" altLang="en-US" sz="1200" b="0" spc="0"/>
              <a:t>●</a:t>
            </a:r>
            <a:r>
              <a:rPr lang="ja-JP" altLang="en-US" sz="1200" b="0" spc="0"/>
              <a:t>　</a:t>
            </a:r>
            <a:r>
              <a:rPr lang="ja-JP" altLang="en-US" sz="1200" b="0" spc="0"/>
              <a:t>●</a:t>
            </a:r>
            <a:r>
              <a:rPr lang="ja-JP" altLang="en-US" sz="1200" b="0" spc="0"/>
              <a:t>●</a:t>
            </a:r>
            <a:endParaRPr lang="ja-JP" altLang="en-US" sz="1200" b="0" spc="0"/>
          </a:p>
          <a:p>
            <a:pPr>
              <a:tabLst>
                <a:tab pos="1296000" algn="l"/>
              </a:tabLst>
              <a:defRPr lang="ja-JP" altLang="en-US"/>
            </a:pPr>
            <a:r>
              <a:rPr lang="ja-JP" altLang="en-US" sz="1200" b="0" spc="0"/>
              <a:t>担当者連絡先	000-000-0000</a:t>
            </a:r>
            <a:endParaRPr lang="ja-JP" altLang="en-US" sz="1200" b="0" spc="0"/>
          </a:p>
        </p:txBody>
      </p:sp>
      <p:sp>
        <p:nvSpPr>
          <p:cNvPr id="1055" name="テキスト 166"/>
          <p:cNvSpPr txBox="1"/>
          <p:nvPr/>
        </p:nvSpPr>
        <p:spPr>
          <a:xfrm>
            <a:off x="561000" y="2781000"/>
            <a:ext cx="1231524" cy="10131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noAutofit/>
          </a:bodyPr>
          <a:p>
            <a:pPr>
              <a:tabLst>
                <a:tab pos="1296000" algn="l"/>
              </a:tabLst>
              <a:defRPr lang="ja-JP" altLang="en-US"/>
            </a:pPr>
            <a:r>
              <a:rPr lang="ja-JP" altLang="en-US" sz="1200" b="0" spc="0"/>
              <a:t>代表事業者</a:t>
            </a:r>
            <a:endParaRPr lang="ja-JP" altLang="en-US" sz="1200" b="0" spc="0"/>
          </a:p>
        </p:txBody>
      </p:sp>
      <p:sp>
        <p:nvSpPr>
          <p:cNvPr id="1056" name="テキスト 167"/>
          <p:cNvSpPr txBox="1"/>
          <p:nvPr/>
        </p:nvSpPr>
        <p:spPr>
          <a:xfrm>
            <a:off x="561000" y="4074552"/>
            <a:ext cx="1231524" cy="10180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noAutofit/>
          </a:bodyPr>
          <a:p>
            <a:pPr>
              <a:tabLst>
                <a:tab pos="1296000" algn="l"/>
              </a:tabLst>
              <a:defRPr lang="ja-JP" altLang="en-US"/>
            </a:pPr>
            <a:r>
              <a:rPr lang="ja-JP" altLang="en-US" sz="1200" b="0" spc="0"/>
              <a:t>構成員①</a:t>
            </a:r>
            <a:endParaRPr lang="ja-JP" altLang="en-US" sz="1200" b="0" spc="0"/>
          </a:p>
        </p:txBody>
      </p:sp>
      <p:sp>
        <p:nvSpPr>
          <p:cNvPr id="1057" name="テキスト 168"/>
          <p:cNvSpPr txBox="1"/>
          <p:nvPr/>
        </p:nvSpPr>
        <p:spPr>
          <a:xfrm>
            <a:off x="561000" y="5373000"/>
            <a:ext cx="1231524" cy="10121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noAutofit/>
          </a:bodyPr>
          <a:p>
            <a:pPr>
              <a:tabLst>
                <a:tab pos="1296000" algn="l"/>
              </a:tabLst>
              <a:defRPr lang="ja-JP" altLang="en-US"/>
            </a:pPr>
            <a:r>
              <a:rPr lang="ja-JP" altLang="en-US" sz="1200" b="0" spc="0"/>
              <a:t>構成員②</a:t>
            </a:r>
            <a:endParaRPr lang="ja-JP" altLang="en-US" sz="1200" b="0" spc="0"/>
          </a:p>
        </p:txBody>
      </p:sp>
      <p:sp>
        <p:nvSpPr>
          <p:cNvPr id="1058" name="テキスト 169"/>
          <p:cNvSpPr txBox="1"/>
          <p:nvPr/>
        </p:nvSpPr>
        <p:spPr>
          <a:xfrm>
            <a:off x="561000" y="246614"/>
            <a:ext cx="3023191" cy="368439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b="0" spc="0">
                <a:solidFill>
                  <a:schemeClr val="accent2"/>
                </a:solidFill>
              </a:rPr>
              <a:t>（企画提案書サンプル）</a:t>
            </a:r>
            <a:endParaRPr lang="ja-JP" altLang="en-US" b="0" spc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096" name="四角形 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p>
            <a:pPr lvl="0"/>
            <a:r>
              <a:rPr kumimoji="1" lang="ja-JP" altLang="en-US"/>
              <a:t>業務運営体制</a:t>
            </a:r>
            <a:endParaRPr kumimoji="1" lang="ja-JP" altLang="en-US"/>
          </a:p>
        </p:txBody>
      </p:sp>
      <p:sp>
        <p:nvSpPr>
          <p:cNvPr id="109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28867" y="6492875"/>
            <a:ext cx="777837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/>
            <a:fld id="{2C9400E4-C46D-48FA-AEA0-ED136F70A0E5}" type="slidenum">
              <a:rPr lang="ja-JP" altLang="en-US" smtClean="0"/>
              <a:pPr/>
              <a:t>10</a:t>
            </a:fld>
            <a:endParaRPr lang="ja-JP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099" name="四角形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p>
            <a:pPr lvl="0"/>
            <a:r>
              <a:rPr kumimoji="1" lang="ja-JP" altLang="en-US"/>
              <a:t>その他</a:t>
            </a:r>
            <a:endParaRPr kumimoji="1" lang="ja-JP" altLang="en-US"/>
          </a:p>
        </p:txBody>
      </p:sp>
      <p:sp>
        <p:nvSpPr>
          <p:cNvPr id="1100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28867" y="6492875"/>
            <a:ext cx="777837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/>
            <a:fld id="{2C9400E4-C46D-48FA-AEA0-ED136F70A0E5}" type="slidenum">
              <a:rPr lang="ja-JP" altLang="en-US" smtClean="0"/>
              <a:pPr/>
              <a:t>11</a:t>
            </a:fld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064" name="テキスト 142"/>
          <p:cNvSpPr txBox="1"/>
          <p:nvPr/>
        </p:nvSpPr>
        <p:spPr>
          <a:xfrm>
            <a:off x="2433000" y="1341000"/>
            <a:ext cx="5362622" cy="3784759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50000"/>
              </a:lnSpc>
              <a:defRPr lang="ja-JP" altLang="en-US"/>
            </a:pPr>
            <a:r>
              <a:rPr lang="ja-JP" altLang="en-US" sz="1600">
                <a:solidFill>
                  <a:schemeClr val="accent1"/>
                </a:solidFill>
              </a:rPr>
              <a:t>01</a:t>
            </a:r>
            <a:r>
              <a:rPr lang="ja-JP" altLang="en-US" sz="1600"/>
              <a:t>	本業務の実施方針</a:t>
            </a:r>
            <a:endParaRPr lang="ja-JP" altLang="en-US" sz="1600"/>
          </a:p>
          <a:p>
            <a:pPr>
              <a:lnSpc>
                <a:spcPct val="150000"/>
              </a:lnSpc>
              <a:defRPr lang="ja-JP" altLang="en-US"/>
            </a:pPr>
            <a:r>
              <a:rPr lang="ja-JP" altLang="en-US" sz="1600">
                <a:solidFill>
                  <a:schemeClr val="accent1"/>
                </a:solidFill>
              </a:rPr>
              <a:t>02</a:t>
            </a:r>
            <a:r>
              <a:rPr lang="ja-JP" altLang="en-US" sz="1600"/>
              <a:t>	業務スケジュール</a:t>
            </a:r>
            <a:endParaRPr lang="ja-JP" altLang="en-US" sz="1600"/>
          </a:p>
          <a:p>
            <a:pPr>
              <a:lnSpc>
                <a:spcPct val="150000"/>
              </a:lnSpc>
              <a:defRPr lang="ja-JP" altLang="en-US"/>
            </a:pPr>
            <a:r>
              <a:rPr lang="ja-JP" altLang="en-US" sz="1600">
                <a:solidFill>
                  <a:schemeClr val="accent1"/>
                </a:solidFill>
              </a:rPr>
              <a:t>03</a:t>
            </a:r>
            <a:r>
              <a:rPr lang="ja-JP" altLang="en-US" sz="1600"/>
              <a:t>	現状分析の手法</a:t>
            </a:r>
            <a:endParaRPr lang="ja-JP" altLang="en-US" sz="1600"/>
          </a:p>
          <a:p>
            <a:pPr>
              <a:lnSpc>
                <a:spcPct val="150000"/>
              </a:lnSpc>
              <a:defRPr lang="ja-JP" altLang="en-US"/>
            </a:pPr>
            <a:r>
              <a:rPr lang="ja-JP" altLang="en-US" sz="1600">
                <a:solidFill>
                  <a:schemeClr val="accent1"/>
                </a:solidFill>
              </a:rPr>
              <a:t>04</a:t>
            </a:r>
            <a:r>
              <a:rPr lang="ja-JP" altLang="en-US" sz="1600"/>
              <a:t>	</a:t>
            </a:r>
            <a:r>
              <a:rPr lang="ja-JP" altLang="en-US" sz="1600"/>
              <a:t>新オフィス企画書の</a:t>
            </a:r>
            <a:r>
              <a:rPr lang="ja-JP" altLang="en-US" sz="1600"/>
              <a:t>策定に向けた取組</a:t>
            </a:r>
            <a:endParaRPr lang="ja-JP" altLang="en-US" sz="1600"/>
          </a:p>
          <a:p>
            <a:pPr>
              <a:lnSpc>
                <a:spcPct val="150000"/>
              </a:lnSpc>
              <a:defRPr lang="ja-JP" altLang="en-US"/>
            </a:pPr>
            <a:r>
              <a:rPr lang="ja-JP" altLang="en-US" sz="1600">
                <a:solidFill>
                  <a:schemeClr val="accent1"/>
                </a:solidFill>
              </a:rPr>
              <a:t>05</a:t>
            </a:r>
            <a:r>
              <a:rPr lang="ja-JP" altLang="en-US" sz="1600"/>
              <a:t>	</a:t>
            </a:r>
            <a:r>
              <a:rPr lang="ja-JP" altLang="en-US" sz="1600"/>
              <a:t>新オフィス案</a:t>
            </a:r>
            <a:endParaRPr lang="ja-JP" altLang="en-US" sz="1600"/>
          </a:p>
          <a:p>
            <a:pPr>
              <a:lnSpc>
                <a:spcPct val="150000"/>
              </a:lnSpc>
              <a:defRPr lang="ja-JP" altLang="en-US"/>
            </a:pPr>
            <a:r>
              <a:rPr lang="ja-JP" altLang="en-US" sz="1600">
                <a:solidFill>
                  <a:schemeClr val="accent1"/>
                </a:solidFill>
              </a:rPr>
              <a:t>06</a:t>
            </a:r>
            <a:r>
              <a:rPr lang="ja-JP" altLang="en-US" sz="1600"/>
              <a:t>	</a:t>
            </a:r>
            <a:r>
              <a:rPr lang="ja-JP" altLang="en-US" sz="1600"/>
              <a:t>フォローアップ</a:t>
            </a:r>
            <a:endParaRPr lang="ja-JP" altLang="en-US" sz="1600"/>
          </a:p>
          <a:p>
            <a:pPr>
              <a:lnSpc>
                <a:spcPct val="150000"/>
              </a:lnSpc>
              <a:defRPr lang="ja-JP" altLang="en-US"/>
            </a:pPr>
            <a:r>
              <a:rPr lang="ja-JP" altLang="en-US" sz="1600">
                <a:solidFill>
                  <a:schemeClr val="accent1"/>
                </a:solidFill>
              </a:rPr>
              <a:t>07</a:t>
            </a:r>
            <a:r>
              <a:rPr lang="ja-JP" altLang="en-US" sz="1600"/>
              <a:t>	同種の事業実績と活用</a:t>
            </a:r>
            <a:endParaRPr lang="ja-JP" altLang="en-US" sz="1600"/>
          </a:p>
          <a:p>
            <a:pPr>
              <a:lnSpc>
                <a:spcPct val="150000"/>
              </a:lnSpc>
              <a:defRPr lang="ja-JP" altLang="en-US"/>
            </a:pPr>
            <a:r>
              <a:rPr lang="ja-JP" altLang="en-US" sz="1600">
                <a:solidFill>
                  <a:schemeClr val="accent1"/>
                </a:solidFill>
              </a:rPr>
              <a:t>08</a:t>
            </a:r>
            <a:r>
              <a:rPr lang="ja-JP" altLang="en-US" sz="1600"/>
              <a:t>	業務運営体制</a:t>
            </a:r>
            <a:endParaRPr lang="ja-JP" altLang="en-US" sz="1600"/>
          </a:p>
          <a:p>
            <a:pPr>
              <a:lnSpc>
                <a:spcPct val="150000"/>
              </a:lnSpc>
              <a:defRPr lang="ja-JP" altLang="en-US"/>
            </a:pPr>
            <a:r>
              <a:rPr lang="ja-JP" altLang="en-US" sz="1600">
                <a:solidFill>
                  <a:schemeClr val="accent1"/>
                </a:solidFill>
              </a:rPr>
              <a:t>09</a:t>
            </a:r>
            <a:r>
              <a:rPr lang="ja-JP" altLang="en-US" sz="1600"/>
              <a:t>	その他</a:t>
            </a:r>
            <a:endParaRPr lang="ja-JP" altLang="en-US"/>
          </a:p>
          <a:p>
            <a:pPr>
              <a:lnSpc>
                <a:spcPct val="150000"/>
              </a:lnSpc>
              <a:defRPr lang="ja-JP" altLang="en-US"/>
            </a:pPr>
            <a:r>
              <a:rPr lang="ja-JP" altLang="en-US" sz="1600">
                <a:solidFill>
                  <a:schemeClr val="accent1"/>
                </a:solidFill>
              </a:rPr>
              <a:t>別紙</a:t>
            </a:r>
            <a:r>
              <a:rPr lang="ja-JP" altLang="en-US" sz="1600"/>
              <a:t>	見積書</a:t>
            </a:r>
            <a:endParaRPr lang="ja-JP" altLang="en-US" sz="1600"/>
          </a:p>
        </p:txBody>
      </p:sp>
      <p:sp>
        <p:nvSpPr>
          <p:cNvPr id="1065" name="四角形 159"/>
          <p:cNvSpPr/>
          <p:nvPr/>
        </p:nvSpPr>
        <p:spPr>
          <a:xfrm>
            <a:off x="849230" y="1340245"/>
            <a:ext cx="1149950" cy="37897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>
                <a:solidFill>
                  <a:schemeClr val="accent1"/>
                </a:solidFill>
              </a:rPr>
              <a:t>目次</a:t>
            </a:r>
            <a:endParaRPr lang="ja-JP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071" name="四角形 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p>
            <a:r>
              <a:rPr kumimoji="1" lang="ja-JP" altLang="en-US"/>
              <a:t>本業務の実施方針</a:t>
            </a:r>
            <a:endParaRPr kumimoji="1" lang="ja-JP" altLang="en-US"/>
          </a:p>
        </p:txBody>
      </p:sp>
      <p:sp>
        <p:nvSpPr>
          <p:cNvPr id="1072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28867" y="6492875"/>
            <a:ext cx="777837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/>
            <a:fld id="{2C9400E4-C46D-48FA-AEA0-ED136F70A0E5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078" name="四角形 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p>
            <a:pPr lvl="0"/>
            <a:r>
              <a:rPr kumimoji="1" lang="ja-JP" altLang="en-US"/>
              <a:t>業務</a:t>
            </a:r>
            <a:r>
              <a:rPr kumimoji="1" lang="ja-JP" altLang="en-US"/>
              <a:t>スケジュール</a:t>
            </a:r>
            <a:endParaRPr kumimoji="1" lang="ja-JP" altLang="en-US"/>
          </a:p>
        </p:txBody>
      </p:sp>
      <p:sp>
        <p:nvSpPr>
          <p:cNvPr id="1079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28867" y="6492875"/>
            <a:ext cx="777837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/>
            <a:fld id="{2C9400E4-C46D-48FA-AEA0-ED136F70A0E5}" type="slidenum">
              <a:rPr lang="ja-JP" altLang="en-US" smtClean="0"/>
              <a:pPr/>
              <a:t>4</a:t>
            </a:fld>
            <a:endParaRPr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081" name="四角形 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p>
            <a:pPr lvl="0"/>
            <a:r>
              <a:rPr kumimoji="1" lang="ja-JP" altLang="en-US"/>
              <a:t>現状</a:t>
            </a:r>
            <a:r>
              <a:rPr kumimoji="1" lang="ja-JP" altLang="en-US"/>
              <a:t>分析</a:t>
            </a:r>
            <a:r>
              <a:rPr kumimoji="1" lang="ja-JP" altLang="en-US"/>
              <a:t>の</a:t>
            </a:r>
            <a:r>
              <a:rPr kumimoji="1" lang="ja-JP" altLang="en-US"/>
              <a:t>手法</a:t>
            </a:r>
            <a:endParaRPr kumimoji="1" lang="ja-JP" altLang="en-US"/>
          </a:p>
        </p:txBody>
      </p:sp>
      <p:sp>
        <p:nvSpPr>
          <p:cNvPr id="1082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28867" y="6492875"/>
            <a:ext cx="777837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/>
            <a:fld id="{2C9400E4-C46D-48FA-AEA0-ED136F70A0E5}" type="slidenum">
              <a:rPr lang="ja-JP" altLang="en-US" smtClean="0"/>
              <a:pPr/>
              <a:t>5</a:t>
            </a:fld>
            <a:endParaRPr lang="ja-JP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084" name="四角形 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p>
            <a:pPr lvl="0"/>
            <a:r>
              <a:rPr kumimoji="1" lang="ja-JP" altLang="en-US"/>
              <a:t>新オフィス企画書の</a:t>
            </a:r>
            <a:r>
              <a:rPr kumimoji="1" lang="ja-JP" altLang="en-US"/>
              <a:t>策定に向けた取組</a:t>
            </a:r>
            <a:endParaRPr kumimoji="1" lang="ja-JP" altLang="en-US"/>
          </a:p>
        </p:txBody>
      </p:sp>
      <p:sp>
        <p:nvSpPr>
          <p:cNvPr id="1085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28867" y="6492875"/>
            <a:ext cx="777837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/>
            <a:fld id="{2C9400E4-C46D-48FA-AEA0-ED136F70A0E5}" type="slidenum">
              <a:rPr lang="ja-JP" altLang="en-US" smtClean="0"/>
              <a:pPr/>
              <a:t>6</a:t>
            </a:fld>
            <a:endParaRPr lang="ja-JP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087" name="四角形 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p>
            <a:pPr lvl="0"/>
            <a:r>
              <a:rPr kumimoji="1" lang="ja-JP" altLang="en-US"/>
              <a:t>新オフィス案</a:t>
            </a:r>
            <a:endParaRPr kumimoji="1" lang="ja-JP" altLang="en-US"/>
          </a:p>
        </p:txBody>
      </p:sp>
      <p:sp>
        <p:nvSpPr>
          <p:cNvPr id="108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28867" y="6492875"/>
            <a:ext cx="777837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/>
            <a:fld id="{2C9400E4-C46D-48FA-AEA0-ED136F70A0E5}" type="slidenum">
              <a:rPr lang="ja-JP" altLang="en-US" smtClean="0"/>
              <a:pPr/>
              <a:t>7</a:t>
            </a:fld>
            <a:endParaRPr lang="ja-JP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090" name="四角形 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p>
            <a:pPr lvl="0"/>
            <a:r>
              <a:rPr kumimoji="1" lang="ja-JP" altLang="en-US"/>
              <a:t>フォローアップ</a:t>
            </a:r>
            <a:endParaRPr kumimoji="1" lang="ja-JP" altLang="en-US"/>
          </a:p>
        </p:txBody>
      </p:sp>
      <p:sp>
        <p:nvSpPr>
          <p:cNvPr id="1091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28867" y="6492875"/>
            <a:ext cx="777837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/>
            <a:fld id="{2C9400E4-C46D-48FA-AEA0-ED136F70A0E5}" type="slidenum">
              <a:rPr lang="ja-JP" altLang="en-US" smtClean="0"/>
              <a:pPr/>
              <a:t>8</a:t>
            </a:fld>
            <a:endParaRPr lang="ja-JP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093" name="四角形 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p>
            <a:pPr lvl="0"/>
            <a:r>
              <a:rPr kumimoji="1" lang="ja-JP" altLang="en-US"/>
              <a:t>同種</a:t>
            </a:r>
            <a:r>
              <a:rPr kumimoji="1" lang="ja-JP" altLang="en-US"/>
              <a:t>の</a:t>
            </a:r>
            <a:r>
              <a:rPr kumimoji="1" lang="ja-JP" altLang="en-US"/>
              <a:t>事業</a:t>
            </a:r>
            <a:r>
              <a:rPr kumimoji="1" lang="ja-JP" altLang="en-US"/>
              <a:t>実績</a:t>
            </a:r>
            <a:r>
              <a:rPr kumimoji="1" lang="ja-JP" altLang="en-US"/>
              <a:t>と</a:t>
            </a:r>
            <a:r>
              <a:rPr kumimoji="1" lang="ja-JP" altLang="en-US"/>
              <a:t>活用</a:t>
            </a:r>
            <a:endParaRPr kumimoji="1" lang="ja-JP" altLang="en-US"/>
          </a:p>
        </p:txBody>
      </p:sp>
      <p:sp>
        <p:nvSpPr>
          <p:cNvPr id="1094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28867" y="6492875"/>
            <a:ext cx="777837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/>
            <a:fld id="{2C9400E4-C46D-48FA-AEA0-ED136F70A0E5}" type="slidenum">
              <a:rPr lang="ja-JP" altLang="en-US" smtClean="0"/>
              <a:pPr/>
              <a:t>9</a:t>
            </a:fld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IZ UDP ゴシック">
      <a:majorFont>
        <a:latin typeface="BIZ UDPゴシック"/>
        <a:ea typeface="BIZ UDPゴシック"/>
        <a:cs typeface=""/>
      </a:majorFont>
      <a:minorFont>
        <a:latin typeface="BIZ UDPゴシック"/>
        <a:ea typeface="BIZ UDPゴシック"/>
        <a:cs typeface="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4.1.6</AppVersion>
  <PresentationFormat>ユーザー設定</PresentationFormat>
  <Slides>11</Slides>
  <Notes>3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水口　一徹</dc:creator>
  <cp:lastModifiedBy>水口　一徹</cp:lastModifiedBy>
  <dcterms:created xsi:type="dcterms:W3CDTF">2023-06-20T01:11:03Z</dcterms:created>
  <dcterms:modified xsi:type="dcterms:W3CDTF">2023-07-13T07:19:23Z</dcterms:modified>
  <cp:revision>4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