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?><Relationships xmlns="http://schemas.openxmlformats.org/package/2006/relationships"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officeDocument/2006/relationships/custom-properties" Target="docProps/custom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2"/>
  </p:sldMasterIdLst>
  <p:notesMasterIdLst>
    <p:notesMasterId r:id="rId3"/>
  </p:notesMasterIdLst>
  <p:sldIdLst>
    <p:sldId id="257" r:id="rId4"/>
    <p:sldId id="256" r:id="rId5"/>
  </p:sldIdLst>
  <p:sldSz cx="13139738" cy="18540413"/>
  <p:notesSz cx="6807200" cy="9939338"/>
  <p:defaultTextStyle>
    <a:defPPr>
      <a:defRPr lang="ja-JP"/>
    </a:defPPr>
    <a:lvl1pPr marL="0" algn="l" defTabSz="1810238" rtl="0" eaLnBrk="1" latinLnBrk="0" hangingPunct="1">
      <a:defRPr kumimoji="1" sz="3563" kern="1200">
        <a:solidFill>
          <a:schemeClr val="tx1"/>
        </a:solidFill>
        <a:latin typeface="+mn-lt"/>
        <a:ea typeface="+mn-ea"/>
        <a:cs typeface="+mn-cs"/>
      </a:defRPr>
    </a:lvl1pPr>
    <a:lvl2pPr marL="905119" algn="l" defTabSz="1810238" rtl="0" eaLnBrk="1" latinLnBrk="0" hangingPunct="1">
      <a:defRPr kumimoji="1" sz="3563" kern="1200">
        <a:solidFill>
          <a:schemeClr val="tx1"/>
        </a:solidFill>
        <a:latin typeface="+mn-lt"/>
        <a:ea typeface="+mn-ea"/>
        <a:cs typeface="+mn-cs"/>
      </a:defRPr>
    </a:lvl2pPr>
    <a:lvl3pPr marL="1810238" algn="l" defTabSz="1810238" rtl="0" eaLnBrk="1" latinLnBrk="0" hangingPunct="1">
      <a:defRPr kumimoji="1" sz="3563" kern="1200">
        <a:solidFill>
          <a:schemeClr val="tx1"/>
        </a:solidFill>
        <a:latin typeface="+mn-lt"/>
        <a:ea typeface="+mn-ea"/>
        <a:cs typeface="+mn-cs"/>
      </a:defRPr>
    </a:lvl3pPr>
    <a:lvl4pPr marL="2715357" algn="l" defTabSz="1810238" rtl="0" eaLnBrk="1" latinLnBrk="0" hangingPunct="1">
      <a:defRPr kumimoji="1" sz="3563" kern="1200">
        <a:solidFill>
          <a:schemeClr val="tx1"/>
        </a:solidFill>
        <a:latin typeface="+mn-lt"/>
        <a:ea typeface="+mn-ea"/>
        <a:cs typeface="+mn-cs"/>
      </a:defRPr>
    </a:lvl4pPr>
    <a:lvl5pPr marL="3620475" algn="l" defTabSz="1810238" rtl="0" eaLnBrk="1" latinLnBrk="0" hangingPunct="1">
      <a:defRPr kumimoji="1" sz="3563" kern="1200">
        <a:solidFill>
          <a:schemeClr val="tx1"/>
        </a:solidFill>
        <a:latin typeface="+mn-lt"/>
        <a:ea typeface="+mn-ea"/>
        <a:cs typeface="+mn-cs"/>
      </a:defRPr>
    </a:lvl5pPr>
    <a:lvl6pPr marL="4525594" algn="l" defTabSz="1810238" rtl="0" eaLnBrk="1" latinLnBrk="0" hangingPunct="1">
      <a:defRPr kumimoji="1" sz="3563" kern="1200">
        <a:solidFill>
          <a:schemeClr val="tx1"/>
        </a:solidFill>
        <a:latin typeface="+mn-lt"/>
        <a:ea typeface="+mn-ea"/>
        <a:cs typeface="+mn-cs"/>
      </a:defRPr>
    </a:lvl6pPr>
    <a:lvl7pPr marL="5430713" algn="l" defTabSz="1810238" rtl="0" eaLnBrk="1" latinLnBrk="0" hangingPunct="1">
      <a:defRPr kumimoji="1" sz="3563" kern="1200">
        <a:solidFill>
          <a:schemeClr val="tx1"/>
        </a:solidFill>
        <a:latin typeface="+mn-lt"/>
        <a:ea typeface="+mn-ea"/>
        <a:cs typeface="+mn-cs"/>
      </a:defRPr>
    </a:lvl7pPr>
    <a:lvl8pPr marL="6335832" algn="l" defTabSz="1810238" rtl="0" eaLnBrk="1" latinLnBrk="0" hangingPunct="1">
      <a:defRPr kumimoji="1" sz="3563" kern="1200">
        <a:solidFill>
          <a:schemeClr val="tx1"/>
        </a:solidFill>
        <a:latin typeface="+mn-lt"/>
        <a:ea typeface="+mn-ea"/>
        <a:cs typeface="+mn-cs"/>
      </a:defRPr>
    </a:lvl8pPr>
    <a:lvl9pPr marL="7240951" algn="l" defTabSz="1810238" rtl="0" eaLnBrk="1" latinLnBrk="0" hangingPunct="1">
      <a:defRPr kumimoji="1" sz="356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F2CC"/>
    <a:srgbClr val="FFFFFF"/>
    <a:srgbClr val="8AD0F8"/>
    <a:srgbClr val="7ECEFA"/>
    <a:srgbClr val="4472C4"/>
    <a:srgbClr val="9DC3E6"/>
    <a:srgbClr val="79DCFF"/>
    <a:srgbClr val="C7EAFD"/>
    <a:srgbClr val="D9FB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748"/>
    <p:restoredTop sz="94660"/>
  </p:normalViewPr>
  <p:slideViewPr>
    <p:cSldViewPr snapToGrid="0">
      <p:cViewPr varScale="0">
        <p:scale>
          <a:sx n="30" d="100"/>
          <a:sy n="30" d="100"/>
        </p:scale>
        <p:origin x="-4002" y="-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?><Relationships xmlns="http://schemas.openxmlformats.org/package/2006/relationships"><Relationship Id="rId1" Type="http://schemas.openxmlformats.org/officeDocument/2006/relationships/theme" Target="theme/theme1.xml" /><Relationship Id="rId2" Type="http://schemas.openxmlformats.org/officeDocument/2006/relationships/slideMaster" Target="slideMasters/slideMaster1.xml" /><Relationship Id="rId3" Type="http://schemas.openxmlformats.org/officeDocument/2006/relationships/notesMaster" Target="notesMasters/notes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presProps" Target="presProps.xml" /><Relationship Id="rId7" Type="http://schemas.openxmlformats.org/officeDocument/2006/relationships/viewProps" Target="viewProps.xml" /><Relationship Id="rId8" Type="http://schemas.openxmlformats.org/officeDocument/2006/relationships/tableStyles" Target="tableStyles.xml" /></Relationships>
</file>

<file path=ppt/notesMasters/_rels/notesMaster1.xml.rels><?xml version="1.0" encoding="UTF-8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193" cy="498047"/>
          </a:xfrm>
          <a:prstGeom prst="rect">
            <a:avLst/>
          </a:prstGeom>
        </p:spPr>
        <p:txBody>
          <a:bodyPr vert="horz" lIns="88331" tIns="44166" rIns="88331" bIns="44166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1101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487" y="0"/>
            <a:ext cx="2950193" cy="498047"/>
          </a:xfrm>
          <a:prstGeom prst="rect">
            <a:avLst/>
          </a:prstGeom>
        </p:spPr>
        <p:txBody>
          <a:bodyPr vert="horz" lIns="88331" tIns="44166" rIns="88331" bIns="44166" rtlCol="0"/>
          <a:lstStyle>
            <a:lvl1pPr algn="r">
              <a:defRPr sz="1200"/>
            </a:lvl1pPr>
          </a:lstStyle>
          <a:p>
            <a:fld id="{FE32257F-4A19-470E-80B0-D30FB244B3CB}" type="datetimeFigureOut">
              <a:rPr kumimoji="1" lang="ja-JP" altLang="en-US" smtClean="0"/>
              <a:t>2022/10/17</a:t>
            </a:fld>
            <a:endParaRPr kumimoji="1" lang="ja-JP" altLang="en-US"/>
          </a:p>
        </p:txBody>
      </p:sp>
      <p:sp>
        <p:nvSpPr>
          <p:cNvPr id="1102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1243013"/>
            <a:ext cx="2374900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331" tIns="44166" rIns="88331" bIns="44166" rtlCol="0" anchor="ctr"/>
          <a:lstStyle/>
          <a:p>
            <a:endParaRPr lang="ja-JP" altLang="en-US"/>
          </a:p>
        </p:txBody>
      </p:sp>
      <p:sp>
        <p:nvSpPr>
          <p:cNvPr id="1103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112" y="4783095"/>
            <a:ext cx="5446977" cy="3913441"/>
          </a:xfrm>
          <a:prstGeom prst="rect">
            <a:avLst/>
          </a:prstGeom>
        </p:spPr>
        <p:txBody>
          <a:bodyPr vert="horz" lIns="88331" tIns="44166" rIns="88331" bIns="44166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104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1292"/>
            <a:ext cx="2950193" cy="498046"/>
          </a:xfrm>
          <a:prstGeom prst="rect">
            <a:avLst/>
          </a:prstGeom>
        </p:spPr>
        <p:txBody>
          <a:bodyPr vert="horz" lIns="88331" tIns="44166" rIns="88331" bIns="44166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1105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487" y="9441292"/>
            <a:ext cx="2950193" cy="498046"/>
          </a:xfrm>
          <a:prstGeom prst="rect">
            <a:avLst/>
          </a:prstGeom>
        </p:spPr>
        <p:txBody>
          <a:bodyPr vert="horz" lIns="88331" tIns="44166" rIns="88331" bIns="44166" rtlCol="0" anchor="b"/>
          <a:lstStyle>
            <a:lvl1pPr algn="r">
              <a:defRPr sz="1200"/>
            </a:lvl1pPr>
          </a:lstStyle>
          <a:p>
            <a:fld id="{AE12AF1D-E330-4479-B9E5-711308747C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7279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Title 1"/>
          <p:cNvSpPr>
            <a:spLocks noGrp="1"/>
          </p:cNvSpPr>
          <p:nvPr>
            <p:ph type="ctrTitle"/>
          </p:nvPr>
        </p:nvSpPr>
        <p:spPr>
          <a:xfrm>
            <a:off x="985481" y="3034278"/>
            <a:ext cx="11168777" cy="6454810"/>
          </a:xfrm>
        </p:spPr>
        <p:txBody>
          <a:bodyPr anchor="b"/>
          <a:lstStyle>
            <a:lvl1pPr algn="ctr">
              <a:defRPr sz="862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32" name="Subtitle 2"/>
          <p:cNvSpPr>
            <a:spLocks noGrp="1"/>
          </p:cNvSpPr>
          <p:nvPr>
            <p:ph type="subTitle" idx="1"/>
          </p:nvPr>
        </p:nvSpPr>
        <p:spPr>
          <a:xfrm>
            <a:off x="1642467" y="9738010"/>
            <a:ext cx="9854804" cy="4476307"/>
          </a:xfrm>
        </p:spPr>
        <p:txBody>
          <a:bodyPr/>
          <a:lstStyle>
            <a:lvl1pPr marL="0" indent="0" algn="ctr">
              <a:buNone/>
              <a:defRPr sz="3449"/>
            </a:lvl1pPr>
            <a:lvl2pPr marL="656996" indent="0" algn="ctr">
              <a:buNone/>
              <a:defRPr sz="2874"/>
            </a:lvl2pPr>
            <a:lvl3pPr marL="1313993" indent="0" algn="ctr">
              <a:buNone/>
              <a:defRPr sz="2587"/>
            </a:lvl3pPr>
            <a:lvl4pPr marL="1970989" indent="0" algn="ctr">
              <a:buNone/>
              <a:defRPr sz="2299"/>
            </a:lvl4pPr>
            <a:lvl5pPr marL="2627986" indent="0" algn="ctr">
              <a:buNone/>
              <a:defRPr sz="2299"/>
            </a:lvl5pPr>
            <a:lvl6pPr marL="3284982" indent="0" algn="ctr">
              <a:buNone/>
              <a:defRPr sz="2299"/>
            </a:lvl6pPr>
            <a:lvl7pPr marL="3941978" indent="0" algn="ctr">
              <a:buNone/>
              <a:defRPr sz="2299"/>
            </a:lvl7pPr>
            <a:lvl8pPr marL="4598975" indent="0" algn="ctr">
              <a:buNone/>
              <a:defRPr sz="2299"/>
            </a:lvl8pPr>
            <a:lvl9pPr marL="5255971" indent="0" algn="ctr">
              <a:buNone/>
              <a:defRPr sz="2299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103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913D9-31C1-4FF0-BF46-B746EEF1C7FE}" type="datetimeFigureOut">
              <a:rPr kumimoji="1" lang="ja-JP" altLang="en-US" smtClean="0"/>
              <a:t>2022/10/17</a:t>
            </a:fld>
            <a:endParaRPr kumimoji="1" lang="ja-JP" altLang="en-US"/>
          </a:p>
        </p:txBody>
      </p:sp>
      <p:sp>
        <p:nvSpPr>
          <p:cNvPr id="103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3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3E7E2-8247-4AB1-84C2-EB690B8B76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3426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89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09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913D9-31C1-4FF0-BF46-B746EEF1C7FE}" type="datetimeFigureOut">
              <a:rPr kumimoji="1" lang="ja-JP" altLang="en-US" smtClean="0"/>
              <a:t>2022/10/17</a:t>
            </a:fld>
            <a:endParaRPr kumimoji="1" lang="ja-JP" altLang="en-US"/>
          </a:p>
        </p:txBody>
      </p:sp>
      <p:sp>
        <p:nvSpPr>
          <p:cNvPr id="109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9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3E7E2-8247-4AB1-84C2-EB690B8B76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6370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Vertical Title 1"/>
          <p:cNvSpPr>
            <a:spLocks noGrp="1"/>
          </p:cNvSpPr>
          <p:nvPr>
            <p:ph type="title" orient="vert"/>
          </p:nvPr>
        </p:nvSpPr>
        <p:spPr>
          <a:xfrm>
            <a:off x="9403126" y="987105"/>
            <a:ext cx="2833256" cy="15712143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95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03358" y="987105"/>
            <a:ext cx="8335521" cy="15712143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09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913D9-31C1-4FF0-BF46-B746EEF1C7FE}" type="datetimeFigureOut">
              <a:rPr kumimoji="1" lang="ja-JP" altLang="en-US" smtClean="0"/>
              <a:t>2022/10/17</a:t>
            </a:fld>
            <a:endParaRPr kumimoji="1" lang="ja-JP" altLang="en-US"/>
          </a:p>
        </p:txBody>
      </p:sp>
      <p:sp>
        <p:nvSpPr>
          <p:cNvPr id="109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9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3E7E2-8247-4AB1-84C2-EB690B8B76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8143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03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913D9-31C1-4FF0-BF46-B746EEF1C7FE}" type="datetimeFigureOut">
              <a:rPr kumimoji="1" lang="ja-JP" altLang="en-US" smtClean="0"/>
              <a:t>2022/10/17</a:t>
            </a:fld>
            <a:endParaRPr kumimoji="1" lang="ja-JP" altLang="en-US"/>
          </a:p>
        </p:txBody>
      </p:sp>
      <p:sp>
        <p:nvSpPr>
          <p:cNvPr id="104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4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3E7E2-8247-4AB1-84C2-EB690B8B76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56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Title 1"/>
          <p:cNvSpPr>
            <a:spLocks noGrp="1"/>
          </p:cNvSpPr>
          <p:nvPr>
            <p:ph type="title"/>
          </p:nvPr>
        </p:nvSpPr>
        <p:spPr>
          <a:xfrm>
            <a:off x="896514" y="4622234"/>
            <a:ext cx="11333024" cy="7712295"/>
          </a:xfrm>
        </p:spPr>
        <p:txBody>
          <a:bodyPr anchor="b"/>
          <a:lstStyle>
            <a:lvl1pPr>
              <a:defRPr sz="862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44" name="Text Placeholder 2"/>
          <p:cNvSpPr>
            <a:spLocks noGrp="1"/>
          </p:cNvSpPr>
          <p:nvPr>
            <p:ph type="body" idx="1"/>
          </p:nvPr>
        </p:nvSpPr>
        <p:spPr>
          <a:xfrm>
            <a:off x="896514" y="12407490"/>
            <a:ext cx="11333024" cy="4055714"/>
          </a:xfrm>
        </p:spPr>
        <p:txBody>
          <a:bodyPr/>
          <a:lstStyle>
            <a:lvl1pPr marL="0" indent="0">
              <a:buNone/>
              <a:defRPr sz="3449">
                <a:solidFill>
                  <a:schemeClr val="tx1"/>
                </a:solidFill>
              </a:defRPr>
            </a:lvl1pPr>
            <a:lvl2pPr marL="656996" indent="0">
              <a:buNone/>
              <a:defRPr sz="2874">
                <a:solidFill>
                  <a:schemeClr val="tx1">
                    <a:tint val="75000"/>
                  </a:schemeClr>
                </a:solidFill>
              </a:defRPr>
            </a:lvl2pPr>
            <a:lvl3pPr marL="1313993" indent="0">
              <a:buNone/>
              <a:defRPr sz="2587">
                <a:solidFill>
                  <a:schemeClr val="tx1">
                    <a:tint val="75000"/>
                  </a:schemeClr>
                </a:solidFill>
              </a:defRPr>
            </a:lvl3pPr>
            <a:lvl4pPr marL="1970989" indent="0">
              <a:buNone/>
              <a:defRPr sz="2299">
                <a:solidFill>
                  <a:schemeClr val="tx1">
                    <a:tint val="75000"/>
                  </a:schemeClr>
                </a:solidFill>
              </a:defRPr>
            </a:lvl4pPr>
            <a:lvl5pPr marL="2627986" indent="0">
              <a:buNone/>
              <a:defRPr sz="2299">
                <a:solidFill>
                  <a:schemeClr val="tx1">
                    <a:tint val="75000"/>
                  </a:schemeClr>
                </a:solidFill>
              </a:defRPr>
            </a:lvl5pPr>
            <a:lvl6pPr marL="3284982" indent="0">
              <a:buNone/>
              <a:defRPr sz="2299">
                <a:solidFill>
                  <a:schemeClr val="tx1">
                    <a:tint val="75000"/>
                  </a:schemeClr>
                </a:solidFill>
              </a:defRPr>
            </a:lvl6pPr>
            <a:lvl7pPr marL="3941978" indent="0">
              <a:buNone/>
              <a:defRPr sz="2299">
                <a:solidFill>
                  <a:schemeClr val="tx1">
                    <a:tint val="75000"/>
                  </a:schemeClr>
                </a:solidFill>
              </a:defRPr>
            </a:lvl7pPr>
            <a:lvl8pPr marL="4598975" indent="0">
              <a:buNone/>
              <a:defRPr sz="2299">
                <a:solidFill>
                  <a:schemeClr val="tx1">
                    <a:tint val="75000"/>
                  </a:schemeClr>
                </a:solidFill>
              </a:defRPr>
            </a:lvl8pPr>
            <a:lvl9pPr marL="5255971" indent="0">
              <a:buNone/>
              <a:defRPr sz="22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4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913D9-31C1-4FF0-BF46-B746EEF1C7FE}" type="datetimeFigureOut">
              <a:rPr kumimoji="1" lang="ja-JP" altLang="en-US" smtClean="0"/>
              <a:t>2022/10/17</a:t>
            </a:fld>
            <a:endParaRPr kumimoji="1" lang="ja-JP" altLang="en-US"/>
          </a:p>
        </p:txBody>
      </p:sp>
      <p:sp>
        <p:nvSpPr>
          <p:cNvPr id="104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4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3E7E2-8247-4AB1-84C2-EB690B8B76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5400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50" name="Content Placeholder 2"/>
          <p:cNvSpPr>
            <a:spLocks noGrp="1"/>
          </p:cNvSpPr>
          <p:nvPr>
            <p:ph sz="half" idx="1"/>
          </p:nvPr>
        </p:nvSpPr>
        <p:spPr>
          <a:xfrm>
            <a:off x="903357" y="4935526"/>
            <a:ext cx="5584389" cy="1176372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051" name="Content Placeholder 3"/>
          <p:cNvSpPr>
            <a:spLocks noGrp="1"/>
          </p:cNvSpPr>
          <p:nvPr>
            <p:ph sz="half" idx="2"/>
          </p:nvPr>
        </p:nvSpPr>
        <p:spPr>
          <a:xfrm>
            <a:off x="6651992" y="4935526"/>
            <a:ext cx="5584389" cy="1176372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05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913D9-31C1-4FF0-BF46-B746EEF1C7FE}" type="datetimeFigureOut">
              <a:rPr kumimoji="1" lang="ja-JP" altLang="en-US" smtClean="0"/>
              <a:t>2022/10/17</a:t>
            </a:fld>
            <a:endParaRPr kumimoji="1" lang="ja-JP" altLang="en-US"/>
          </a:p>
        </p:txBody>
      </p:sp>
      <p:sp>
        <p:nvSpPr>
          <p:cNvPr id="105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5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3E7E2-8247-4AB1-84C2-EB690B8B76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3788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Title 1"/>
          <p:cNvSpPr>
            <a:spLocks noGrp="1"/>
          </p:cNvSpPr>
          <p:nvPr>
            <p:ph type="title"/>
          </p:nvPr>
        </p:nvSpPr>
        <p:spPr>
          <a:xfrm>
            <a:off x="905068" y="987109"/>
            <a:ext cx="11333024" cy="358362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57" name="Text Placeholder 2"/>
          <p:cNvSpPr>
            <a:spLocks noGrp="1"/>
          </p:cNvSpPr>
          <p:nvPr>
            <p:ph type="body" idx="1"/>
          </p:nvPr>
        </p:nvSpPr>
        <p:spPr>
          <a:xfrm>
            <a:off x="905070" y="4544978"/>
            <a:ext cx="5558724" cy="2227423"/>
          </a:xfrm>
        </p:spPr>
        <p:txBody>
          <a:bodyPr anchor="b"/>
          <a:lstStyle>
            <a:lvl1pPr marL="0" indent="0">
              <a:buNone/>
              <a:defRPr sz="3449" b="1"/>
            </a:lvl1pPr>
            <a:lvl2pPr marL="656996" indent="0">
              <a:buNone/>
              <a:defRPr sz="2874" b="1"/>
            </a:lvl2pPr>
            <a:lvl3pPr marL="1313993" indent="0">
              <a:buNone/>
              <a:defRPr sz="2587" b="1"/>
            </a:lvl3pPr>
            <a:lvl4pPr marL="1970989" indent="0">
              <a:buNone/>
              <a:defRPr sz="2299" b="1"/>
            </a:lvl4pPr>
            <a:lvl5pPr marL="2627986" indent="0">
              <a:buNone/>
              <a:defRPr sz="2299" b="1"/>
            </a:lvl5pPr>
            <a:lvl6pPr marL="3284982" indent="0">
              <a:buNone/>
              <a:defRPr sz="2299" b="1"/>
            </a:lvl6pPr>
            <a:lvl7pPr marL="3941978" indent="0">
              <a:buNone/>
              <a:defRPr sz="2299" b="1"/>
            </a:lvl7pPr>
            <a:lvl8pPr marL="4598975" indent="0">
              <a:buNone/>
              <a:defRPr sz="2299" b="1"/>
            </a:lvl8pPr>
            <a:lvl9pPr marL="5255971" indent="0">
              <a:buNone/>
              <a:defRPr sz="2299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58" name="Content Placeholder 3"/>
          <p:cNvSpPr>
            <a:spLocks noGrp="1"/>
          </p:cNvSpPr>
          <p:nvPr>
            <p:ph sz="half" idx="2"/>
          </p:nvPr>
        </p:nvSpPr>
        <p:spPr>
          <a:xfrm>
            <a:off x="905070" y="6772401"/>
            <a:ext cx="5558724" cy="996118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05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51993" y="4544978"/>
            <a:ext cx="5586100" cy="2227423"/>
          </a:xfrm>
        </p:spPr>
        <p:txBody>
          <a:bodyPr anchor="b"/>
          <a:lstStyle>
            <a:lvl1pPr marL="0" indent="0">
              <a:buNone/>
              <a:defRPr sz="3449" b="1"/>
            </a:lvl1pPr>
            <a:lvl2pPr marL="656996" indent="0">
              <a:buNone/>
              <a:defRPr sz="2874" b="1"/>
            </a:lvl2pPr>
            <a:lvl3pPr marL="1313993" indent="0">
              <a:buNone/>
              <a:defRPr sz="2587" b="1"/>
            </a:lvl3pPr>
            <a:lvl4pPr marL="1970989" indent="0">
              <a:buNone/>
              <a:defRPr sz="2299" b="1"/>
            </a:lvl4pPr>
            <a:lvl5pPr marL="2627986" indent="0">
              <a:buNone/>
              <a:defRPr sz="2299" b="1"/>
            </a:lvl5pPr>
            <a:lvl6pPr marL="3284982" indent="0">
              <a:buNone/>
              <a:defRPr sz="2299" b="1"/>
            </a:lvl6pPr>
            <a:lvl7pPr marL="3941978" indent="0">
              <a:buNone/>
              <a:defRPr sz="2299" b="1"/>
            </a:lvl7pPr>
            <a:lvl8pPr marL="4598975" indent="0">
              <a:buNone/>
              <a:defRPr sz="2299" b="1"/>
            </a:lvl8pPr>
            <a:lvl9pPr marL="5255971" indent="0">
              <a:buNone/>
              <a:defRPr sz="2299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60" name="Content Placeholder 5"/>
          <p:cNvSpPr>
            <a:spLocks noGrp="1"/>
          </p:cNvSpPr>
          <p:nvPr>
            <p:ph sz="quarter" idx="4"/>
          </p:nvPr>
        </p:nvSpPr>
        <p:spPr>
          <a:xfrm>
            <a:off x="6651993" y="6772401"/>
            <a:ext cx="5586100" cy="996118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06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913D9-31C1-4FF0-BF46-B746EEF1C7FE}" type="datetimeFigureOut">
              <a:rPr kumimoji="1" lang="ja-JP" altLang="en-US" smtClean="0"/>
              <a:t>2022/10/17</a:t>
            </a:fld>
            <a:endParaRPr kumimoji="1" lang="ja-JP" altLang="en-US"/>
          </a:p>
        </p:txBody>
      </p:sp>
      <p:sp>
        <p:nvSpPr>
          <p:cNvPr id="106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6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3E7E2-8247-4AB1-84C2-EB690B8B76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4476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6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913D9-31C1-4FF0-BF46-B746EEF1C7FE}" type="datetimeFigureOut">
              <a:rPr kumimoji="1" lang="ja-JP" altLang="en-US" smtClean="0"/>
              <a:t>2022/10/17</a:t>
            </a:fld>
            <a:endParaRPr kumimoji="1" lang="ja-JP" altLang="en-US"/>
          </a:p>
        </p:txBody>
      </p:sp>
      <p:sp>
        <p:nvSpPr>
          <p:cNvPr id="106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6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3E7E2-8247-4AB1-84C2-EB690B8B76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5288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913D9-31C1-4FF0-BF46-B746EEF1C7FE}" type="datetimeFigureOut">
              <a:rPr kumimoji="1" lang="ja-JP" altLang="en-US" smtClean="0"/>
              <a:t>2022/10/17</a:t>
            </a:fld>
            <a:endParaRPr kumimoji="1" lang="ja-JP" altLang="en-US"/>
          </a:p>
        </p:txBody>
      </p:sp>
      <p:sp>
        <p:nvSpPr>
          <p:cNvPr id="1071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7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3E7E2-8247-4AB1-84C2-EB690B8B76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8400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Title 1"/>
          <p:cNvSpPr>
            <a:spLocks noGrp="1"/>
          </p:cNvSpPr>
          <p:nvPr>
            <p:ph type="title"/>
          </p:nvPr>
        </p:nvSpPr>
        <p:spPr>
          <a:xfrm>
            <a:off x="905068" y="1236028"/>
            <a:ext cx="4237908" cy="4326096"/>
          </a:xfrm>
        </p:spPr>
        <p:txBody>
          <a:bodyPr anchor="b"/>
          <a:lstStyle>
            <a:lvl1pPr>
              <a:defRPr sz="459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75" name="Content Placeholder 2"/>
          <p:cNvSpPr>
            <a:spLocks noGrp="1"/>
          </p:cNvSpPr>
          <p:nvPr>
            <p:ph idx="1"/>
          </p:nvPr>
        </p:nvSpPr>
        <p:spPr>
          <a:xfrm>
            <a:off x="5586100" y="2669480"/>
            <a:ext cx="6651992" cy="13175710"/>
          </a:xfrm>
        </p:spPr>
        <p:txBody>
          <a:bodyPr/>
          <a:lstStyle>
            <a:lvl1pPr>
              <a:defRPr sz="4598"/>
            </a:lvl1pPr>
            <a:lvl2pPr>
              <a:defRPr sz="4024"/>
            </a:lvl2pPr>
            <a:lvl3pPr>
              <a:defRPr sz="3449"/>
            </a:lvl3pPr>
            <a:lvl4pPr>
              <a:defRPr sz="2874"/>
            </a:lvl4pPr>
            <a:lvl5pPr>
              <a:defRPr sz="2874"/>
            </a:lvl5pPr>
            <a:lvl6pPr>
              <a:defRPr sz="2874"/>
            </a:lvl6pPr>
            <a:lvl7pPr>
              <a:defRPr sz="2874"/>
            </a:lvl7pPr>
            <a:lvl8pPr>
              <a:defRPr sz="2874"/>
            </a:lvl8pPr>
            <a:lvl9pPr>
              <a:defRPr sz="2874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076" name="Text Placeholder 3"/>
          <p:cNvSpPr>
            <a:spLocks noGrp="1"/>
          </p:cNvSpPr>
          <p:nvPr>
            <p:ph type="body" sz="half" idx="2"/>
          </p:nvPr>
        </p:nvSpPr>
        <p:spPr>
          <a:xfrm>
            <a:off x="905068" y="5562124"/>
            <a:ext cx="4237908" cy="10304523"/>
          </a:xfrm>
        </p:spPr>
        <p:txBody>
          <a:bodyPr/>
          <a:lstStyle>
            <a:lvl1pPr marL="0" indent="0">
              <a:buNone/>
              <a:defRPr sz="2299"/>
            </a:lvl1pPr>
            <a:lvl2pPr marL="656996" indent="0">
              <a:buNone/>
              <a:defRPr sz="2012"/>
            </a:lvl2pPr>
            <a:lvl3pPr marL="1313993" indent="0">
              <a:buNone/>
              <a:defRPr sz="1724"/>
            </a:lvl3pPr>
            <a:lvl4pPr marL="1970989" indent="0">
              <a:buNone/>
              <a:defRPr sz="1437"/>
            </a:lvl4pPr>
            <a:lvl5pPr marL="2627986" indent="0">
              <a:buNone/>
              <a:defRPr sz="1437"/>
            </a:lvl5pPr>
            <a:lvl6pPr marL="3284982" indent="0">
              <a:buNone/>
              <a:defRPr sz="1437"/>
            </a:lvl6pPr>
            <a:lvl7pPr marL="3941978" indent="0">
              <a:buNone/>
              <a:defRPr sz="1437"/>
            </a:lvl7pPr>
            <a:lvl8pPr marL="4598975" indent="0">
              <a:buNone/>
              <a:defRPr sz="1437"/>
            </a:lvl8pPr>
            <a:lvl9pPr marL="5255971" indent="0">
              <a:buNone/>
              <a:defRPr sz="143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7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913D9-31C1-4FF0-BF46-B746EEF1C7FE}" type="datetimeFigureOut">
              <a:rPr kumimoji="1" lang="ja-JP" altLang="en-US" smtClean="0"/>
              <a:t>2022/10/17</a:t>
            </a:fld>
            <a:endParaRPr kumimoji="1" lang="ja-JP" altLang="en-US"/>
          </a:p>
        </p:txBody>
      </p:sp>
      <p:sp>
        <p:nvSpPr>
          <p:cNvPr id="107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7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3E7E2-8247-4AB1-84C2-EB690B8B76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6511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Title 1"/>
          <p:cNvSpPr>
            <a:spLocks noGrp="1"/>
          </p:cNvSpPr>
          <p:nvPr>
            <p:ph type="title"/>
          </p:nvPr>
        </p:nvSpPr>
        <p:spPr>
          <a:xfrm>
            <a:off x="905068" y="1236028"/>
            <a:ext cx="4237908" cy="4326096"/>
          </a:xfrm>
        </p:spPr>
        <p:txBody>
          <a:bodyPr anchor="b"/>
          <a:lstStyle>
            <a:lvl1pPr>
              <a:defRPr sz="459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82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86100" y="2669480"/>
            <a:ext cx="6651992" cy="13175710"/>
          </a:xfrm>
        </p:spPr>
        <p:txBody>
          <a:bodyPr anchor="t"/>
          <a:lstStyle>
            <a:lvl1pPr marL="0" indent="0">
              <a:buNone/>
              <a:defRPr sz="4598"/>
            </a:lvl1pPr>
            <a:lvl2pPr marL="656996" indent="0">
              <a:buNone/>
              <a:defRPr sz="4024"/>
            </a:lvl2pPr>
            <a:lvl3pPr marL="1313993" indent="0">
              <a:buNone/>
              <a:defRPr sz="3449"/>
            </a:lvl3pPr>
            <a:lvl4pPr marL="1970989" indent="0">
              <a:buNone/>
              <a:defRPr sz="2874"/>
            </a:lvl4pPr>
            <a:lvl5pPr marL="2627986" indent="0">
              <a:buNone/>
              <a:defRPr sz="2874"/>
            </a:lvl5pPr>
            <a:lvl6pPr marL="3284982" indent="0">
              <a:buNone/>
              <a:defRPr sz="2874"/>
            </a:lvl6pPr>
            <a:lvl7pPr marL="3941978" indent="0">
              <a:buNone/>
              <a:defRPr sz="2874"/>
            </a:lvl7pPr>
            <a:lvl8pPr marL="4598975" indent="0">
              <a:buNone/>
              <a:defRPr sz="2874"/>
            </a:lvl8pPr>
            <a:lvl9pPr marL="5255971" indent="0">
              <a:buNone/>
              <a:defRPr sz="2874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1083" name="Text Placeholder 3"/>
          <p:cNvSpPr>
            <a:spLocks noGrp="1"/>
          </p:cNvSpPr>
          <p:nvPr>
            <p:ph type="body" sz="half" idx="2"/>
          </p:nvPr>
        </p:nvSpPr>
        <p:spPr>
          <a:xfrm>
            <a:off x="905068" y="5562124"/>
            <a:ext cx="4237908" cy="10304523"/>
          </a:xfrm>
        </p:spPr>
        <p:txBody>
          <a:bodyPr/>
          <a:lstStyle>
            <a:lvl1pPr marL="0" indent="0">
              <a:buNone/>
              <a:defRPr sz="2299"/>
            </a:lvl1pPr>
            <a:lvl2pPr marL="656996" indent="0">
              <a:buNone/>
              <a:defRPr sz="2012"/>
            </a:lvl2pPr>
            <a:lvl3pPr marL="1313993" indent="0">
              <a:buNone/>
              <a:defRPr sz="1724"/>
            </a:lvl3pPr>
            <a:lvl4pPr marL="1970989" indent="0">
              <a:buNone/>
              <a:defRPr sz="1437"/>
            </a:lvl4pPr>
            <a:lvl5pPr marL="2627986" indent="0">
              <a:buNone/>
              <a:defRPr sz="1437"/>
            </a:lvl5pPr>
            <a:lvl6pPr marL="3284982" indent="0">
              <a:buNone/>
              <a:defRPr sz="1437"/>
            </a:lvl6pPr>
            <a:lvl7pPr marL="3941978" indent="0">
              <a:buNone/>
              <a:defRPr sz="1437"/>
            </a:lvl7pPr>
            <a:lvl8pPr marL="4598975" indent="0">
              <a:buNone/>
              <a:defRPr sz="1437"/>
            </a:lvl8pPr>
            <a:lvl9pPr marL="5255971" indent="0">
              <a:buNone/>
              <a:defRPr sz="143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8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913D9-31C1-4FF0-BF46-B746EEF1C7FE}" type="datetimeFigureOut">
              <a:rPr kumimoji="1" lang="ja-JP" altLang="en-US" smtClean="0"/>
              <a:t>2022/10/17</a:t>
            </a:fld>
            <a:endParaRPr kumimoji="1" lang="ja-JP" altLang="en-US"/>
          </a:p>
        </p:txBody>
      </p:sp>
      <p:sp>
        <p:nvSpPr>
          <p:cNvPr id="108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8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3E7E2-8247-4AB1-84C2-EB690B8B76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7692587"/>
      </p:ext>
    </p:extLst>
  </p:cSld>
  <p:clrMapOvr>
    <a:masterClrMapping/>
  </p:clrMapOvr>
</p:sldLayout>
</file>

<file path=ppt/slideMasters/_rels/slideMaster1.xml.rels><?xml version="1.0" encoding="UTF-8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Title Placeholder 1"/>
          <p:cNvSpPr>
            <a:spLocks noGrp="1"/>
          </p:cNvSpPr>
          <p:nvPr>
            <p:ph type="title"/>
          </p:nvPr>
        </p:nvSpPr>
        <p:spPr>
          <a:xfrm>
            <a:off x="903357" y="987109"/>
            <a:ext cx="11333024" cy="35836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>
          <a:xfrm>
            <a:off x="903357" y="4935526"/>
            <a:ext cx="11333024" cy="11763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027" name="Date Placeholder 3"/>
          <p:cNvSpPr>
            <a:spLocks noGrp="1"/>
          </p:cNvSpPr>
          <p:nvPr>
            <p:ph type="dt" sz="half" idx="2"/>
          </p:nvPr>
        </p:nvSpPr>
        <p:spPr>
          <a:xfrm>
            <a:off x="903357" y="17184220"/>
            <a:ext cx="2956441" cy="9871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2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913D9-31C1-4FF0-BF46-B746EEF1C7FE}" type="datetimeFigureOut">
              <a:rPr kumimoji="1" lang="ja-JP" altLang="en-US" smtClean="0"/>
              <a:t>2022/10/17</a:t>
            </a:fld>
            <a:endParaRPr kumimoji="1" lang="ja-JP" altLang="en-US"/>
          </a:p>
        </p:txBody>
      </p:sp>
      <p:sp>
        <p:nvSpPr>
          <p:cNvPr id="102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52538" y="17184220"/>
            <a:ext cx="4434662" cy="9871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2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79940" y="17184220"/>
            <a:ext cx="2956441" cy="9871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2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93E7E2-8247-4AB1-84C2-EB690B8B76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1185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313993" rtl="0" eaLnBrk="1" latinLnBrk="0" hangingPunct="1">
        <a:lnSpc>
          <a:spcPct val="90000"/>
        </a:lnSpc>
        <a:spcBef>
          <a:spcPct val="0"/>
        </a:spcBef>
        <a:buNone/>
        <a:defRPr kumimoji="1" sz="632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8498" indent="-328498" algn="l" defTabSz="1313993" rtl="0" eaLnBrk="1" latinLnBrk="0" hangingPunct="1">
        <a:lnSpc>
          <a:spcPct val="90000"/>
        </a:lnSpc>
        <a:spcBef>
          <a:spcPts val="1437"/>
        </a:spcBef>
        <a:buFont typeface="Arial" panose="020B0604020202020204" pitchFamily="34" charset="0"/>
        <a:buChar char="•"/>
        <a:defRPr kumimoji="1" sz="4024" kern="1200">
          <a:solidFill>
            <a:schemeClr val="tx1"/>
          </a:solidFill>
          <a:latin typeface="+mn-lt"/>
          <a:ea typeface="+mn-ea"/>
          <a:cs typeface="+mn-cs"/>
        </a:defRPr>
      </a:lvl1pPr>
      <a:lvl2pPr marL="985495" indent="-328498" algn="l" defTabSz="1313993" rtl="0" eaLnBrk="1" latinLnBrk="0" hangingPunct="1">
        <a:lnSpc>
          <a:spcPct val="90000"/>
        </a:lnSpc>
        <a:spcBef>
          <a:spcPts val="719"/>
        </a:spcBef>
        <a:buFont typeface="Arial" panose="020B0604020202020204" pitchFamily="34" charset="0"/>
        <a:buChar char="•"/>
        <a:defRPr kumimoji="1" sz="3449" kern="1200">
          <a:solidFill>
            <a:schemeClr val="tx1"/>
          </a:solidFill>
          <a:latin typeface="+mn-lt"/>
          <a:ea typeface="+mn-ea"/>
          <a:cs typeface="+mn-cs"/>
        </a:defRPr>
      </a:lvl2pPr>
      <a:lvl3pPr marL="1642491" indent="-328498" algn="l" defTabSz="1313993" rtl="0" eaLnBrk="1" latinLnBrk="0" hangingPunct="1">
        <a:lnSpc>
          <a:spcPct val="90000"/>
        </a:lnSpc>
        <a:spcBef>
          <a:spcPts val="719"/>
        </a:spcBef>
        <a:buFont typeface="Arial" panose="020B0604020202020204" pitchFamily="34" charset="0"/>
        <a:buChar char="•"/>
        <a:defRPr kumimoji="1" sz="2874" kern="1200">
          <a:solidFill>
            <a:schemeClr val="tx1"/>
          </a:solidFill>
          <a:latin typeface="+mn-lt"/>
          <a:ea typeface="+mn-ea"/>
          <a:cs typeface="+mn-cs"/>
        </a:defRPr>
      </a:lvl3pPr>
      <a:lvl4pPr marL="2299487" indent="-328498" algn="l" defTabSz="1313993" rtl="0" eaLnBrk="1" latinLnBrk="0" hangingPunct="1">
        <a:lnSpc>
          <a:spcPct val="90000"/>
        </a:lnSpc>
        <a:spcBef>
          <a:spcPts val="719"/>
        </a:spcBef>
        <a:buFont typeface="Arial" panose="020B0604020202020204" pitchFamily="34" charset="0"/>
        <a:buChar char="•"/>
        <a:defRPr kumimoji="1" sz="2587" kern="1200">
          <a:solidFill>
            <a:schemeClr val="tx1"/>
          </a:solidFill>
          <a:latin typeface="+mn-lt"/>
          <a:ea typeface="+mn-ea"/>
          <a:cs typeface="+mn-cs"/>
        </a:defRPr>
      </a:lvl4pPr>
      <a:lvl5pPr marL="2956484" indent="-328498" algn="l" defTabSz="1313993" rtl="0" eaLnBrk="1" latinLnBrk="0" hangingPunct="1">
        <a:lnSpc>
          <a:spcPct val="90000"/>
        </a:lnSpc>
        <a:spcBef>
          <a:spcPts val="719"/>
        </a:spcBef>
        <a:buFont typeface="Arial" panose="020B0604020202020204" pitchFamily="34" charset="0"/>
        <a:buChar char="•"/>
        <a:defRPr kumimoji="1" sz="2587" kern="1200">
          <a:solidFill>
            <a:schemeClr val="tx1"/>
          </a:solidFill>
          <a:latin typeface="+mn-lt"/>
          <a:ea typeface="+mn-ea"/>
          <a:cs typeface="+mn-cs"/>
        </a:defRPr>
      </a:lvl5pPr>
      <a:lvl6pPr marL="3613480" indent="-328498" algn="l" defTabSz="1313993" rtl="0" eaLnBrk="1" latinLnBrk="0" hangingPunct="1">
        <a:lnSpc>
          <a:spcPct val="90000"/>
        </a:lnSpc>
        <a:spcBef>
          <a:spcPts val="719"/>
        </a:spcBef>
        <a:buFont typeface="Arial" panose="020B0604020202020204" pitchFamily="34" charset="0"/>
        <a:buChar char="•"/>
        <a:defRPr kumimoji="1" sz="2587" kern="1200">
          <a:solidFill>
            <a:schemeClr val="tx1"/>
          </a:solidFill>
          <a:latin typeface="+mn-lt"/>
          <a:ea typeface="+mn-ea"/>
          <a:cs typeface="+mn-cs"/>
        </a:defRPr>
      </a:lvl6pPr>
      <a:lvl7pPr marL="4270477" indent="-328498" algn="l" defTabSz="1313993" rtl="0" eaLnBrk="1" latinLnBrk="0" hangingPunct="1">
        <a:lnSpc>
          <a:spcPct val="90000"/>
        </a:lnSpc>
        <a:spcBef>
          <a:spcPts val="719"/>
        </a:spcBef>
        <a:buFont typeface="Arial" panose="020B0604020202020204" pitchFamily="34" charset="0"/>
        <a:buChar char="•"/>
        <a:defRPr kumimoji="1" sz="2587" kern="1200">
          <a:solidFill>
            <a:schemeClr val="tx1"/>
          </a:solidFill>
          <a:latin typeface="+mn-lt"/>
          <a:ea typeface="+mn-ea"/>
          <a:cs typeface="+mn-cs"/>
        </a:defRPr>
      </a:lvl7pPr>
      <a:lvl8pPr marL="4927473" indent="-328498" algn="l" defTabSz="1313993" rtl="0" eaLnBrk="1" latinLnBrk="0" hangingPunct="1">
        <a:lnSpc>
          <a:spcPct val="90000"/>
        </a:lnSpc>
        <a:spcBef>
          <a:spcPts val="719"/>
        </a:spcBef>
        <a:buFont typeface="Arial" panose="020B0604020202020204" pitchFamily="34" charset="0"/>
        <a:buChar char="•"/>
        <a:defRPr kumimoji="1" sz="2587" kern="1200">
          <a:solidFill>
            <a:schemeClr val="tx1"/>
          </a:solidFill>
          <a:latin typeface="+mn-lt"/>
          <a:ea typeface="+mn-ea"/>
          <a:cs typeface="+mn-cs"/>
        </a:defRPr>
      </a:lvl8pPr>
      <a:lvl9pPr marL="5584469" indent="-328498" algn="l" defTabSz="1313993" rtl="0" eaLnBrk="1" latinLnBrk="0" hangingPunct="1">
        <a:lnSpc>
          <a:spcPct val="90000"/>
        </a:lnSpc>
        <a:spcBef>
          <a:spcPts val="719"/>
        </a:spcBef>
        <a:buFont typeface="Arial" panose="020B0604020202020204" pitchFamily="34" charset="0"/>
        <a:buChar char="•"/>
        <a:defRPr kumimoji="1" sz="258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13993" rtl="0" eaLnBrk="1" latinLnBrk="0" hangingPunct="1">
        <a:defRPr kumimoji="1" sz="2587" kern="1200">
          <a:solidFill>
            <a:schemeClr val="tx1"/>
          </a:solidFill>
          <a:latin typeface="+mn-lt"/>
          <a:ea typeface="+mn-ea"/>
          <a:cs typeface="+mn-cs"/>
        </a:defRPr>
      </a:lvl1pPr>
      <a:lvl2pPr marL="656996" algn="l" defTabSz="1313993" rtl="0" eaLnBrk="1" latinLnBrk="0" hangingPunct="1">
        <a:defRPr kumimoji="1" sz="2587" kern="1200">
          <a:solidFill>
            <a:schemeClr val="tx1"/>
          </a:solidFill>
          <a:latin typeface="+mn-lt"/>
          <a:ea typeface="+mn-ea"/>
          <a:cs typeface="+mn-cs"/>
        </a:defRPr>
      </a:lvl2pPr>
      <a:lvl3pPr marL="1313993" algn="l" defTabSz="1313993" rtl="0" eaLnBrk="1" latinLnBrk="0" hangingPunct="1">
        <a:defRPr kumimoji="1" sz="2587" kern="1200">
          <a:solidFill>
            <a:schemeClr val="tx1"/>
          </a:solidFill>
          <a:latin typeface="+mn-lt"/>
          <a:ea typeface="+mn-ea"/>
          <a:cs typeface="+mn-cs"/>
        </a:defRPr>
      </a:lvl3pPr>
      <a:lvl4pPr marL="1970989" algn="l" defTabSz="1313993" rtl="0" eaLnBrk="1" latinLnBrk="0" hangingPunct="1">
        <a:defRPr kumimoji="1" sz="2587" kern="1200">
          <a:solidFill>
            <a:schemeClr val="tx1"/>
          </a:solidFill>
          <a:latin typeface="+mn-lt"/>
          <a:ea typeface="+mn-ea"/>
          <a:cs typeface="+mn-cs"/>
        </a:defRPr>
      </a:lvl4pPr>
      <a:lvl5pPr marL="2627986" algn="l" defTabSz="1313993" rtl="0" eaLnBrk="1" latinLnBrk="0" hangingPunct="1">
        <a:defRPr kumimoji="1" sz="2587" kern="1200">
          <a:solidFill>
            <a:schemeClr val="tx1"/>
          </a:solidFill>
          <a:latin typeface="+mn-lt"/>
          <a:ea typeface="+mn-ea"/>
          <a:cs typeface="+mn-cs"/>
        </a:defRPr>
      </a:lvl5pPr>
      <a:lvl6pPr marL="3284982" algn="l" defTabSz="1313993" rtl="0" eaLnBrk="1" latinLnBrk="0" hangingPunct="1">
        <a:defRPr kumimoji="1" sz="2587" kern="1200">
          <a:solidFill>
            <a:schemeClr val="tx1"/>
          </a:solidFill>
          <a:latin typeface="+mn-lt"/>
          <a:ea typeface="+mn-ea"/>
          <a:cs typeface="+mn-cs"/>
        </a:defRPr>
      </a:lvl6pPr>
      <a:lvl7pPr marL="3941978" algn="l" defTabSz="1313993" rtl="0" eaLnBrk="1" latinLnBrk="0" hangingPunct="1">
        <a:defRPr kumimoji="1" sz="2587" kern="1200">
          <a:solidFill>
            <a:schemeClr val="tx1"/>
          </a:solidFill>
          <a:latin typeface="+mn-lt"/>
          <a:ea typeface="+mn-ea"/>
          <a:cs typeface="+mn-cs"/>
        </a:defRPr>
      </a:lvl7pPr>
      <a:lvl8pPr marL="4598975" algn="l" defTabSz="1313993" rtl="0" eaLnBrk="1" latinLnBrk="0" hangingPunct="1">
        <a:defRPr kumimoji="1" sz="2587" kern="1200">
          <a:solidFill>
            <a:schemeClr val="tx1"/>
          </a:solidFill>
          <a:latin typeface="+mn-lt"/>
          <a:ea typeface="+mn-ea"/>
          <a:cs typeface="+mn-cs"/>
        </a:defRPr>
      </a:lvl8pPr>
      <a:lvl9pPr marL="5255971" algn="l" defTabSz="1313993" rtl="0" eaLnBrk="1" latinLnBrk="0" hangingPunct="1">
        <a:defRPr kumimoji="1" sz="2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jpeg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image" Target="../media/image5.png" /><Relationship Id="rId6" Type="http://schemas.openxmlformats.org/officeDocument/2006/relationships/image" Target="../media/image6.png" /><Relationship Id="rId7" Type="http://schemas.openxmlformats.org/officeDocument/2006/relationships/image" Target="../media/image7.png" /><Relationship Id="rId8" Type="http://schemas.openxmlformats.org/officeDocument/2006/relationships/image" Target="../media/image8.png" /><Relationship Id="rId9" Type="http://schemas.openxmlformats.org/officeDocument/2006/relationships/image" Target="../media/image9.png" /><Relationship Id="rId10" Type="http://schemas.openxmlformats.org/officeDocument/2006/relationships/image" Target="../media/image10.png" /><Relationship Id="rId11" Type="http://schemas.openxmlformats.org/officeDocument/2006/relationships/slideLayout" Target="../slideLayouts/slideLayout1.xml" /></Relationships>
</file>

<file path=ppt/slides/_rels/slide2.xml.rels><?xml version="1.0" encoding="UTF-8"?><Relationships xmlns="http://schemas.openxmlformats.org/package/2006/relationships"><Relationship Id="rId1" Type="http://schemas.openxmlformats.org/officeDocument/2006/relationships/image" Target="../media/image10.png" /><Relationship Id="rId2" Type="http://schemas.openxmlformats.org/officeDocument/2006/relationships/image" Target="../media/image11.jpeg" /><Relationship Id="rId3" Type="http://schemas.openxmlformats.org/officeDocument/2006/relationships/image" Target="../media/image6.png" /><Relationship Id="rId4" Type="http://schemas.openxmlformats.org/officeDocument/2006/relationships/image" Target="../media/image7.png" /><Relationship Id="rId5" Type="http://schemas.openxmlformats.org/officeDocument/2006/relationships/image" Target="../media/image8.png" /><Relationship Id="rId6" Type="http://schemas.openxmlformats.org/officeDocument/2006/relationships/image" Target="../media/image12.png" /><Relationship Id="rId7" Type="http://schemas.openxmlformats.org/officeDocument/2006/relationships/image" Target="../media/image2.jpeg" /><Relationship Id="rId8" Type="http://schemas.openxmlformats.org/officeDocument/2006/relationships/image" Target="../media/image13.jpeg" /><Relationship Id="rId9" Type="http://schemas.openxmlformats.org/officeDocument/2006/relationships/image" Target="../media/image14.jpeg" /><Relationship Id="rId10" Type="http://schemas.openxmlformats.org/officeDocument/2006/relationships/slideLayout" Target="../slideLayouts/slideLayout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" name="正方形/長方形 26"/>
          <p:cNvSpPr/>
          <p:nvPr/>
        </p:nvSpPr>
        <p:spPr>
          <a:xfrm>
            <a:off x="1464117" y="4451626"/>
            <a:ext cx="2122385" cy="4019229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98" name="図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91387" y="13482530"/>
            <a:ext cx="2491689" cy="3548432"/>
          </a:xfrm>
          <a:prstGeom prst="rect">
            <a:avLst/>
          </a:prstGeom>
        </p:spPr>
      </p:pic>
      <p:pic>
        <p:nvPicPr>
          <p:cNvPr id="1199" name="図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2150" y="5342138"/>
            <a:ext cx="1845529" cy="2117502"/>
          </a:xfrm>
          <a:prstGeom prst="rect">
            <a:avLst/>
          </a:prstGeom>
        </p:spPr>
      </p:pic>
      <p:sp>
        <p:nvSpPr>
          <p:cNvPr id="1200" name="テキスト ボックス 18"/>
          <p:cNvSpPr txBox="1"/>
          <p:nvPr/>
        </p:nvSpPr>
        <p:spPr>
          <a:xfrm>
            <a:off x="3995629" y="2913708"/>
            <a:ext cx="89054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作成</a:t>
            </a:r>
            <a:r>
              <a:rPr kumimoji="1" lang="ja-JP" altLang="en-US" sz="6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サイトが</a:t>
            </a:r>
            <a:r>
              <a:rPr lang="ja-JP" altLang="en-US" sz="6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できました</a:t>
            </a:r>
            <a:endParaRPr kumimoji="1" lang="ja-JP" altLang="en-US" sz="6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201" name="テキスト ボックス 21"/>
          <p:cNvSpPr txBox="1"/>
          <p:nvPr/>
        </p:nvSpPr>
        <p:spPr>
          <a:xfrm>
            <a:off x="189416" y="1156058"/>
            <a:ext cx="1278352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「わたしの避難計画」</a:t>
            </a:r>
          </a:p>
        </p:txBody>
      </p:sp>
      <p:sp>
        <p:nvSpPr>
          <p:cNvPr id="1202" name="テキスト ボックス 48"/>
          <p:cNvSpPr txBox="1"/>
          <p:nvPr/>
        </p:nvSpPr>
        <p:spPr>
          <a:xfrm>
            <a:off x="4556614" y="4075829"/>
            <a:ext cx="82241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・災害に備えて「いつ」「どこ」に避難する</a:t>
            </a:r>
            <a:endParaRPr lang="en-US" altLang="ja-JP" sz="3600" dirty="0">
              <a:solidFill>
                <a:schemeClr val="tx1">
                  <a:lumMod val="95000"/>
                  <a:lumOff val="5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か、事前に決めておくことが重要です。</a:t>
            </a:r>
            <a:endParaRPr kumimoji="1" lang="ja-JP" altLang="en-US" sz="4000" dirty="0">
              <a:solidFill>
                <a:schemeClr val="tx1">
                  <a:lumMod val="95000"/>
                  <a:lumOff val="5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203" name="テキスト ボックス 49"/>
          <p:cNvSpPr txBox="1"/>
          <p:nvPr/>
        </p:nvSpPr>
        <p:spPr>
          <a:xfrm>
            <a:off x="4556614" y="5444484"/>
            <a:ext cx="84939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・パソコン・スマートフォンから簡単に入力・</a:t>
            </a:r>
            <a:endParaRPr lang="en-US" altLang="ja-JP" sz="3600" dirty="0">
              <a:solidFill>
                <a:schemeClr val="tx1">
                  <a:lumMod val="95000"/>
                  <a:lumOff val="5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作成できます。</a:t>
            </a:r>
          </a:p>
        </p:txBody>
      </p:sp>
      <p:sp>
        <p:nvSpPr>
          <p:cNvPr id="1204" name="テキスト ボックス 34"/>
          <p:cNvSpPr txBox="1"/>
          <p:nvPr/>
        </p:nvSpPr>
        <p:spPr>
          <a:xfrm>
            <a:off x="4556615" y="6837310"/>
            <a:ext cx="8534998" cy="1753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・パソコンでは　　　　　　　　　　　　　　　　　　で</a:t>
            </a:r>
            <a:endParaRPr lang="en-US" altLang="ja-JP" sz="3600" dirty="0">
              <a:solidFill>
                <a:schemeClr val="tx1">
                  <a:lumMod val="95000"/>
                  <a:lumOff val="5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検索、スマートフォンでは以下二次元</a:t>
            </a:r>
            <a:endParaRPr lang="en-US" altLang="ja-JP" sz="3600" dirty="0">
              <a:solidFill>
                <a:schemeClr val="tx1">
                  <a:lumMod val="95000"/>
                  <a:lumOff val="5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コードから作成できます</a:t>
            </a:r>
            <a:r>
              <a:rPr kumimoji="1" lang="ja-JP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。</a:t>
            </a:r>
          </a:p>
        </p:txBody>
      </p:sp>
      <p:sp>
        <p:nvSpPr>
          <p:cNvPr id="1205" name="二等辺三角形 96"/>
          <p:cNvSpPr/>
          <p:nvPr/>
        </p:nvSpPr>
        <p:spPr>
          <a:xfrm rot="5400000">
            <a:off x="6336226" y="13825093"/>
            <a:ext cx="792000" cy="288000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6" name="二等辺三角形 69"/>
          <p:cNvSpPr/>
          <p:nvPr/>
        </p:nvSpPr>
        <p:spPr>
          <a:xfrm rot="5400000">
            <a:off x="3150680" y="13858394"/>
            <a:ext cx="792000" cy="288000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7" name="テキスト ボックス 83"/>
          <p:cNvSpPr txBox="1"/>
          <p:nvPr/>
        </p:nvSpPr>
        <p:spPr>
          <a:xfrm>
            <a:off x="7151014" y="9301781"/>
            <a:ext cx="33816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「わたしの避難計画」二次元</a:t>
            </a:r>
            <a:r>
              <a:rPr kumimoji="1" lang="ja-JP" altLang="en-US" sz="2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コード</a:t>
            </a:r>
          </a:p>
        </p:txBody>
      </p:sp>
      <p:sp>
        <p:nvSpPr>
          <p:cNvPr id="1208" name="テキスト ボックス 84"/>
          <p:cNvSpPr txBox="1"/>
          <p:nvPr/>
        </p:nvSpPr>
        <p:spPr>
          <a:xfrm>
            <a:off x="392735" y="16774494"/>
            <a:ext cx="30012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はい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or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いいえの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簡単な質問に答える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09" name="テキスト ボックス 85"/>
          <p:cNvSpPr txBox="1"/>
          <p:nvPr/>
        </p:nvSpPr>
        <p:spPr>
          <a:xfrm>
            <a:off x="3812626" y="16794489"/>
            <a:ext cx="30012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お住まいの情報を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選んで回答する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10" name="テキスト ボックス 86"/>
          <p:cNvSpPr txBox="1"/>
          <p:nvPr/>
        </p:nvSpPr>
        <p:spPr>
          <a:xfrm>
            <a:off x="6700252" y="16746362"/>
            <a:ext cx="30733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あなたの「わたしの避難計画」が完成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11" name="正方形/長方形 20"/>
          <p:cNvSpPr/>
          <p:nvPr/>
        </p:nvSpPr>
        <p:spPr>
          <a:xfrm>
            <a:off x="0" y="0"/>
            <a:ext cx="13139738" cy="900000"/>
          </a:xfrm>
          <a:prstGeom prst="rect">
            <a:avLst/>
          </a:prstGeom>
          <a:blipFill>
            <a:blip r:embed="rId3"/>
            <a:tile tx="0" ty="0" sx="100000" sy="10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2" name="正方形/長方形 71"/>
          <p:cNvSpPr/>
          <p:nvPr/>
        </p:nvSpPr>
        <p:spPr>
          <a:xfrm>
            <a:off x="4011" y="17656455"/>
            <a:ext cx="13139738" cy="864000"/>
          </a:xfrm>
          <a:prstGeom prst="rect">
            <a:avLst/>
          </a:prstGeom>
          <a:blipFill>
            <a:blip r:embed="rId3"/>
            <a:tile tx="0" ty="0" sx="100000" sy="10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213" name="グループ化 45"/>
          <p:cNvGrpSpPr/>
          <p:nvPr/>
        </p:nvGrpSpPr>
        <p:grpSpPr>
          <a:xfrm>
            <a:off x="-20110" y="3899976"/>
            <a:ext cx="6689588" cy="7820244"/>
            <a:chOff x="-20110" y="3899976"/>
            <a:chExt cx="6689588" cy="7820244"/>
          </a:xfrm>
        </p:grpSpPr>
        <p:pic>
          <p:nvPicPr>
            <p:cNvPr id="1214" name="図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20110" y="3899976"/>
              <a:ext cx="6689588" cy="7820244"/>
            </a:xfrm>
            <a:prstGeom prst="rect">
              <a:avLst/>
            </a:prstGeom>
          </p:spPr>
        </p:pic>
        <p:sp>
          <p:nvSpPr>
            <p:cNvPr id="1215" name="角丸四角形 42"/>
            <p:cNvSpPr/>
            <p:nvPr/>
          </p:nvSpPr>
          <p:spPr>
            <a:xfrm rot="3522448">
              <a:off x="2540616" y="8363280"/>
              <a:ext cx="1890559" cy="494642"/>
            </a:xfrm>
            <a:custGeom>
              <a:avLst/>
              <a:gdLst>
                <a:gd name="connsiteX0" fmla="*/ 0 w 1935605"/>
                <a:gd name="connsiteY0" fmla="*/ 252663 h 505326"/>
                <a:gd name="connsiteX1" fmla="*/ 252663 w 1935605"/>
                <a:gd name="connsiteY1" fmla="*/ 0 h 505326"/>
                <a:gd name="connsiteX2" fmla="*/ 1682942 w 1935605"/>
                <a:gd name="connsiteY2" fmla="*/ 0 h 505326"/>
                <a:gd name="connsiteX3" fmla="*/ 1935605 w 1935605"/>
                <a:gd name="connsiteY3" fmla="*/ 252663 h 505326"/>
                <a:gd name="connsiteX4" fmla="*/ 1935605 w 1935605"/>
                <a:gd name="connsiteY4" fmla="*/ 252663 h 505326"/>
                <a:gd name="connsiteX5" fmla="*/ 1682942 w 1935605"/>
                <a:gd name="connsiteY5" fmla="*/ 505326 h 505326"/>
                <a:gd name="connsiteX6" fmla="*/ 252663 w 1935605"/>
                <a:gd name="connsiteY6" fmla="*/ 505326 h 505326"/>
                <a:gd name="connsiteX7" fmla="*/ 0 w 1935605"/>
                <a:gd name="connsiteY7" fmla="*/ 252663 h 505326"/>
                <a:gd name="connsiteX0" fmla="*/ 797 w 1936402"/>
                <a:gd name="connsiteY0" fmla="*/ 252663 h 505326"/>
                <a:gd name="connsiteX1" fmla="*/ 325429 w 1936402"/>
                <a:gd name="connsiteY1" fmla="*/ 43745 h 505326"/>
                <a:gd name="connsiteX2" fmla="*/ 1683739 w 1936402"/>
                <a:gd name="connsiteY2" fmla="*/ 0 h 505326"/>
                <a:gd name="connsiteX3" fmla="*/ 1936402 w 1936402"/>
                <a:gd name="connsiteY3" fmla="*/ 252663 h 505326"/>
                <a:gd name="connsiteX4" fmla="*/ 1936402 w 1936402"/>
                <a:gd name="connsiteY4" fmla="*/ 252663 h 505326"/>
                <a:gd name="connsiteX5" fmla="*/ 1683739 w 1936402"/>
                <a:gd name="connsiteY5" fmla="*/ 505326 h 505326"/>
                <a:gd name="connsiteX6" fmla="*/ 253460 w 1936402"/>
                <a:gd name="connsiteY6" fmla="*/ 505326 h 505326"/>
                <a:gd name="connsiteX7" fmla="*/ 797 w 1936402"/>
                <a:gd name="connsiteY7" fmla="*/ 252663 h 505326"/>
                <a:gd name="connsiteX0" fmla="*/ 1007 w 1907984"/>
                <a:gd name="connsiteY0" fmla="*/ 298223 h 505326"/>
                <a:gd name="connsiteX1" fmla="*/ 297011 w 1907984"/>
                <a:gd name="connsiteY1" fmla="*/ 43745 h 505326"/>
                <a:gd name="connsiteX2" fmla="*/ 1655321 w 1907984"/>
                <a:gd name="connsiteY2" fmla="*/ 0 h 505326"/>
                <a:gd name="connsiteX3" fmla="*/ 1907984 w 1907984"/>
                <a:gd name="connsiteY3" fmla="*/ 252663 h 505326"/>
                <a:gd name="connsiteX4" fmla="*/ 1907984 w 1907984"/>
                <a:gd name="connsiteY4" fmla="*/ 252663 h 505326"/>
                <a:gd name="connsiteX5" fmla="*/ 1655321 w 1907984"/>
                <a:gd name="connsiteY5" fmla="*/ 505326 h 505326"/>
                <a:gd name="connsiteX6" fmla="*/ 225042 w 1907984"/>
                <a:gd name="connsiteY6" fmla="*/ 505326 h 505326"/>
                <a:gd name="connsiteX7" fmla="*/ 1007 w 1907984"/>
                <a:gd name="connsiteY7" fmla="*/ 298223 h 505326"/>
                <a:gd name="connsiteX0" fmla="*/ 1007 w 1907984"/>
                <a:gd name="connsiteY0" fmla="*/ 287539 h 494642"/>
                <a:gd name="connsiteX1" fmla="*/ 297011 w 1907984"/>
                <a:gd name="connsiteY1" fmla="*/ 33061 h 494642"/>
                <a:gd name="connsiteX2" fmla="*/ 1719226 w 1907984"/>
                <a:gd name="connsiteY2" fmla="*/ 0 h 494642"/>
                <a:gd name="connsiteX3" fmla="*/ 1907984 w 1907984"/>
                <a:gd name="connsiteY3" fmla="*/ 241979 h 494642"/>
                <a:gd name="connsiteX4" fmla="*/ 1907984 w 1907984"/>
                <a:gd name="connsiteY4" fmla="*/ 241979 h 494642"/>
                <a:gd name="connsiteX5" fmla="*/ 1655321 w 1907984"/>
                <a:gd name="connsiteY5" fmla="*/ 494642 h 494642"/>
                <a:gd name="connsiteX6" fmla="*/ 225042 w 1907984"/>
                <a:gd name="connsiteY6" fmla="*/ 494642 h 494642"/>
                <a:gd name="connsiteX7" fmla="*/ 1007 w 1907984"/>
                <a:gd name="connsiteY7" fmla="*/ 287539 h 494642"/>
                <a:gd name="connsiteX0" fmla="*/ 1051 w 1908028"/>
                <a:gd name="connsiteY0" fmla="*/ 287539 h 494642"/>
                <a:gd name="connsiteX1" fmla="*/ 298869 w 1908028"/>
                <a:gd name="connsiteY1" fmla="*/ 76404 h 494642"/>
                <a:gd name="connsiteX2" fmla="*/ 1719270 w 1908028"/>
                <a:gd name="connsiteY2" fmla="*/ 0 h 494642"/>
                <a:gd name="connsiteX3" fmla="*/ 1908028 w 1908028"/>
                <a:gd name="connsiteY3" fmla="*/ 241979 h 494642"/>
                <a:gd name="connsiteX4" fmla="*/ 1908028 w 1908028"/>
                <a:gd name="connsiteY4" fmla="*/ 241979 h 494642"/>
                <a:gd name="connsiteX5" fmla="*/ 1655365 w 1908028"/>
                <a:gd name="connsiteY5" fmla="*/ 494642 h 494642"/>
                <a:gd name="connsiteX6" fmla="*/ 225086 w 1908028"/>
                <a:gd name="connsiteY6" fmla="*/ 494642 h 494642"/>
                <a:gd name="connsiteX7" fmla="*/ 1051 w 1908028"/>
                <a:gd name="connsiteY7" fmla="*/ 287539 h 494642"/>
                <a:gd name="connsiteX0" fmla="*/ 266 w 1907243"/>
                <a:gd name="connsiteY0" fmla="*/ 287539 h 494642"/>
                <a:gd name="connsiteX1" fmla="*/ 298084 w 1907243"/>
                <a:gd name="connsiteY1" fmla="*/ 76404 h 494642"/>
                <a:gd name="connsiteX2" fmla="*/ 1718485 w 1907243"/>
                <a:gd name="connsiteY2" fmla="*/ 0 h 494642"/>
                <a:gd name="connsiteX3" fmla="*/ 1907243 w 1907243"/>
                <a:gd name="connsiteY3" fmla="*/ 241979 h 494642"/>
                <a:gd name="connsiteX4" fmla="*/ 1907243 w 1907243"/>
                <a:gd name="connsiteY4" fmla="*/ 241979 h 494642"/>
                <a:gd name="connsiteX5" fmla="*/ 1654580 w 1907243"/>
                <a:gd name="connsiteY5" fmla="*/ 494642 h 494642"/>
                <a:gd name="connsiteX6" fmla="*/ 257362 w 1907243"/>
                <a:gd name="connsiteY6" fmla="*/ 486577 h 494642"/>
                <a:gd name="connsiteX7" fmla="*/ 266 w 1907243"/>
                <a:gd name="connsiteY7" fmla="*/ 287539 h 494642"/>
                <a:gd name="connsiteX0" fmla="*/ 98 w 1907075"/>
                <a:gd name="connsiteY0" fmla="*/ 287539 h 494642"/>
                <a:gd name="connsiteX1" fmla="*/ 281385 w 1907075"/>
                <a:gd name="connsiteY1" fmla="*/ 80436 h 494642"/>
                <a:gd name="connsiteX2" fmla="*/ 1718317 w 1907075"/>
                <a:gd name="connsiteY2" fmla="*/ 0 h 494642"/>
                <a:gd name="connsiteX3" fmla="*/ 1907075 w 1907075"/>
                <a:gd name="connsiteY3" fmla="*/ 241979 h 494642"/>
                <a:gd name="connsiteX4" fmla="*/ 1907075 w 1907075"/>
                <a:gd name="connsiteY4" fmla="*/ 241979 h 494642"/>
                <a:gd name="connsiteX5" fmla="*/ 1654412 w 1907075"/>
                <a:gd name="connsiteY5" fmla="*/ 494642 h 494642"/>
                <a:gd name="connsiteX6" fmla="*/ 257194 w 1907075"/>
                <a:gd name="connsiteY6" fmla="*/ 486577 h 494642"/>
                <a:gd name="connsiteX7" fmla="*/ 98 w 1907075"/>
                <a:gd name="connsiteY7" fmla="*/ 287539 h 494642"/>
                <a:gd name="connsiteX0" fmla="*/ 113 w 1890559"/>
                <a:gd name="connsiteY0" fmla="*/ 283507 h 494642"/>
                <a:gd name="connsiteX1" fmla="*/ 264869 w 1890559"/>
                <a:gd name="connsiteY1" fmla="*/ 80436 h 494642"/>
                <a:gd name="connsiteX2" fmla="*/ 1701801 w 1890559"/>
                <a:gd name="connsiteY2" fmla="*/ 0 h 494642"/>
                <a:gd name="connsiteX3" fmla="*/ 1890559 w 1890559"/>
                <a:gd name="connsiteY3" fmla="*/ 241979 h 494642"/>
                <a:gd name="connsiteX4" fmla="*/ 1890559 w 1890559"/>
                <a:gd name="connsiteY4" fmla="*/ 241979 h 494642"/>
                <a:gd name="connsiteX5" fmla="*/ 1637896 w 1890559"/>
                <a:gd name="connsiteY5" fmla="*/ 494642 h 494642"/>
                <a:gd name="connsiteX6" fmla="*/ 240678 w 1890559"/>
                <a:gd name="connsiteY6" fmla="*/ 486577 h 494642"/>
                <a:gd name="connsiteX7" fmla="*/ 113 w 1890559"/>
                <a:gd name="connsiteY7" fmla="*/ 283507 h 494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90559" h="494642">
                  <a:moveTo>
                    <a:pt x="113" y="283507"/>
                  </a:moveTo>
                  <a:cubicBezTo>
                    <a:pt x="4145" y="215817"/>
                    <a:pt x="125327" y="80436"/>
                    <a:pt x="264869" y="80436"/>
                  </a:cubicBezTo>
                  <a:cubicBezTo>
                    <a:pt x="741629" y="80436"/>
                    <a:pt x="1225041" y="0"/>
                    <a:pt x="1701801" y="0"/>
                  </a:cubicBezTo>
                  <a:cubicBezTo>
                    <a:pt x="1841343" y="0"/>
                    <a:pt x="1890559" y="102437"/>
                    <a:pt x="1890559" y="241979"/>
                  </a:cubicBezTo>
                  <a:lnTo>
                    <a:pt x="1890559" y="241979"/>
                  </a:lnTo>
                  <a:cubicBezTo>
                    <a:pt x="1890559" y="381521"/>
                    <a:pt x="1777438" y="494642"/>
                    <a:pt x="1637896" y="494642"/>
                  </a:cubicBezTo>
                  <a:lnTo>
                    <a:pt x="240678" y="486577"/>
                  </a:lnTo>
                  <a:cubicBezTo>
                    <a:pt x="101136" y="486577"/>
                    <a:pt x="-3919" y="351197"/>
                    <a:pt x="113" y="283507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1216" name="図 5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045098">
            <a:off x="9855502" y="10691028"/>
            <a:ext cx="3163459" cy="2518536"/>
          </a:xfrm>
          <a:prstGeom prst="rect">
            <a:avLst/>
          </a:prstGeom>
        </p:spPr>
      </p:pic>
      <p:sp>
        <p:nvSpPr>
          <p:cNvPr id="1217" name="テキスト ボックス 60"/>
          <p:cNvSpPr txBox="1"/>
          <p:nvPr/>
        </p:nvSpPr>
        <p:spPr>
          <a:xfrm>
            <a:off x="10231189" y="11287377"/>
            <a:ext cx="2803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画像などで保存・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印刷もできるからいつでも確認できて安心ね！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1218" name="グループ化 66"/>
          <p:cNvGrpSpPr/>
          <p:nvPr/>
        </p:nvGrpSpPr>
        <p:grpSpPr>
          <a:xfrm>
            <a:off x="1738743" y="17832358"/>
            <a:ext cx="9613197" cy="540000"/>
            <a:chOff x="-11714991" y="6013516"/>
            <a:chExt cx="9360000" cy="540000"/>
          </a:xfrm>
        </p:grpSpPr>
        <p:sp>
          <p:nvSpPr>
            <p:cNvPr id="1219" name="正方形/長方形 58"/>
            <p:cNvSpPr/>
            <p:nvPr/>
          </p:nvSpPr>
          <p:spPr>
            <a:xfrm>
              <a:off x="-11714991" y="6013516"/>
              <a:ext cx="9360000" cy="540000"/>
            </a:xfrm>
            <a:prstGeom prst="rect">
              <a:avLst/>
            </a:prstGeom>
            <a:solidFill>
              <a:srgbClr val="FFF2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0" name="テキスト ボックス 25"/>
            <p:cNvSpPr txBox="1"/>
            <p:nvPr/>
          </p:nvSpPr>
          <p:spPr>
            <a:xfrm>
              <a:off x="-10848219" y="6076392"/>
              <a:ext cx="76264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お問合せ：静岡県危機管理部        📞０５４</a:t>
              </a:r>
              <a:r>
                <a:rPr kumimoji="1" lang="en-US" altLang="ja-JP" sz="2400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-</a:t>
              </a:r>
              <a:r>
                <a:rPr kumimoji="1" lang="ja-JP" altLang="en-US" sz="2400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２２１</a:t>
              </a:r>
              <a:r>
                <a:rPr kumimoji="1" lang="en-US" altLang="ja-JP" sz="2400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-</a:t>
              </a:r>
              <a:r>
                <a:rPr lang="ja-JP" altLang="en-US" sz="2400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２４５６</a:t>
              </a:r>
              <a:r>
                <a:rPr kumimoji="1" lang="ja-JP" altLang="en-US" sz="2400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 </a:t>
              </a:r>
            </a:p>
          </p:txBody>
        </p:sp>
      </p:grpSp>
      <p:grpSp>
        <p:nvGrpSpPr>
          <p:cNvPr id="1221" name="グループ化 2"/>
          <p:cNvGrpSpPr/>
          <p:nvPr/>
        </p:nvGrpSpPr>
        <p:grpSpPr>
          <a:xfrm>
            <a:off x="3679398" y="11093890"/>
            <a:ext cx="2833563" cy="5589280"/>
            <a:chOff x="3679398" y="11093890"/>
            <a:chExt cx="2833563" cy="5589280"/>
          </a:xfrm>
        </p:grpSpPr>
        <p:pic>
          <p:nvPicPr>
            <p:cNvPr id="1222" name="図 3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679398" y="11093890"/>
              <a:ext cx="2833563" cy="5589280"/>
            </a:xfrm>
            <a:prstGeom prst="rect">
              <a:avLst/>
            </a:prstGeom>
          </p:spPr>
        </p:pic>
        <p:pic>
          <p:nvPicPr>
            <p:cNvPr id="1223" name="図 9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33707" y="11676039"/>
              <a:ext cx="2536226" cy="4492516"/>
            </a:xfrm>
            <a:prstGeom prst="rect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</p:pic>
      </p:grpSp>
      <p:grpSp>
        <p:nvGrpSpPr>
          <p:cNvPr id="1224" name="グループ化 1"/>
          <p:cNvGrpSpPr/>
          <p:nvPr/>
        </p:nvGrpSpPr>
        <p:grpSpPr>
          <a:xfrm>
            <a:off x="476756" y="11093890"/>
            <a:ext cx="2833563" cy="5589280"/>
            <a:chOff x="476756" y="11093890"/>
            <a:chExt cx="2833563" cy="5589280"/>
          </a:xfrm>
        </p:grpSpPr>
        <p:pic>
          <p:nvPicPr>
            <p:cNvPr id="1225" name="図 3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6756" y="11093890"/>
              <a:ext cx="2833563" cy="5589280"/>
            </a:xfrm>
            <a:prstGeom prst="rect">
              <a:avLst/>
            </a:prstGeom>
          </p:spPr>
        </p:pic>
        <p:pic>
          <p:nvPicPr>
            <p:cNvPr id="1226" name="図 9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15402" y="11676039"/>
              <a:ext cx="2514642" cy="4492516"/>
            </a:xfrm>
            <a:prstGeom prst="rect">
              <a:avLst/>
            </a:prstGeom>
            <a:ln w="3175">
              <a:solidFill>
                <a:schemeClr val="bg2">
                  <a:lumMod val="90000"/>
                </a:schemeClr>
              </a:solidFill>
            </a:ln>
          </p:spPr>
        </p:pic>
      </p:grpSp>
      <p:sp>
        <p:nvSpPr>
          <p:cNvPr id="1227" name="正方形/長方形 72"/>
          <p:cNvSpPr/>
          <p:nvPr/>
        </p:nvSpPr>
        <p:spPr>
          <a:xfrm>
            <a:off x="791022" y="13935885"/>
            <a:ext cx="2229905" cy="1042396"/>
          </a:xfrm>
          <a:prstGeom prst="rect">
            <a:avLst/>
          </a:prstGeom>
          <a:noFill/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8" name="正方形/長方形 88"/>
          <p:cNvSpPr/>
          <p:nvPr/>
        </p:nvSpPr>
        <p:spPr>
          <a:xfrm>
            <a:off x="3891110" y="13117818"/>
            <a:ext cx="2410137" cy="2376795"/>
          </a:xfrm>
          <a:prstGeom prst="rect">
            <a:avLst/>
          </a:prstGeom>
          <a:noFill/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229" name="グループ化 3"/>
          <p:cNvGrpSpPr/>
          <p:nvPr/>
        </p:nvGrpSpPr>
        <p:grpSpPr>
          <a:xfrm>
            <a:off x="6916015" y="11077043"/>
            <a:ext cx="2833563" cy="5589280"/>
            <a:chOff x="6916015" y="11077043"/>
            <a:chExt cx="2833563" cy="5589280"/>
          </a:xfrm>
        </p:grpSpPr>
        <p:pic>
          <p:nvPicPr>
            <p:cNvPr id="1230" name="図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916015" y="11077043"/>
              <a:ext cx="2833563" cy="5589280"/>
            </a:xfrm>
            <a:prstGeom prst="rect">
              <a:avLst/>
            </a:prstGeom>
          </p:spPr>
        </p:pic>
        <p:pic>
          <p:nvPicPr>
            <p:cNvPr id="1231" name="図 9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067803" y="11700115"/>
              <a:ext cx="2529985" cy="4500000"/>
            </a:xfrm>
            <a:prstGeom prst="rect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</p:pic>
      </p:grpSp>
      <p:pic>
        <p:nvPicPr>
          <p:cNvPr id="1232" name="図 19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461722" y="8255201"/>
            <a:ext cx="2093159" cy="2093159"/>
          </a:xfrm>
          <a:prstGeom prst="rect">
            <a:avLst/>
          </a:prstGeom>
        </p:spPr>
      </p:pic>
      <p:grpSp>
        <p:nvGrpSpPr>
          <p:cNvPr id="1233" name="グループ化 140"/>
          <p:cNvGrpSpPr/>
          <p:nvPr/>
        </p:nvGrpSpPr>
        <p:grpSpPr>
          <a:xfrm>
            <a:off x="7493009" y="6920667"/>
            <a:ext cx="3858931" cy="427708"/>
            <a:chOff x="-9339943" y="5144031"/>
            <a:chExt cx="4789714" cy="555252"/>
          </a:xfrm>
        </p:grpSpPr>
        <p:sp>
          <p:nvSpPr>
            <p:cNvPr id="1234" name="正方形/長方形 103"/>
            <p:cNvSpPr/>
            <p:nvPr/>
          </p:nvSpPr>
          <p:spPr>
            <a:xfrm>
              <a:off x="-9339943" y="5144031"/>
              <a:ext cx="4789714" cy="538609"/>
            </a:xfrm>
            <a:prstGeom prst="rect">
              <a:avLst/>
            </a:prstGeom>
            <a:noFill/>
            <a:ln w="952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5" name="正方形/長方形 89"/>
            <p:cNvSpPr/>
            <p:nvPr/>
          </p:nvSpPr>
          <p:spPr>
            <a:xfrm>
              <a:off x="-5617029" y="5150646"/>
              <a:ext cx="1066800" cy="538609"/>
            </a:xfrm>
            <a:prstGeom prst="rect">
              <a:avLst/>
            </a:prstGeom>
            <a:solidFill>
              <a:schemeClr val="tx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236" name="グループ化 108"/>
            <p:cNvGrpSpPr/>
            <p:nvPr/>
          </p:nvGrpSpPr>
          <p:grpSpPr>
            <a:xfrm rot="3112978">
              <a:off x="-5259796" y="5176501"/>
              <a:ext cx="352328" cy="554599"/>
              <a:chOff x="-5617029" y="7859486"/>
              <a:chExt cx="2677886" cy="4215252"/>
            </a:xfrm>
          </p:grpSpPr>
          <p:sp>
            <p:nvSpPr>
              <p:cNvPr id="1237" name="円/楕円 104"/>
              <p:cNvSpPr/>
              <p:nvPr/>
            </p:nvSpPr>
            <p:spPr>
              <a:xfrm>
                <a:off x="-5617029" y="7859486"/>
                <a:ext cx="2677886" cy="2677886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8" name="正方形/長方形 105"/>
              <p:cNvSpPr/>
              <p:nvPr/>
            </p:nvSpPr>
            <p:spPr>
              <a:xfrm>
                <a:off x="-4463145" y="9810510"/>
                <a:ext cx="326572" cy="22642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9" name="円/楕円 106"/>
              <p:cNvSpPr/>
              <p:nvPr/>
            </p:nvSpPr>
            <p:spPr>
              <a:xfrm>
                <a:off x="-5304086" y="8172429"/>
                <a:ext cx="2052000" cy="2052000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240" name="テキスト ボックス 110"/>
            <p:cNvSpPr txBox="1"/>
            <p:nvPr/>
          </p:nvSpPr>
          <p:spPr>
            <a:xfrm>
              <a:off x="-9246494" y="5220975"/>
              <a:ext cx="3679343" cy="478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8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静岡県　わたしの避難計画</a:t>
              </a:r>
              <a:endPara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1208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7" name="図 19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352" y="10509451"/>
            <a:ext cx="2093159" cy="2093159"/>
          </a:xfrm>
          <a:prstGeom prst="rect">
            <a:avLst/>
          </a:prstGeom>
        </p:spPr>
      </p:pic>
      <p:sp>
        <p:nvSpPr>
          <p:cNvPr id="1108" name="円/楕円 122"/>
          <p:cNvSpPr/>
          <p:nvPr/>
        </p:nvSpPr>
        <p:spPr>
          <a:xfrm>
            <a:off x="243083" y="212301"/>
            <a:ext cx="1880773" cy="18807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9" name="テキスト ボックス 18"/>
          <p:cNvSpPr txBox="1"/>
          <p:nvPr/>
        </p:nvSpPr>
        <p:spPr>
          <a:xfrm>
            <a:off x="544997" y="1898403"/>
            <a:ext cx="95013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600" dirty="0">
                <a:solidFill>
                  <a:srgbClr val="0033CC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作成サイトができました！！</a:t>
            </a:r>
          </a:p>
        </p:txBody>
      </p:sp>
      <p:sp>
        <p:nvSpPr>
          <p:cNvPr id="1110" name="テキスト ボックス 21"/>
          <p:cNvSpPr txBox="1"/>
          <p:nvPr/>
        </p:nvSpPr>
        <p:spPr>
          <a:xfrm>
            <a:off x="142469" y="295663"/>
            <a:ext cx="1278352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「わたしの避難計画」</a:t>
            </a:r>
          </a:p>
        </p:txBody>
      </p:sp>
      <p:pic>
        <p:nvPicPr>
          <p:cNvPr id="1111" name="図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873" y="12595678"/>
            <a:ext cx="1943016" cy="2051184"/>
          </a:xfrm>
          <a:prstGeom prst="rect">
            <a:avLst/>
          </a:prstGeom>
        </p:spPr>
      </p:pic>
      <p:sp>
        <p:nvSpPr>
          <p:cNvPr id="1112" name="角丸四角形 7"/>
          <p:cNvSpPr/>
          <p:nvPr/>
        </p:nvSpPr>
        <p:spPr>
          <a:xfrm>
            <a:off x="321723" y="2930948"/>
            <a:ext cx="5363996" cy="684000"/>
          </a:xfrm>
          <a:custGeom>
            <a:avLst/>
            <a:gdLst>
              <a:gd name="connsiteX0" fmla="*/ 0 w 5177309"/>
              <a:gd name="connsiteY0" fmla="*/ 0 h 776862"/>
              <a:gd name="connsiteX1" fmla="*/ 0 w 5177309"/>
              <a:gd name="connsiteY1" fmla="*/ 0 h 776862"/>
              <a:gd name="connsiteX2" fmla="*/ 5177309 w 5177309"/>
              <a:gd name="connsiteY2" fmla="*/ 0 h 776862"/>
              <a:gd name="connsiteX3" fmla="*/ 5177309 w 5177309"/>
              <a:gd name="connsiteY3" fmla="*/ 0 h 776862"/>
              <a:gd name="connsiteX4" fmla="*/ 5177309 w 5177309"/>
              <a:gd name="connsiteY4" fmla="*/ 776862 h 776862"/>
              <a:gd name="connsiteX5" fmla="*/ 5177309 w 5177309"/>
              <a:gd name="connsiteY5" fmla="*/ 776862 h 776862"/>
              <a:gd name="connsiteX6" fmla="*/ 0 w 5177309"/>
              <a:gd name="connsiteY6" fmla="*/ 776862 h 776862"/>
              <a:gd name="connsiteX7" fmla="*/ 0 w 5177309"/>
              <a:gd name="connsiteY7" fmla="*/ 776862 h 776862"/>
              <a:gd name="connsiteX8" fmla="*/ 0 w 5177309"/>
              <a:gd name="connsiteY8" fmla="*/ 0 h 776862"/>
              <a:gd name="connsiteX0" fmla="*/ 0 w 5177309"/>
              <a:gd name="connsiteY0" fmla="*/ 0 h 776862"/>
              <a:gd name="connsiteX1" fmla="*/ 0 w 5177309"/>
              <a:gd name="connsiteY1" fmla="*/ 0 h 776862"/>
              <a:gd name="connsiteX2" fmla="*/ 5177309 w 5177309"/>
              <a:gd name="connsiteY2" fmla="*/ 0 h 776862"/>
              <a:gd name="connsiteX3" fmla="*/ 5177309 w 5177309"/>
              <a:gd name="connsiteY3" fmla="*/ 0 h 776862"/>
              <a:gd name="connsiteX4" fmla="*/ 5177309 w 5177309"/>
              <a:gd name="connsiteY4" fmla="*/ 776862 h 776862"/>
              <a:gd name="connsiteX5" fmla="*/ 5177309 w 5177309"/>
              <a:gd name="connsiteY5" fmla="*/ 776862 h 776862"/>
              <a:gd name="connsiteX6" fmla="*/ 4386528 w 5177309"/>
              <a:gd name="connsiteY6" fmla="*/ 774472 h 776862"/>
              <a:gd name="connsiteX7" fmla="*/ 0 w 5177309"/>
              <a:gd name="connsiteY7" fmla="*/ 776862 h 776862"/>
              <a:gd name="connsiteX8" fmla="*/ 0 w 5177309"/>
              <a:gd name="connsiteY8" fmla="*/ 776862 h 776862"/>
              <a:gd name="connsiteX9" fmla="*/ 0 w 5177309"/>
              <a:gd name="connsiteY9" fmla="*/ 0 h 776862"/>
              <a:gd name="connsiteX0" fmla="*/ 0 w 5177309"/>
              <a:gd name="connsiteY0" fmla="*/ 0 h 776862"/>
              <a:gd name="connsiteX1" fmla="*/ 0 w 5177309"/>
              <a:gd name="connsiteY1" fmla="*/ 0 h 776862"/>
              <a:gd name="connsiteX2" fmla="*/ 5177309 w 5177309"/>
              <a:gd name="connsiteY2" fmla="*/ 0 h 776862"/>
              <a:gd name="connsiteX3" fmla="*/ 5177309 w 5177309"/>
              <a:gd name="connsiteY3" fmla="*/ 0 h 776862"/>
              <a:gd name="connsiteX4" fmla="*/ 5177309 w 5177309"/>
              <a:gd name="connsiteY4" fmla="*/ 776862 h 776862"/>
              <a:gd name="connsiteX5" fmla="*/ 4386528 w 5177309"/>
              <a:gd name="connsiteY5" fmla="*/ 774472 h 776862"/>
              <a:gd name="connsiteX6" fmla="*/ 0 w 5177309"/>
              <a:gd name="connsiteY6" fmla="*/ 776862 h 776862"/>
              <a:gd name="connsiteX7" fmla="*/ 0 w 5177309"/>
              <a:gd name="connsiteY7" fmla="*/ 776862 h 776862"/>
              <a:gd name="connsiteX8" fmla="*/ 0 w 5177309"/>
              <a:gd name="connsiteY8" fmla="*/ 0 h 776862"/>
              <a:gd name="connsiteX0" fmla="*/ 0 w 5177309"/>
              <a:gd name="connsiteY0" fmla="*/ 0 h 776862"/>
              <a:gd name="connsiteX1" fmla="*/ 0 w 5177309"/>
              <a:gd name="connsiteY1" fmla="*/ 0 h 776862"/>
              <a:gd name="connsiteX2" fmla="*/ 5177309 w 5177309"/>
              <a:gd name="connsiteY2" fmla="*/ 0 h 776862"/>
              <a:gd name="connsiteX3" fmla="*/ 5177309 w 5177309"/>
              <a:gd name="connsiteY3" fmla="*/ 0 h 776862"/>
              <a:gd name="connsiteX4" fmla="*/ 5177309 w 5177309"/>
              <a:gd name="connsiteY4" fmla="*/ 776862 h 776862"/>
              <a:gd name="connsiteX5" fmla="*/ 4570773 w 5177309"/>
              <a:gd name="connsiteY5" fmla="*/ 774472 h 776862"/>
              <a:gd name="connsiteX6" fmla="*/ 0 w 5177309"/>
              <a:gd name="connsiteY6" fmla="*/ 776862 h 776862"/>
              <a:gd name="connsiteX7" fmla="*/ 0 w 5177309"/>
              <a:gd name="connsiteY7" fmla="*/ 776862 h 776862"/>
              <a:gd name="connsiteX8" fmla="*/ 0 w 5177309"/>
              <a:gd name="connsiteY8" fmla="*/ 0 h 776862"/>
              <a:gd name="connsiteX0" fmla="*/ 0 w 5177309"/>
              <a:gd name="connsiteY0" fmla="*/ 0 h 776862"/>
              <a:gd name="connsiteX1" fmla="*/ 0 w 5177309"/>
              <a:gd name="connsiteY1" fmla="*/ 0 h 776862"/>
              <a:gd name="connsiteX2" fmla="*/ 5177309 w 5177309"/>
              <a:gd name="connsiteY2" fmla="*/ 0 h 776862"/>
              <a:gd name="connsiteX3" fmla="*/ 5177309 w 5177309"/>
              <a:gd name="connsiteY3" fmla="*/ 0 h 776862"/>
              <a:gd name="connsiteX4" fmla="*/ 5177309 w 5177309"/>
              <a:gd name="connsiteY4" fmla="*/ 776862 h 776862"/>
              <a:gd name="connsiteX5" fmla="*/ 4570773 w 5177309"/>
              <a:gd name="connsiteY5" fmla="*/ 774472 h 776862"/>
              <a:gd name="connsiteX6" fmla="*/ 0 w 5177309"/>
              <a:gd name="connsiteY6" fmla="*/ 776862 h 776862"/>
              <a:gd name="connsiteX7" fmla="*/ 0 w 5177309"/>
              <a:gd name="connsiteY7" fmla="*/ 776862 h 776862"/>
              <a:gd name="connsiteX8" fmla="*/ 0 w 5177309"/>
              <a:gd name="connsiteY8" fmla="*/ 0 h 776862"/>
              <a:gd name="connsiteX0" fmla="*/ 0 w 5177309"/>
              <a:gd name="connsiteY0" fmla="*/ 0 h 776862"/>
              <a:gd name="connsiteX1" fmla="*/ 0 w 5177309"/>
              <a:gd name="connsiteY1" fmla="*/ 0 h 776862"/>
              <a:gd name="connsiteX2" fmla="*/ 5177309 w 5177309"/>
              <a:gd name="connsiteY2" fmla="*/ 0 h 776862"/>
              <a:gd name="connsiteX3" fmla="*/ 5177309 w 5177309"/>
              <a:gd name="connsiteY3" fmla="*/ 0 h 776862"/>
              <a:gd name="connsiteX4" fmla="*/ 5177309 w 5177309"/>
              <a:gd name="connsiteY4" fmla="*/ 776862 h 776862"/>
              <a:gd name="connsiteX5" fmla="*/ 4570773 w 5177309"/>
              <a:gd name="connsiteY5" fmla="*/ 774472 h 776862"/>
              <a:gd name="connsiteX6" fmla="*/ 0 w 5177309"/>
              <a:gd name="connsiteY6" fmla="*/ 776862 h 776862"/>
              <a:gd name="connsiteX7" fmla="*/ 0 w 5177309"/>
              <a:gd name="connsiteY7" fmla="*/ 776862 h 776862"/>
              <a:gd name="connsiteX8" fmla="*/ 0 w 5177309"/>
              <a:gd name="connsiteY8" fmla="*/ 0 h 776862"/>
              <a:gd name="connsiteX0" fmla="*/ 0 w 5177309"/>
              <a:gd name="connsiteY0" fmla="*/ 0 h 776862"/>
              <a:gd name="connsiteX1" fmla="*/ 0 w 5177309"/>
              <a:gd name="connsiteY1" fmla="*/ 0 h 776862"/>
              <a:gd name="connsiteX2" fmla="*/ 5177309 w 5177309"/>
              <a:gd name="connsiteY2" fmla="*/ 0 h 776862"/>
              <a:gd name="connsiteX3" fmla="*/ 5177309 w 5177309"/>
              <a:gd name="connsiteY3" fmla="*/ 0 h 776862"/>
              <a:gd name="connsiteX4" fmla="*/ 4570773 w 5177309"/>
              <a:gd name="connsiteY4" fmla="*/ 774472 h 776862"/>
              <a:gd name="connsiteX5" fmla="*/ 0 w 5177309"/>
              <a:gd name="connsiteY5" fmla="*/ 776862 h 776862"/>
              <a:gd name="connsiteX6" fmla="*/ 0 w 5177309"/>
              <a:gd name="connsiteY6" fmla="*/ 776862 h 776862"/>
              <a:gd name="connsiteX7" fmla="*/ 0 w 5177309"/>
              <a:gd name="connsiteY7" fmla="*/ 0 h 776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77309" h="776862">
                <a:moveTo>
                  <a:pt x="0" y="0"/>
                </a:moveTo>
                <a:lnTo>
                  <a:pt x="0" y="0"/>
                </a:lnTo>
                <a:lnTo>
                  <a:pt x="5177309" y="0"/>
                </a:lnTo>
                <a:lnTo>
                  <a:pt x="5177309" y="0"/>
                </a:lnTo>
                <a:lnTo>
                  <a:pt x="4570773" y="774472"/>
                </a:lnTo>
                <a:lnTo>
                  <a:pt x="0" y="776862"/>
                </a:lnTo>
                <a:lnTo>
                  <a:pt x="0" y="776862"/>
                </a:lnTo>
                <a:lnTo>
                  <a:pt x="0" y="0"/>
                </a:lnTo>
                <a:close/>
              </a:path>
            </a:pathLst>
          </a:custGeom>
          <a:solidFill>
            <a:srgbClr val="8AD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3" name="テキスト ボックス 8"/>
          <p:cNvSpPr txBox="1"/>
          <p:nvPr/>
        </p:nvSpPr>
        <p:spPr>
          <a:xfrm>
            <a:off x="415765" y="3091579"/>
            <a:ext cx="5048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rgbClr val="0033CC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わたしの避難計画</a:t>
            </a:r>
            <a:r>
              <a:rPr lang="ja-JP" altLang="en-US" sz="3200" b="1" dirty="0">
                <a:solidFill>
                  <a:srgbClr val="0033CC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ってなに</a:t>
            </a:r>
            <a:r>
              <a:rPr kumimoji="1" lang="ja-JP" altLang="en-US" sz="3200" b="1" dirty="0">
                <a:solidFill>
                  <a:srgbClr val="0033CC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？</a:t>
            </a:r>
          </a:p>
        </p:txBody>
      </p:sp>
      <p:sp>
        <p:nvSpPr>
          <p:cNvPr id="1114" name="テキスト ボックス 48"/>
          <p:cNvSpPr txBox="1"/>
          <p:nvPr/>
        </p:nvSpPr>
        <p:spPr>
          <a:xfrm>
            <a:off x="243083" y="3832022"/>
            <a:ext cx="12265492" cy="1272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600"/>
              </a:lnSpc>
            </a:pPr>
            <a:r>
              <a:rPr lang="ja-JP" altLang="en-US" sz="3400" dirty="0">
                <a:solidFill>
                  <a:schemeClr val="tx1">
                    <a:lumMod val="95000"/>
                    <a:lumOff val="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・災害がおこった時、早く・安全にひなんするために、</a:t>
            </a:r>
            <a:endParaRPr lang="en-US" altLang="ja-JP" sz="3400" dirty="0">
              <a:solidFill>
                <a:schemeClr val="tx1">
                  <a:lumMod val="95000"/>
                  <a:lumOff val="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4600"/>
              </a:lnSpc>
            </a:pPr>
            <a:r>
              <a:rPr lang="ja-JP" altLang="en-US" sz="3400" dirty="0">
                <a:solidFill>
                  <a:schemeClr val="tx1">
                    <a:lumMod val="95000"/>
                    <a:lumOff val="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「いつ」「どこ」にひなんするか決めておくことです。</a:t>
            </a:r>
            <a:endParaRPr kumimoji="1" lang="ja-JP" altLang="en-US" sz="3400" dirty="0">
              <a:solidFill>
                <a:schemeClr val="tx1">
                  <a:lumMod val="95000"/>
                  <a:lumOff val="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15" name="テキスト ボックス 49"/>
          <p:cNvSpPr txBox="1"/>
          <p:nvPr/>
        </p:nvSpPr>
        <p:spPr>
          <a:xfrm>
            <a:off x="267179" y="5988252"/>
            <a:ext cx="122849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800"/>
              </a:lnSpc>
            </a:pPr>
            <a:r>
              <a:rPr lang="ja-JP" altLang="en-US" sz="3400" dirty="0">
                <a:solidFill>
                  <a:schemeClr val="tx1">
                    <a:lumMod val="95000"/>
                    <a:lumOff val="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・パソコン・スマートフォンで簡単に「わたしの避難計画」を</a:t>
            </a:r>
            <a:endParaRPr lang="en-US" altLang="ja-JP" sz="3400" dirty="0">
              <a:solidFill>
                <a:schemeClr val="tx1">
                  <a:lumMod val="95000"/>
                  <a:lumOff val="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4800"/>
              </a:lnSpc>
            </a:pPr>
            <a:r>
              <a:rPr lang="ja-JP" altLang="en-US" sz="3400" dirty="0">
                <a:solidFill>
                  <a:schemeClr val="tx1">
                    <a:lumMod val="95000"/>
                    <a:lumOff val="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作成することができます。</a:t>
            </a:r>
          </a:p>
        </p:txBody>
      </p:sp>
      <p:sp>
        <p:nvSpPr>
          <p:cNvPr id="1116" name="角丸四角形 24"/>
          <p:cNvSpPr/>
          <p:nvPr/>
        </p:nvSpPr>
        <p:spPr>
          <a:xfrm>
            <a:off x="529035" y="17721940"/>
            <a:ext cx="12023142" cy="742489"/>
          </a:xfrm>
          <a:prstGeom prst="roundRect">
            <a:avLst>
              <a:gd name="adj" fmla="val 50000"/>
            </a:avLst>
          </a:prstGeom>
          <a:solidFill>
            <a:srgbClr val="8AD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7" name="テキスト ボックス 25"/>
          <p:cNvSpPr txBox="1"/>
          <p:nvPr/>
        </p:nvSpPr>
        <p:spPr>
          <a:xfrm>
            <a:off x="963614" y="17822890"/>
            <a:ext cx="11458575" cy="640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お問合せ：静岡県危機管理部        📞０５４</a:t>
            </a:r>
            <a:r>
              <a:rPr kumimoji="1" lang="en-US" altLang="ja-JP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-</a:t>
            </a:r>
            <a:r>
              <a:rPr kumimoji="1" lang="ja-JP" altLang="en-US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２２１</a:t>
            </a:r>
            <a:r>
              <a:rPr kumimoji="1" lang="en-US" altLang="ja-JP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-</a:t>
            </a:r>
            <a:r>
              <a:rPr lang="ja-JP" altLang="en-US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２４５６</a:t>
            </a:r>
            <a:r>
              <a:rPr kumimoji="1" lang="ja-JP" altLang="en-US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</a:t>
            </a:r>
          </a:p>
        </p:txBody>
      </p:sp>
      <p:sp>
        <p:nvSpPr>
          <p:cNvPr id="1118" name="テキスト ボックス 34"/>
          <p:cNvSpPr txBox="1"/>
          <p:nvPr/>
        </p:nvSpPr>
        <p:spPr>
          <a:xfrm>
            <a:off x="263693" y="8057609"/>
            <a:ext cx="128448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800"/>
              </a:lnSpc>
            </a:pPr>
            <a:r>
              <a:rPr lang="ja-JP" altLang="en-US" sz="3400" dirty="0">
                <a:solidFill>
                  <a:schemeClr val="tx1">
                    <a:lumMod val="95000"/>
                    <a:lumOff val="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・スマートフォンを二次元コードにかざして、</a:t>
            </a:r>
            <a:endParaRPr lang="en-US" altLang="ja-JP" sz="3400" dirty="0">
              <a:solidFill>
                <a:schemeClr val="tx1">
                  <a:lumMod val="95000"/>
                  <a:lumOff val="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4800"/>
              </a:lnSpc>
            </a:pPr>
            <a:r>
              <a:rPr lang="en-US" altLang="ja-JP" sz="3400" dirty="0">
                <a:solidFill>
                  <a:schemeClr val="tx1">
                    <a:lumMod val="95000"/>
                    <a:lumOff val="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  </a:t>
            </a:r>
            <a:r>
              <a:rPr lang="ja-JP" altLang="en-US" sz="3400" dirty="0">
                <a:solidFill>
                  <a:schemeClr val="tx1">
                    <a:lumMod val="95000"/>
                    <a:lumOff val="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質問に答えていくだけで作成できます！</a:t>
            </a:r>
            <a:endParaRPr lang="en-US" altLang="ja-JP" sz="3400" dirty="0">
              <a:solidFill>
                <a:schemeClr val="tx1">
                  <a:lumMod val="95000"/>
                  <a:lumOff val="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19" name="二等辺三角形 96"/>
          <p:cNvSpPr/>
          <p:nvPr/>
        </p:nvSpPr>
        <p:spPr>
          <a:xfrm rot="5400000">
            <a:off x="9133685" y="14126451"/>
            <a:ext cx="792000" cy="360000"/>
          </a:xfrm>
          <a:prstGeom prst="triangl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0" name="二等辺三角形 69"/>
          <p:cNvSpPr/>
          <p:nvPr/>
        </p:nvSpPr>
        <p:spPr>
          <a:xfrm rot="5400000">
            <a:off x="5693806" y="14143966"/>
            <a:ext cx="792000" cy="360000"/>
          </a:xfrm>
          <a:prstGeom prst="triangl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121" name="グループ化 27"/>
          <p:cNvGrpSpPr/>
          <p:nvPr/>
        </p:nvGrpSpPr>
        <p:grpSpPr>
          <a:xfrm>
            <a:off x="3000846" y="9611302"/>
            <a:ext cx="2764972" cy="617658"/>
            <a:chOff x="-5728814" y="10634101"/>
            <a:chExt cx="2764972" cy="617658"/>
          </a:xfrm>
        </p:grpSpPr>
        <p:sp>
          <p:nvSpPr>
            <p:cNvPr id="1122" name="角丸四角形 98"/>
            <p:cNvSpPr/>
            <p:nvPr/>
          </p:nvSpPr>
          <p:spPr>
            <a:xfrm>
              <a:off x="-5728814" y="10634101"/>
              <a:ext cx="2764972" cy="547711"/>
            </a:xfrm>
            <a:prstGeom prst="roundRect">
              <a:avLst>
                <a:gd name="adj" fmla="val 35200"/>
              </a:avLst>
            </a:prstGeom>
            <a:solidFill>
              <a:srgbClr val="8AD0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3" name="テキスト ボックス 99"/>
            <p:cNvSpPr txBox="1"/>
            <p:nvPr/>
          </p:nvSpPr>
          <p:spPr>
            <a:xfrm>
              <a:off x="-5137353" y="10666984"/>
              <a:ext cx="187234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3200" dirty="0">
                  <a:solidFill>
                    <a:srgbClr val="0033CC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そ の</a:t>
              </a:r>
              <a:r>
                <a:rPr lang="en-US" altLang="ja-JP" sz="3200" dirty="0">
                  <a:solidFill>
                    <a:srgbClr val="0033CC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 </a:t>
              </a:r>
              <a:r>
                <a:rPr kumimoji="1" lang="en-US" altLang="ja-JP" sz="3200" dirty="0">
                  <a:solidFill>
                    <a:srgbClr val="0033CC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1</a:t>
              </a:r>
              <a:endParaRPr kumimoji="1" lang="ja-JP" altLang="en-US" sz="3200" dirty="0">
                <a:solidFill>
                  <a:srgbClr val="0033CC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grpSp>
        <p:nvGrpSpPr>
          <p:cNvPr id="1124" name="グループ化 28"/>
          <p:cNvGrpSpPr/>
          <p:nvPr/>
        </p:nvGrpSpPr>
        <p:grpSpPr>
          <a:xfrm>
            <a:off x="6455251" y="9609896"/>
            <a:ext cx="2764972" cy="636655"/>
            <a:chOff x="-5703321" y="11662825"/>
            <a:chExt cx="2764972" cy="636655"/>
          </a:xfrm>
        </p:grpSpPr>
        <p:sp>
          <p:nvSpPr>
            <p:cNvPr id="1125" name="角丸四角形 77"/>
            <p:cNvSpPr/>
            <p:nvPr/>
          </p:nvSpPr>
          <p:spPr>
            <a:xfrm>
              <a:off x="-5703321" y="11662825"/>
              <a:ext cx="2764972" cy="547711"/>
            </a:xfrm>
            <a:prstGeom prst="roundRect">
              <a:avLst>
                <a:gd name="adj" fmla="val 35200"/>
              </a:avLst>
            </a:prstGeom>
            <a:solidFill>
              <a:srgbClr val="8AD0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6" name="テキスト ボックス 78"/>
            <p:cNvSpPr txBox="1"/>
            <p:nvPr/>
          </p:nvSpPr>
          <p:spPr>
            <a:xfrm>
              <a:off x="-5408758" y="11714705"/>
              <a:ext cx="22754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3200" dirty="0">
                  <a:solidFill>
                    <a:srgbClr val="0033CC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そ の </a:t>
              </a:r>
              <a:r>
                <a:rPr kumimoji="1" lang="en-US" altLang="ja-JP" sz="3200" dirty="0">
                  <a:solidFill>
                    <a:srgbClr val="0033CC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2~6</a:t>
              </a:r>
            </a:p>
          </p:txBody>
        </p:sp>
      </p:grpSp>
      <p:sp>
        <p:nvSpPr>
          <p:cNvPr id="1127" name="正方形/長方形 102"/>
          <p:cNvSpPr/>
          <p:nvPr/>
        </p:nvSpPr>
        <p:spPr>
          <a:xfrm>
            <a:off x="724860" y="16869677"/>
            <a:ext cx="7428290" cy="953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https://www.pref.shizuoka.jp</a:t>
            </a:r>
            <a:endParaRPr lang="ja-JP" altLang="en-US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/bousai/seisaku/watahina.html</a:t>
            </a:r>
            <a:endParaRPr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1128" name="グループ化 111"/>
          <p:cNvGrpSpPr/>
          <p:nvPr/>
        </p:nvGrpSpPr>
        <p:grpSpPr>
          <a:xfrm>
            <a:off x="8153150" y="17176495"/>
            <a:ext cx="3858931" cy="427708"/>
            <a:chOff x="-9339943" y="5144031"/>
            <a:chExt cx="4789714" cy="555252"/>
          </a:xfrm>
        </p:grpSpPr>
        <p:sp>
          <p:nvSpPr>
            <p:cNvPr id="1129" name="正方形/長方形 103"/>
            <p:cNvSpPr/>
            <p:nvPr/>
          </p:nvSpPr>
          <p:spPr>
            <a:xfrm>
              <a:off x="-9339943" y="5144031"/>
              <a:ext cx="4789714" cy="538609"/>
            </a:xfrm>
            <a:prstGeom prst="rect">
              <a:avLst/>
            </a:prstGeom>
            <a:noFill/>
            <a:ln w="952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0" name="正方形/長方形 89"/>
            <p:cNvSpPr/>
            <p:nvPr/>
          </p:nvSpPr>
          <p:spPr>
            <a:xfrm>
              <a:off x="-5617029" y="5150646"/>
              <a:ext cx="1066800" cy="538609"/>
            </a:xfrm>
            <a:prstGeom prst="rect">
              <a:avLst/>
            </a:prstGeom>
            <a:solidFill>
              <a:schemeClr val="tx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131" name="グループ化 108"/>
            <p:cNvGrpSpPr/>
            <p:nvPr/>
          </p:nvGrpSpPr>
          <p:grpSpPr>
            <a:xfrm rot="3112978">
              <a:off x="-5259796" y="5176501"/>
              <a:ext cx="352328" cy="554599"/>
              <a:chOff x="-5617029" y="7859486"/>
              <a:chExt cx="2677886" cy="4215252"/>
            </a:xfrm>
          </p:grpSpPr>
          <p:sp>
            <p:nvSpPr>
              <p:cNvPr id="1132" name="円/楕円 104"/>
              <p:cNvSpPr/>
              <p:nvPr/>
            </p:nvSpPr>
            <p:spPr>
              <a:xfrm>
                <a:off x="-5617029" y="7859486"/>
                <a:ext cx="2677886" cy="2677886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3" name="正方形/長方形 105"/>
              <p:cNvSpPr/>
              <p:nvPr/>
            </p:nvSpPr>
            <p:spPr>
              <a:xfrm>
                <a:off x="-4463145" y="9810510"/>
                <a:ext cx="326572" cy="22642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4" name="円/楕円 106"/>
              <p:cNvSpPr/>
              <p:nvPr/>
            </p:nvSpPr>
            <p:spPr>
              <a:xfrm>
                <a:off x="-5304086" y="8172429"/>
                <a:ext cx="2052000" cy="2052000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135" name="テキスト ボックス 110"/>
            <p:cNvSpPr txBox="1"/>
            <p:nvPr/>
          </p:nvSpPr>
          <p:spPr>
            <a:xfrm>
              <a:off x="-9246494" y="5220975"/>
              <a:ext cx="3679343" cy="478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8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静岡県　わたしの避難計画</a:t>
              </a:r>
              <a:endPara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grpSp>
        <p:nvGrpSpPr>
          <p:cNvPr id="1136" name="グループ化 19"/>
          <p:cNvGrpSpPr/>
          <p:nvPr/>
        </p:nvGrpSpPr>
        <p:grpSpPr>
          <a:xfrm>
            <a:off x="6540357" y="11729258"/>
            <a:ext cx="2588632" cy="5106146"/>
            <a:chOff x="6140307" y="11968993"/>
            <a:chExt cx="2588632" cy="5106146"/>
          </a:xfrm>
        </p:grpSpPr>
        <p:pic>
          <p:nvPicPr>
            <p:cNvPr id="1137" name="図 3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0307" y="11968993"/>
              <a:ext cx="2588632" cy="5106146"/>
            </a:xfrm>
            <a:prstGeom prst="rect">
              <a:avLst/>
            </a:prstGeom>
          </p:spPr>
        </p:pic>
        <p:pic>
          <p:nvPicPr>
            <p:cNvPr id="1138" name="図 6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61414" y="12472309"/>
              <a:ext cx="2309314" cy="4148111"/>
            </a:xfrm>
            <a:prstGeom prst="rect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</p:pic>
      </p:grpSp>
      <p:grpSp>
        <p:nvGrpSpPr>
          <p:cNvPr id="1139" name="グループ化 14"/>
          <p:cNvGrpSpPr/>
          <p:nvPr/>
        </p:nvGrpSpPr>
        <p:grpSpPr>
          <a:xfrm>
            <a:off x="3097087" y="11748308"/>
            <a:ext cx="2588632" cy="5106146"/>
            <a:chOff x="2716087" y="11968993"/>
            <a:chExt cx="2588632" cy="5106146"/>
          </a:xfrm>
        </p:grpSpPr>
        <p:pic>
          <p:nvPicPr>
            <p:cNvPr id="1140" name="図 3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16087" y="11968993"/>
              <a:ext cx="2588632" cy="5106146"/>
            </a:xfrm>
            <a:prstGeom prst="rect">
              <a:avLst/>
            </a:prstGeom>
          </p:spPr>
        </p:pic>
        <p:pic>
          <p:nvPicPr>
            <p:cNvPr id="1141" name="図 6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857502" y="12484288"/>
              <a:ext cx="2289661" cy="4090578"/>
            </a:xfrm>
            <a:prstGeom prst="rect">
              <a:avLst/>
            </a:prstGeom>
            <a:ln w="3175">
              <a:solidFill>
                <a:schemeClr val="bg2">
                  <a:lumMod val="90000"/>
                </a:schemeClr>
              </a:solidFill>
            </a:ln>
          </p:spPr>
        </p:pic>
      </p:grpSp>
      <p:grpSp>
        <p:nvGrpSpPr>
          <p:cNvPr id="1142" name="グループ化 20"/>
          <p:cNvGrpSpPr/>
          <p:nvPr/>
        </p:nvGrpSpPr>
        <p:grpSpPr>
          <a:xfrm>
            <a:off x="9944152" y="11729258"/>
            <a:ext cx="2588632" cy="5106146"/>
            <a:chOff x="9544102" y="11968993"/>
            <a:chExt cx="2588632" cy="5106146"/>
          </a:xfrm>
        </p:grpSpPr>
        <p:pic>
          <p:nvPicPr>
            <p:cNvPr id="1143" name="図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544102" y="11968993"/>
              <a:ext cx="2588632" cy="5106146"/>
            </a:xfrm>
            <a:prstGeom prst="rect">
              <a:avLst/>
            </a:prstGeom>
          </p:spPr>
        </p:pic>
        <p:pic>
          <p:nvPicPr>
            <p:cNvPr id="1144" name="図 12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672996" y="12490257"/>
              <a:ext cx="2303631" cy="4097392"/>
            </a:xfrm>
            <a:prstGeom prst="rect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</p:pic>
      </p:grpSp>
      <p:sp>
        <p:nvSpPr>
          <p:cNvPr id="1145" name="テキスト ボックス 11"/>
          <p:cNvSpPr txBox="1"/>
          <p:nvPr/>
        </p:nvSpPr>
        <p:spPr>
          <a:xfrm>
            <a:off x="6564904" y="14650"/>
            <a:ext cx="5007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</a:t>
            </a:r>
            <a:r>
              <a:rPr kumimoji="1" lang="ja-JP" altLang="en-US" sz="2800" dirty="0">
                <a:solidFill>
                  <a:srgbClr val="0033CC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ひ     な  ん       け い     か く</a:t>
            </a:r>
          </a:p>
        </p:txBody>
      </p:sp>
      <p:sp>
        <p:nvSpPr>
          <p:cNvPr id="1146" name="テキスト ボックス 12"/>
          <p:cNvSpPr txBox="1"/>
          <p:nvPr/>
        </p:nvSpPr>
        <p:spPr>
          <a:xfrm>
            <a:off x="667722" y="1667689"/>
            <a:ext cx="1583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dirty="0">
                <a:solidFill>
                  <a:srgbClr val="0033CC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さ　く　 　せ　い</a:t>
            </a:r>
          </a:p>
        </p:txBody>
      </p:sp>
      <p:sp>
        <p:nvSpPr>
          <p:cNvPr id="1147" name="角丸四角形吹き出し 22"/>
          <p:cNvSpPr/>
          <p:nvPr/>
        </p:nvSpPr>
        <p:spPr>
          <a:xfrm>
            <a:off x="192343" y="14925422"/>
            <a:ext cx="2716330" cy="1944255"/>
          </a:xfrm>
          <a:prstGeom prst="wedgeRoundRectCallout">
            <a:avLst>
              <a:gd name="adj1" fmla="val -19247"/>
              <a:gd name="adj2" fmla="val -73363"/>
              <a:gd name="adj3" fmla="val 16667"/>
            </a:avLst>
          </a:prstGeom>
          <a:solidFill>
            <a:schemeClr val="bg1"/>
          </a:solidFill>
          <a:ln w="12700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8" name="テキスト ボックス 60"/>
          <p:cNvSpPr txBox="1"/>
          <p:nvPr/>
        </p:nvSpPr>
        <p:spPr>
          <a:xfrm>
            <a:off x="285080" y="14917984"/>
            <a:ext cx="265680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スマートフォン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3600"/>
              </a:lnSpc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を上の二次元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3600"/>
              </a:lnSpc>
            </a:pP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コード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にかざして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3600"/>
              </a:lnSpc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みてね！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49" name="テキスト ボックス 68"/>
          <p:cNvSpPr txBox="1"/>
          <p:nvPr/>
        </p:nvSpPr>
        <p:spPr>
          <a:xfrm>
            <a:off x="219639" y="15385913"/>
            <a:ext cx="21923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 うえ   　に じげん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1150" name="グループ化 35"/>
          <p:cNvGrpSpPr/>
          <p:nvPr/>
        </p:nvGrpSpPr>
        <p:grpSpPr>
          <a:xfrm>
            <a:off x="9906919" y="9340698"/>
            <a:ext cx="2893866" cy="890607"/>
            <a:chOff x="-5653524" y="12917213"/>
            <a:chExt cx="2893866" cy="890607"/>
          </a:xfrm>
        </p:grpSpPr>
        <p:grpSp>
          <p:nvGrpSpPr>
            <p:cNvPr id="1151" name="グループ化 79"/>
            <p:cNvGrpSpPr/>
            <p:nvPr/>
          </p:nvGrpSpPr>
          <p:grpSpPr>
            <a:xfrm>
              <a:off x="-5653524" y="13195485"/>
              <a:ext cx="2764972" cy="612335"/>
              <a:chOff x="-10297885" y="6536154"/>
              <a:chExt cx="2764972" cy="612335"/>
            </a:xfrm>
          </p:grpSpPr>
          <p:sp>
            <p:nvSpPr>
              <p:cNvPr id="1152" name="角丸四角形 80"/>
              <p:cNvSpPr/>
              <p:nvPr/>
            </p:nvSpPr>
            <p:spPr>
              <a:xfrm>
                <a:off x="-10297885" y="6536154"/>
                <a:ext cx="2764972" cy="547711"/>
              </a:xfrm>
              <a:prstGeom prst="roundRect">
                <a:avLst>
                  <a:gd name="adj" fmla="val 35200"/>
                </a:avLst>
              </a:prstGeom>
              <a:solidFill>
                <a:srgbClr val="8AD0F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3" name="テキスト ボックス 81"/>
              <p:cNvSpPr txBox="1"/>
              <p:nvPr/>
            </p:nvSpPr>
            <p:spPr>
              <a:xfrm>
                <a:off x="-9731612" y="6563714"/>
                <a:ext cx="187234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3200" dirty="0">
                    <a:solidFill>
                      <a:srgbClr val="0033CC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完　成！</a:t>
                </a:r>
                <a:endParaRPr kumimoji="1" lang="ja-JP" altLang="en-US" sz="3200" dirty="0">
                  <a:solidFill>
                    <a:srgbClr val="0033CC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sp>
          <p:nvSpPr>
            <p:cNvPr id="1154" name="テキスト ボックス 71"/>
            <p:cNvSpPr txBox="1"/>
            <p:nvPr/>
          </p:nvSpPr>
          <p:spPr>
            <a:xfrm>
              <a:off x="-5163361" y="12917213"/>
              <a:ext cx="24037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800" dirty="0">
                  <a:solidFill>
                    <a:srgbClr val="0033CC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か ん</a:t>
              </a:r>
              <a:r>
                <a:rPr kumimoji="1" lang="ja-JP" altLang="en-US" sz="1800" dirty="0">
                  <a:solidFill>
                    <a:srgbClr val="0033CC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　 せ</a:t>
              </a:r>
              <a:r>
                <a:rPr lang="ja-JP" altLang="en-US" sz="1800" dirty="0">
                  <a:solidFill>
                    <a:srgbClr val="0033CC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 </a:t>
              </a:r>
              <a:r>
                <a:rPr kumimoji="1" lang="ja-JP" altLang="en-US" sz="1800" dirty="0">
                  <a:solidFill>
                    <a:srgbClr val="0033CC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い</a:t>
              </a:r>
            </a:p>
          </p:txBody>
        </p:sp>
      </p:grpSp>
      <p:sp>
        <p:nvSpPr>
          <p:cNvPr id="1155" name="テキスト ボックス 75"/>
          <p:cNvSpPr txBox="1"/>
          <p:nvPr/>
        </p:nvSpPr>
        <p:spPr>
          <a:xfrm>
            <a:off x="1865550" y="2955356"/>
            <a:ext cx="18715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solidFill>
                  <a:srgbClr val="0033C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ひ</a:t>
            </a:r>
            <a:r>
              <a:rPr lang="ja-JP" altLang="en-US" sz="1600" dirty="0">
                <a:solidFill>
                  <a:srgbClr val="0033C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1600" dirty="0">
                <a:solidFill>
                  <a:srgbClr val="0033C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なん けいかく</a:t>
            </a:r>
          </a:p>
        </p:txBody>
      </p:sp>
      <p:sp>
        <p:nvSpPr>
          <p:cNvPr id="1156" name="テキスト ボックス 85"/>
          <p:cNvSpPr txBox="1"/>
          <p:nvPr/>
        </p:nvSpPr>
        <p:spPr>
          <a:xfrm>
            <a:off x="6399926" y="10211042"/>
            <a:ext cx="2820298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きみの家のまわりにはどんな危険があるかな？</a:t>
            </a:r>
          </a:p>
        </p:txBody>
      </p:sp>
      <p:sp>
        <p:nvSpPr>
          <p:cNvPr id="1157" name="テキスト ボックス 90"/>
          <p:cNvSpPr txBox="1"/>
          <p:nvPr/>
        </p:nvSpPr>
        <p:spPr>
          <a:xfrm>
            <a:off x="7519607" y="10623796"/>
            <a:ext cx="8733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きけん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58" name="テキスト ボックス 91"/>
          <p:cNvSpPr txBox="1"/>
          <p:nvPr/>
        </p:nvSpPr>
        <p:spPr>
          <a:xfrm>
            <a:off x="7191959" y="10144542"/>
            <a:ext cx="6018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いえ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59" name="テキスト ボックス 84"/>
          <p:cNvSpPr txBox="1"/>
          <p:nvPr/>
        </p:nvSpPr>
        <p:spPr>
          <a:xfrm>
            <a:off x="3043412" y="10222012"/>
            <a:ext cx="2968918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いっしょにひなん</a:t>
            </a:r>
            <a:endParaRPr kumimoji="1" lang="en-US" altLang="ja-JP" sz="2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する家族にはどんな</a:t>
            </a:r>
            <a:endParaRPr kumimoji="1" lang="en-US" altLang="ja-JP" sz="2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人がいるかな？</a:t>
            </a:r>
          </a:p>
        </p:txBody>
      </p:sp>
      <p:sp>
        <p:nvSpPr>
          <p:cNvPr id="1160" name="テキスト ボックス 82"/>
          <p:cNvSpPr txBox="1"/>
          <p:nvPr/>
        </p:nvSpPr>
        <p:spPr>
          <a:xfrm>
            <a:off x="3595931" y="10637040"/>
            <a:ext cx="8733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かぞく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61" name="テキスト ボックス 92"/>
          <p:cNvSpPr txBox="1"/>
          <p:nvPr/>
        </p:nvSpPr>
        <p:spPr>
          <a:xfrm>
            <a:off x="3001100" y="11168655"/>
            <a:ext cx="6264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ひと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62" name="テキスト ボックス 86"/>
          <p:cNvSpPr txBox="1"/>
          <p:nvPr/>
        </p:nvSpPr>
        <p:spPr>
          <a:xfrm>
            <a:off x="9906919" y="10209433"/>
            <a:ext cx="2879685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災害がおこった時</a:t>
            </a:r>
            <a:endParaRPr lang="en-US" altLang="ja-JP" sz="2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いつでも見ることが</a:t>
            </a:r>
            <a:endParaRPr lang="en-US" altLang="ja-JP" sz="2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できるよ</a:t>
            </a:r>
            <a:endParaRPr kumimoji="1" lang="ja-JP" altLang="en-US" sz="2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63" name="テキスト ボックス 87"/>
          <p:cNvSpPr txBox="1"/>
          <p:nvPr/>
        </p:nvSpPr>
        <p:spPr>
          <a:xfrm>
            <a:off x="11076836" y="10632429"/>
            <a:ext cx="408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み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64" name="テキスト ボックス 88"/>
          <p:cNvSpPr txBox="1"/>
          <p:nvPr/>
        </p:nvSpPr>
        <p:spPr>
          <a:xfrm>
            <a:off x="11807196" y="10151154"/>
            <a:ext cx="614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とき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65" name="テキスト ボックス 93"/>
          <p:cNvSpPr txBox="1"/>
          <p:nvPr/>
        </p:nvSpPr>
        <p:spPr>
          <a:xfrm>
            <a:off x="9847513" y="10137632"/>
            <a:ext cx="10848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さいがい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66" name="正方形/長方形 41"/>
          <p:cNvSpPr/>
          <p:nvPr/>
        </p:nvSpPr>
        <p:spPr>
          <a:xfrm>
            <a:off x="321723" y="2927571"/>
            <a:ext cx="12472734" cy="2109040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7" name="正方形/長方形 94"/>
          <p:cNvSpPr/>
          <p:nvPr/>
        </p:nvSpPr>
        <p:spPr>
          <a:xfrm>
            <a:off x="321723" y="7395326"/>
            <a:ext cx="12472734" cy="1931035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8" name="正方形/長方形 95"/>
          <p:cNvSpPr/>
          <p:nvPr/>
        </p:nvSpPr>
        <p:spPr>
          <a:xfrm>
            <a:off x="321723" y="5180366"/>
            <a:ext cx="12472734" cy="2049710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69" name="図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55973" y="2021403"/>
            <a:ext cx="2112806" cy="2424166"/>
          </a:xfrm>
          <a:prstGeom prst="rect">
            <a:avLst/>
          </a:prstGeom>
        </p:spPr>
      </p:pic>
      <p:sp>
        <p:nvSpPr>
          <p:cNvPr id="1170" name="テキスト ボックス 97"/>
          <p:cNvSpPr txBox="1"/>
          <p:nvPr/>
        </p:nvSpPr>
        <p:spPr>
          <a:xfrm>
            <a:off x="700185" y="3668967"/>
            <a:ext cx="1046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さいがい</a:t>
            </a:r>
          </a:p>
        </p:txBody>
      </p:sp>
      <p:sp>
        <p:nvSpPr>
          <p:cNvPr id="1171" name="テキスト ボックス 100"/>
          <p:cNvSpPr txBox="1"/>
          <p:nvPr/>
        </p:nvSpPr>
        <p:spPr>
          <a:xfrm>
            <a:off x="667722" y="8535369"/>
            <a:ext cx="12571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しつ もん</a:t>
            </a:r>
          </a:p>
        </p:txBody>
      </p:sp>
      <p:sp>
        <p:nvSpPr>
          <p:cNvPr id="1172" name="テキスト ボックス 101"/>
          <p:cNvSpPr txBox="1"/>
          <p:nvPr/>
        </p:nvSpPr>
        <p:spPr>
          <a:xfrm>
            <a:off x="4232626" y="7925951"/>
            <a:ext cx="12636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　じげん</a:t>
            </a:r>
          </a:p>
        </p:txBody>
      </p:sp>
      <p:sp>
        <p:nvSpPr>
          <p:cNvPr id="1173" name="テキスト ボックス 113"/>
          <p:cNvSpPr txBox="1"/>
          <p:nvPr/>
        </p:nvSpPr>
        <p:spPr>
          <a:xfrm>
            <a:off x="3681296" y="3667624"/>
            <a:ext cx="6611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とき</a:t>
            </a:r>
          </a:p>
        </p:txBody>
      </p:sp>
      <p:sp>
        <p:nvSpPr>
          <p:cNvPr id="1174" name="テキスト ボックス 114"/>
          <p:cNvSpPr txBox="1"/>
          <p:nvPr/>
        </p:nvSpPr>
        <p:spPr>
          <a:xfrm>
            <a:off x="1986382" y="8538698"/>
            <a:ext cx="7196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こた</a:t>
            </a:r>
          </a:p>
        </p:txBody>
      </p:sp>
      <p:sp>
        <p:nvSpPr>
          <p:cNvPr id="1175" name="テキスト ボックス 116"/>
          <p:cNvSpPr txBox="1"/>
          <p:nvPr/>
        </p:nvSpPr>
        <p:spPr>
          <a:xfrm>
            <a:off x="699449" y="6464301"/>
            <a:ext cx="11022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さくせい</a:t>
            </a:r>
          </a:p>
        </p:txBody>
      </p:sp>
      <p:sp>
        <p:nvSpPr>
          <p:cNvPr id="1176" name="テキスト ボックス 117"/>
          <p:cNvSpPr txBox="1"/>
          <p:nvPr/>
        </p:nvSpPr>
        <p:spPr>
          <a:xfrm>
            <a:off x="6352067" y="5815955"/>
            <a:ext cx="11022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かんたん</a:t>
            </a:r>
          </a:p>
        </p:txBody>
      </p:sp>
      <p:sp>
        <p:nvSpPr>
          <p:cNvPr id="1177" name="テキスト ボックス 118"/>
          <p:cNvSpPr txBox="1"/>
          <p:nvPr/>
        </p:nvSpPr>
        <p:spPr>
          <a:xfrm>
            <a:off x="4546624" y="3669861"/>
            <a:ext cx="6611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はや</a:t>
            </a:r>
          </a:p>
        </p:txBody>
      </p:sp>
      <p:sp>
        <p:nvSpPr>
          <p:cNvPr id="1178" name="テキスト ボックス 119"/>
          <p:cNvSpPr txBox="1"/>
          <p:nvPr/>
        </p:nvSpPr>
        <p:spPr>
          <a:xfrm>
            <a:off x="6846992" y="4283847"/>
            <a:ext cx="372263" cy="372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き</a:t>
            </a:r>
            <a:endParaRPr kumimoji="1"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179" name="図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728768" y="5284581"/>
            <a:ext cx="864938" cy="749996"/>
          </a:xfrm>
          <a:prstGeom prst="rect">
            <a:avLst/>
          </a:prstGeom>
        </p:spPr>
      </p:pic>
      <p:pic>
        <p:nvPicPr>
          <p:cNvPr id="1180" name="図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00939" y="7563544"/>
            <a:ext cx="1621340" cy="1614570"/>
          </a:xfrm>
          <a:prstGeom prst="rect">
            <a:avLst/>
          </a:prstGeom>
        </p:spPr>
      </p:pic>
      <p:grpSp>
        <p:nvGrpSpPr>
          <p:cNvPr id="1181" name="グループ化 2"/>
          <p:cNvGrpSpPr/>
          <p:nvPr/>
        </p:nvGrpSpPr>
        <p:grpSpPr>
          <a:xfrm>
            <a:off x="338098" y="5171282"/>
            <a:ext cx="5681530" cy="757432"/>
            <a:chOff x="330800" y="5341408"/>
            <a:chExt cx="5681530" cy="757432"/>
          </a:xfrm>
        </p:grpSpPr>
        <p:sp>
          <p:nvSpPr>
            <p:cNvPr id="1182" name="角丸四角形 7"/>
            <p:cNvSpPr/>
            <p:nvPr/>
          </p:nvSpPr>
          <p:spPr>
            <a:xfrm>
              <a:off x="330800" y="5361753"/>
              <a:ext cx="5681530" cy="684000"/>
            </a:xfrm>
            <a:custGeom>
              <a:avLst/>
              <a:gdLst>
                <a:gd name="connsiteX0" fmla="*/ 0 w 5177309"/>
                <a:gd name="connsiteY0" fmla="*/ 0 h 776862"/>
                <a:gd name="connsiteX1" fmla="*/ 0 w 5177309"/>
                <a:gd name="connsiteY1" fmla="*/ 0 h 776862"/>
                <a:gd name="connsiteX2" fmla="*/ 5177309 w 5177309"/>
                <a:gd name="connsiteY2" fmla="*/ 0 h 776862"/>
                <a:gd name="connsiteX3" fmla="*/ 5177309 w 5177309"/>
                <a:gd name="connsiteY3" fmla="*/ 0 h 776862"/>
                <a:gd name="connsiteX4" fmla="*/ 5177309 w 5177309"/>
                <a:gd name="connsiteY4" fmla="*/ 776862 h 776862"/>
                <a:gd name="connsiteX5" fmla="*/ 5177309 w 5177309"/>
                <a:gd name="connsiteY5" fmla="*/ 776862 h 776862"/>
                <a:gd name="connsiteX6" fmla="*/ 0 w 5177309"/>
                <a:gd name="connsiteY6" fmla="*/ 776862 h 776862"/>
                <a:gd name="connsiteX7" fmla="*/ 0 w 5177309"/>
                <a:gd name="connsiteY7" fmla="*/ 776862 h 776862"/>
                <a:gd name="connsiteX8" fmla="*/ 0 w 5177309"/>
                <a:gd name="connsiteY8" fmla="*/ 0 h 776862"/>
                <a:gd name="connsiteX0" fmla="*/ 0 w 5177309"/>
                <a:gd name="connsiteY0" fmla="*/ 0 h 776862"/>
                <a:gd name="connsiteX1" fmla="*/ 0 w 5177309"/>
                <a:gd name="connsiteY1" fmla="*/ 0 h 776862"/>
                <a:gd name="connsiteX2" fmla="*/ 5177309 w 5177309"/>
                <a:gd name="connsiteY2" fmla="*/ 0 h 776862"/>
                <a:gd name="connsiteX3" fmla="*/ 5177309 w 5177309"/>
                <a:gd name="connsiteY3" fmla="*/ 0 h 776862"/>
                <a:gd name="connsiteX4" fmla="*/ 5177309 w 5177309"/>
                <a:gd name="connsiteY4" fmla="*/ 776862 h 776862"/>
                <a:gd name="connsiteX5" fmla="*/ 5177309 w 5177309"/>
                <a:gd name="connsiteY5" fmla="*/ 776862 h 776862"/>
                <a:gd name="connsiteX6" fmla="*/ 4386528 w 5177309"/>
                <a:gd name="connsiteY6" fmla="*/ 774472 h 776862"/>
                <a:gd name="connsiteX7" fmla="*/ 0 w 5177309"/>
                <a:gd name="connsiteY7" fmla="*/ 776862 h 776862"/>
                <a:gd name="connsiteX8" fmla="*/ 0 w 5177309"/>
                <a:gd name="connsiteY8" fmla="*/ 776862 h 776862"/>
                <a:gd name="connsiteX9" fmla="*/ 0 w 5177309"/>
                <a:gd name="connsiteY9" fmla="*/ 0 h 776862"/>
                <a:gd name="connsiteX0" fmla="*/ 0 w 5177309"/>
                <a:gd name="connsiteY0" fmla="*/ 0 h 776862"/>
                <a:gd name="connsiteX1" fmla="*/ 0 w 5177309"/>
                <a:gd name="connsiteY1" fmla="*/ 0 h 776862"/>
                <a:gd name="connsiteX2" fmla="*/ 5177309 w 5177309"/>
                <a:gd name="connsiteY2" fmla="*/ 0 h 776862"/>
                <a:gd name="connsiteX3" fmla="*/ 5177309 w 5177309"/>
                <a:gd name="connsiteY3" fmla="*/ 0 h 776862"/>
                <a:gd name="connsiteX4" fmla="*/ 5177309 w 5177309"/>
                <a:gd name="connsiteY4" fmla="*/ 776862 h 776862"/>
                <a:gd name="connsiteX5" fmla="*/ 4386528 w 5177309"/>
                <a:gd name="connsiteY5" fmla="*/ 774472 h 776862"/>
                <a:gd name="connsiteX6" fmla="*/ 0 w 5177309"/>
                <a:gd name="connsiteY6" fmla="*/ 776862 h 776862"/>
                <a:gd name="connsiteX7" fmla="*/ 0 w 5177309"/>
                <a:gd name="connsiteY7" fmla="*/ 776862 h 776862"/>
                <a:gd name="connsiteX8" fmla="*/ 0 w 5177309"/>
                <a:gd name="connsiteY8" fmla="*/ 0 h 776862"/>
                <a:gd name="connsiteX0" fmla="*/ 0 w 5177309"/>
                <a:gd name="connsiteY0" fmla="*/ 0 h 776862"/>
                <a:gd name="connsiteX1" fmla="*/ 0 w 5177309"/>
                <a:gd name="connsiteY1" fmla="*/ 0 h 776862"/>
                <a:gd name="connsiteX2" fmla="*/ 5177309 w 5177309"/>
                <a:gd name="connsiteY2" fmla="*/ 0 h 776862"/>
                <a:gd name="connsiteX3" fmla="*/ 5177309 w 5177309"/>
                <a:gd name="connsiteY3" fmla="*/ 0 h 776862"/>
                <a:gd name="connsiteX4" fmla="*/ 5177309 w 5177309"/>
                <a:gd name="connsiteY4" fmla="*/ 776862 h 776862"/>
                <a:gd name="connsiteX5" fmla="*/ 4570773 w 5177309"/>
                <a:gd name="connsiteY5" fmla="*/ 774472 h 776862"/>
                <a:gd name="connsiteX6" fmla="*/ 0 w 5177309"/>
                <a:gd name="connsiteY6" fmla="*/ 776862 h 776862"/>
                <a:gd name="connsiteX7" fmla="*/ 0 w 5177309"/>
                <a:gd name="connsiteY7" fmla="*/ 776862 h 776862"/>
                <a:gd name="connsiteX8" fmla="*/ 0 w 5177309"/>
                <a:gd name="connsiteY8" fmla="*/ 0 h 776862"/>
                <a:gd name="connsiteX0" fmla="*/ 0 w 5177309"/>
                <a:gd name="connsiteY0" fmla="*/ 0 h 776862"/>
                <a:gd name="connsiteX1" fmla="*/ 0 w 5177309"/>
                <a:gd name="connsiteY1" fmla="*/ 0 h 776862"/>
                <a:gd name="connsiteX2" fmla="*/ 5177309 w 5177309"/>
                <a:gd name="connsiteY2" fmla="*/ 0 h 776862"/>
                <a:gd name="connsiteX3" fmla="*/ 5177309 w 5177309"/>
                <a:gd name="connsiteY3" fmla="*/ 0 h 776862"/>
                <a:gd name="connsiteX4" fmla="*/ 5177309 w 5177309"/>
                <a:gd name="connsiteY4" fmla="*/ 776862 h 776862"/>
                <a:gd name="connsiteX5" fmla="*/ 4570773 w 5177309"/>
                <a:gd name="connsiteY5" fmla="*/ 774472 h 776862"/>
                <a:gd name="connsiteX6" fmla="*/ 0 w 5177309"/>
                <a:gd name="connsiteY6" fmla="*/ 776862 h 776862"/>
                <a:gd name="connsiteX7" fmla="*/ 0 w 5177309"/>
                <a:gd name="connsiteY7" fmla="*/ 776862 h 776862"/>
                <a:gd name="connsiteX8" fmla="*/ 0 w 5177309"/>
                <a:gd name="connsiteY8" fmla="*/ 0 h 776862"/>
                <a:gd name="connsiteX0" fmla="*/ 0 w 5177309"/>
                <a:gd name="connsiteY0" fmla="*/ 0 h 776862"/>
                <a:gd name="connsiteX1" fmla="*/ 0 w 5177309"/>
                <a:gd name="connsiteY1" fmla="*/ 0 h 776862"/>
                <a:gd name="connsiteX2" fmla="*/ 5177309 w 5177309"/>
                <a:gd name="connsiteY2" fmla="*/ 0 h 776862"/>
                <a:gd name="connsiteX3" fmla="*/ 5177309 w 5177309"/>
                <a:gd name="connsiteY3" fmla="*/ 0 h 776862"/>
                <a:gd name="connsiteX4" fmla="*/ 5177309 w 5177309"/>
                <a:gd name="connsiteY4" fmla="*/ 776862 h 776862"/>
                <a:gd name="connsiteX5" fmla="*/ 4570773 w 5177309"/>
                <a:gd name="connsiteY5" fmla="*/ 774472 h 776862"/>
                <a:gd name="connsiteX6" fmla="*/ 0 w 5177309"/>
                <a:gd name="connsiteY6" fmla="*/ 776862 h 776862"/>
                <a:gd name="connsiteX7" fmla="*/ 0 w 5177309"/>
                <a:gd name="connsiteY7" fmla="*/ 776862 h 776862"/>
                <a:gd name="connsiteX8" fmla="*/ 0 w 5177309"/>
                <a:gd name="connsiteY8" fmla="*/ 0 h 776862"/>
                <a:gd name="connsiteX0" fmla="*/ 0 w 5177309"/>
                <a:gd name="connsiteY0" fmla="*/ 0 h 776862"/>
                <a:gd name="connsiteX1" fmla="*/ 0 w 5177309"/>
                <a:gd name="connsiteY1" fmla="*/ 0 h 776862"/>
                <a:gd name="connsiteX2" fmla="*/ 5177309 w 5177309"/>
                <a:gd name="connsiteY2" fmla="*/ 0 h 776862"/>
                <a:gd name="connsiteX3" fmla="*/ 5177309 w 5177309"/>
                <a:gd name="connsiteY3" fmla="*/ 0 h 776862"/>
                <a:gd name="connsiteX4" fmla="*/ 4570773 w 5177309"/>
                <a:gd name="connsiteY4" fmla="*/ 774472 h 776862"/>
                <a:gd name="connsiteX5" fmla="*/ 0 w 5177309"/>
                <a:gd name="connsiteY5" fmla="*/ 776862 h 776862"/>
                <a:gd name="connsiteX6" fmla="*/ 0 w 5177309"/>
                <a:gd name="connsiteY6" fmla="*/ 776862 h 776862"/>
                <a:gd name="connsiteX7" fmla="*/ 0 w 5177309"/>
                <a:gd name="connsiteY7" fmla="*/ 0 h 776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77309" h="776862">
                  <a:moveTo>
                    <a:pt x="0" y="0"/>
                  </a:moveTo>
                  <a:lnTo>
                    <a:pt x="0" y="0"/>
                  </a:lnTo>
                  <a:lnTo>
                    <a:pt x="5177309" y="0"/>
                  </a:lnTo>
                  <a:lnTo>
                    <a:pt x="5177309" y="0"/>
                  </a:lnTo>
                  <a:lnTo>
                    <a:pt x="4570773" y="774472"/>
                  </a:lnTo>
                  <a:lnTo>
                    <a:pt x="0" y="776862"/>
                  </a:lnTo>
                  <a:lnTo>
                    <a:pt x="0" y="7768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D0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3" name="テキスト ボックス 44"/>
            <p:cNvSpPr txBox="1"/>
            <p:nvPr/>
          </p:nvSpPr>
          <p:spPr>
            <a:xfrm>
              <a:off x="380757" y="5514065"/>
              <a:ext cx="54326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3200" b="1" dirty="0">
                  <a:solidFill>
                    <a:srgbClr val="0033CC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作成</a:t>
              </a:r>
              <a:r>
                <a:rPr kumimoji="1" lang="ja-JP" altLang="en-US" sz="3200" b="1" dirty="0">
                  <a:solidFill>
                    <a:srgbClr val="0033CC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サイトでなにができるの？</a:t>
              </a:r>
            </a:p>
          </p:txBody>
        </p:sp>
        <p:sp>
          <p:nvSpPr>
            <p:cNvPr id="1184" name="テキスト ボックス 109"/>
            <p:cNvSpPr txBox="1"/>
            <p:nvPr/>
          </p:nvSpPr>
          <p:spPr>
            <a:xfrm>
              <a:off x="402117" y="5341408"/>
              <a:ext cx="107256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600" dirty="0">
                  <a:solidFill>
                    <a:srgbClr val="0033CC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さくせい</a:t>
              </a:r>
              <a:endParaRPr kumimoji="1" lang="ja-JP" altLang="en-US" sz="1600" dirty="0">
                <a:solidFill>
                  <a:srgbClr val="0033CC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sp>
        <p:nvSpPr>
          <p:cNvPr id="1185" name="角丸四角形 7"/>
          <p:cNvSpPr/>
          <p:nvPr/>
        </p:nvSpPr>
        <p:spPr>
          <a:xfrm>
            <a:off x="335544" y="7408852"/>
            <a:ext cx="3492000" cy="683130"/>
          </a:xfrm>
          <a:custGeom>
            <a:avLst/>
            <a:gdLst>
              <a:gd name="connsiteX0" fmla="*/ 0 w 5177309"/>
              <a:gd name="connsiteY0" fmla="*/ 0 h 776862"/>
              <a:gd name="connsiteX1" fmla="*/ 0 w 5177309"/>
              <a:gd name="connsiteY1" fmla="*/ 0 h 776862"/>
              <a:gd name="connsiteX2" fmla="*/ 5177309 w 5177309"/>
              <a:gd name="connsiteY2" fmla="*/ 0 h 776862"/>
              <a:gd name="connsiteX3" fmla="*/ 5177309 w 5177309"/>
              <a:gd name="connsiteY3" fmla="*/ 0 h 776862"/>
              <a:gd name="connsiteX4" fmla="*/ 5177309 w 5177309"/>
              <a:gd name="connsiteY4" fmla="*/ 776862 h 776862"/>
              <a:gd name="connsiteX5" fmla="*/ 5177309 w 5177309"/>
              <a:gd name="connsiteY5" fmla="*/ 776862 h 776862"/>
              <a:gd name="connsiteX6" fmla="*/ 0 w 5177309"/>
              <a:gd name="connsiteY6" fmla="*/ 776862 h 776862"/>
              <a:gd name="connsiteX7" fmla="*/ 0 w 5177309"/>
              <a:gd name="connsiteY7" fmla="*/ 776862 h 776862"/>
              <a:gd name="connsiteX8" fmla="*/ 0 w 5177309"/>
              <a:gd name="connsiteY8" fmla="*/ 0 h 776862"/>
              <a:gd name="connsiteX0" fmla="*/ 0 w 5177309"/>
              <a:gd name="connsiteY0" fmla="*/ 0 h 776862"/>
              <a:gd name="connsiteX1" fmla="*/ 0 w 5177309"/>
              <a:gd name="connsiteY1" fmla="*/ 0 h 776862"/>
              <a:gd name="connsiteX2" fmla="*/ 5177309 w 5177309"/>
              <a:gd name="connsiteY2" fmla="*/ 0 h 776862"/>
              <a:gd name="connsiteX3" fmla="*/ 5177309 w 5177309"/>
              <a:gd name="connsiteY3" fmla="*/ 0 h 776862"/>
              <a:gd name="connsiteX4" fmla="*/ 5177309 w 5177309"/>
              <a:gd name="connsiteY4" fmla="*/ 776862 h 776862"/>
              <a:gd name="connsiteX5" fmla="*/ 5177309 w 5177309"/>
              <a:gd name="connsiteY5" fmla="*/ 776862 h 776862"/>
              <a:gd name="connsiteX6" fmla="*/ 4386528 w 5177309"/>
              <a:gd name="connsiteY6" fmla="*/ 774472 h 776862"/>
              <a:gd name="connsiteX7" fmla="*/ 0 w 5177309"/>
              <a:gd name="connsiteY7" fmla="*/ 776862 h 776862"/>
              <a:gd name="connsiteX8" fmla="*/ 0 w 5177309"/>
              <a:gd name="connsiteY8" fmla="*/ 776862 h 776862"/>
              <a:gd name="connsiteX9" fmla="*/ 0 w 5177309"/>
              <a:gd name="connsiteY9" fmla="*/ 0 h 776862"/>
              <a:gd name="connsiteX0" fmla="*/ 0 w 5177309"/>
              <a:gd name="connsiteY0" fmla="*/ 0 h 776862"/>
              <a:gd name="connsiteX1" fmla="*/ 0 w 5177309"/>
              <a:gd name="connsiteY1" fmla="*/ 0 h 776862"/>
              <a:gd name="connsiteX2" fmla="*/ 5177309 w 5177309"/>
              <a:gd name="connsiteY2" fmla="*/ 0 h 776862"/>
              <a:gd name="connsiteX3" fmla="*/ 5177309 w 5177309"/>
              <a:gd name="connsiteY3" fmla="*/ 0 h 776862"/>
              <a:gd name="connsiteX4" fmla="*/ 5177309 w 5177309"/>
              <a:gd name="connsiteY4" fmla="*/ 776862 h 776862"/>
              <a:gd name="connsiteX5" fmla="*/ 4386528 w 5177309"/>
              <a:gd name="connsiteY5" fmla="*/ 774472 h 776862"/>
              <a:gd name="connsiteX6" fmla="*/ 0 w 5177309"/>
              <a:gd name="connsiteY6" fmla="*/ 776862 h 776862"/>
              <a:gd name="connsiteX7" fmla="*/ 0 w 5177309"/>
              <a:gd name="connsiteY7" fmla="*/ 776862 h 776862"/>
              <a:gd name="connsiteX8" fmla="*/ 0 w 5177309"/>
              <a:gd name="connsiteY8" fmla="*/ 0 h 776862"/>
              <a:gd name="connsiteX0" fmla="*/ 0 w 5177309"/>
              <a:gd name="connsiteY0" fmla="*/ 0 h 776862"/>
              <a:gd name="connsiteX1" fmla="*/ 0 w 5177309"/>
              <a:gd name="connsiteY1" fmla="*/ 0 h 776862"/>
              <a:gd name="connsiteX2" fmla="*/ 5177309 w 5177309"/>
              <a:gd name="connsiteY2" fmla="*/ 0 h 776862"/>
              <a:gd name="connsiteX3" fmla="*/ 5177309 w 5177309"/>
              <a:gd name="connsiteY3" fmla="*/ 0 h 776862"/>
              <a:gd name="connsiteX4" fmla="*/ 5177309 w 5177309"/>
              <a:gd name="connsiteY4" fmla="*/ 776862 h 776862"/>
              <a:gd name="connsiteX5" fmla="*/ 4570773 w 5177309"/>
              <a:gd name="connsiteY5" fmla="*/ 774472 h 776862"/>
              <a:gd name="connsiteX6" fmla="*/ 0 w 5177309"/>
              <a:gd name="connsiteY6" fmla="*/ 776862 h 776862"/>
              <a:gd name="connsiteX7" fmla="*/ 0 w 5177309"/>
              <a:gd name="connsiteY7" fmla="*/ 776862 h 776862"/>
              <a:gd name="connsiteX8" fmla="*/ 0 w 5177309"/>
              <a:gd name="connsiteY8" fmla="*/ 0 h 776862"/>
              <a:gd name="connsiteX0" fmla="*/ 0 w 5177309"/>
              <a:gd name="connsiteY0" fmla="*/ 0 h 776862"/>
              <a:gd name="connsiteX1" fmla="*/ 0 w 5177309"/>
              <a:gd name="connsiteY1" fmla="*/ 0 h 776862"/>
              <a:gd name="connsiteX2" fmla="*/ 5177309 w 5177309"/>
              <a:gd name="connsiteY2" fmla="*/ 0 h 776862"/>
              <a:gd name="connsiteX3" fmla="*/ 5177309 w 5177309"/>
              <a:gd name="connsiteY3" fmla="*/ 0 h 776862"/>
              <a:gd name="connsiteX4" fmla="*/ 5177309 w 5177309"/>
              <a:gd name="connsiteY4" fmla="*/ 776862 h 776862"/>
              <a:gd name="connsiteX5" fmla="*/ 4570773 w 5177309"/>
              <a:gd name="connsiteY5" fmla="*/ 774472 h 776862"/>
              <a:gd name="connsiteX6" fmla="*/ 0 w 5177309"/>
              <a:gd name="connsiteY6" fmla="*/ 776862 h 776862"/>
              <a:gd name="connsiteX7" fmla="*/ 0 w 5177309"/>
              <a:gd name="connsiteY7" fmla="*/ 776862 h 776862"/>
              <a:gd name="connsiteX8" fmla="*/ 0 w 5177309"/>
              <a:gd name="connsiteY8" fmla="*/ 0 h 776862"/>
              <a:gd name="connsiteX0" fmla="*/ 0 w 5177309"/>
              <a:gd name="connsiteY0" fmla="*/ 0 h 776862"/>
              <a:gd name="connsiteX1" fmla="*/ 0 w 5177309"/>
              <a:gd name="connsiteY1" fmla="*/ 0 h 776862"/>
              <a:gd name="connsiteX2" fmla="*/ 5177309 w 5177309"/>
              <a:gd name="connsiteY2" fmla="*/ 0 h 776862"/>
              <a:gd name="connsiteX3" fmla="*/ 5177309 w 5177309"/>
              <a:gd name="connsiteY3" fmla="*/ 0 h 776862"/>
              <a:gd name="connsiteX4" fmla="*/ 5177309 w 5177309"/>
              <a:gd name="connsiteY4" fmla="*/ 776862 h 776862"/>
              <a:gd name="connsiteX5" fmla="*/ 4570773 w 5177309"/>
              <a:gd name="connsiteY5" fmla="*/ 774472 h 776862"/>
              <a:gd name="connsiteX6" fmla="*/ 0 w 5177309"/>
              <a:gd name="connsiteY6" fmla="*/ 776862 h 776862"/>
              <a:gd name="connsiteX7" fmla="*/ 0 w 5177309"/>
              <a:gd name="connsiteY7" fmla="*/ 776862 h 776862"/>
              <a:gd name="connsiteX8" fmla="*/ 0 w 5177309"/>
              <a:gd name="connsiteY8" fmla="*/ 0 h 776862"/>
              <a:gd name="connsiteX0" fmla="*/ 0 w 5177309"/>
              <a:gd name="connsiteY0" fmla="*/ 0 h 776862"/>
              <a:gd name="connsiteX1" fmla="*/ 0 w 5177309"/>
              <a:gd name="connsiteY1" fmla="*/ 0 h 776862"/>
              <a:gd name="connsiteX2" fmla="*/ 5177309 w 5177309"/>
              <a:gd name="connsiteY2" fmla="*/ 0 h 776862"/>
              <a:gd name="connsiteX3" fmla="*/ 5177309 w 5177309"/>
              <a:gd name="connsiteY3" fmla="*/ 0 h 776862"/>
              <a:gd name="connsiteX4" fmla="*/ 4570773 w 5177309"/>
              <a:gd name="connsiteY4" fmla="*/ 774472 h 776862"/>
              <a:gd name="connsiteX5" fmla="*/ 0 w 5177309"/>
              <a:gd name="connsiteY5" fmla="*/ 776862 h 776862"/>
              <a:gd name="connsiteX6" fmla="*/ 0 w 5177309"/>
              <a:gd name="connsiteY6" fmla="*/ 776862 h 776862"/>
              <a:gd name="connsiteX7" fmla="*/ 0 w 5177309"/>
              <a:gd name="connsiteY7" fmla="*/ 0 h 776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77309" h="776862">
                <a:moveTo>
                  <a:pt x="0" y="0"/>
                </a:moveTo>
                <a:lnTo>
                  <a:pt x="0" y="0"/>
                </a:lnTo>
                <a:lnTo>
                  <a:pt x="5177309" y="0"/>
                </a:lnTo>
                <a:lnTo>
                  <a:pt x="5177309" y="0"/>
                </a:lnTo>
                <a:lnTo>
                  <a:pt x="4570773" y="774472"/>
                </a:lnTo>
                <a:lnTo>
                  <a:pt x="0" y="776862"/>
                </a:lnTo>
                <a:lnTo>
                  <a:pt x="0" y="776862"/>
                </a:lnTo>
                <a:lnTo>
                  <a:pt x="0" y="0"/>
                </a:lnTo>
                <a:close/>
              </a:path>
            </a:pathLst>
          </a:custGeom>
          <a:solidFill>
            <a:srgbClr val="8AD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6" name="テキスト ボックス 47"/>
          <p:cNvSpPr txBox="1"/>
          <p:nvPr/>
        </p:nvSpPr>
        <p:spPr>
          <a:xfrm>
            <a:off x="415765" y="7539371"/>
            <a:ext cx="3282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33CC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どうやって作</a:t>
            </a:r>
            <a:r>
              <a:rPr kumimoji="1" lang="ja-JP" altLang="en-US" sz="3200" b="1" dirty="0">
                <a:solidFill>
                  <a:srgbClr val="0033CC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るの？</a:t>
            </a:r>
          </a:p>
        </p:txBody>
      </p:sp>
      <p:sp>
        <p:nvSpPr>
          <p:cNvPr id="1187" name="テキスト ボックス 76"/>
          <p:cNvSpPr txBox="1"/>
          <p:nvPr/>
        </p:nvSpPr>
        <p:spPr>
          <a:xfrm>
            <a:off x="1940841" y="7397538"/>
            <a:ext cx="5944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solidFill>
                  <a:srgbClr val="0033C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つく</a:t>
            </a:r>
            <a:endParaRPr kumimoji="1" lang="ja-JP" altLang="en-US" sz="1600" dirty="0">
              <a:solidFill>
                <a:srgbClr val="0033CC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1188" name="グループ化 1"/>
          <p:cNvGrpSpPr/>
          <p:nvPr/>
        </p:nvGrpSpPr>
        <p:grpSpPr>
          <a:xfrm>
            <a:off x="-235097" y="9592411"/>
            <a:ext cx="3482687" cy="1114243"/>
            <a:chOff x="-8244361" y="11230040"/>
            <a:chExt cx="3482687" cy="1114243"/>
          </a:xfrm>
        </p:grpSpPr>
        <p:sp>
          <p:nvSpPr>
            <p:cNvPr id="1189" name="テキスト ボックス 83"/>
            <p:cNvSpPr txBox="1"/>
            <p:nvPr/>
          </p:nvSpPr>
          <p:spPr>
            <a:xfrm>
              <a:off x="-8244361" y="11328620"/>
              <a:ext cx="348268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ja-JP" altLang="en-US" sz="20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「わたしの避難計画」</a:t>
              </a:r>
              <a:endPara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>
                <a:lnSpc>
                  <a:spcPct val="150000"/>
                </a:lnSpc>
              </a:pPr>
              <a:r>
                <a:rPr lang="ja-JP" altLang="en-US" sz="20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二次元</a:t>
              </a:r>
              <a:r>
                <a:rPr kumimoji="1" lang="ja-JP" altLang="en-US" sz="20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コード</a:t>
              </a:r>
            </a:p>
          </p:txBody>
        </p:sp>
        <p:sp>
          <p:nvSpPr>
            <p:cNvPr id="1190" name="テキスト ボックス 112"/>
            <p:cNvSpPr txBox="1"/>
            <p:nvPr/>
          </p:nvSpPr>
          <p:spPr>
            <a:xfrm>
              <a:off x="-6645233" y="11230040"/>
              <a:ext cx="12953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ひなん</a:t>
              </a:r>
              <a:r>
                <a:rPr kumimoji="1" lang="ja-JP" altLang="en-US" sz="1200" dirty="0" err="1">
                  <a:latin typeface="メイリオ" panose="020B0604030504040204" pitchFamily="50" charset="-128"/>
                  <a:ea typeface="メイリオ" panose="020B0604030504040204" pitchFamily="50" charset="-128"/>
                </a:rPr>
                <a:t>けい</a:t>
              </a:r>
              <a:r>
                <a:rPr kumimoji="1"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かく</a:t>
              </a:r>
            </a:p>
          </p:txBody>
        </p:sp>
        <p:sp>
          <p:nvSpPr>
            <p:cNvPr id="1191" name="テキスト ボックス 123"/>
            <p:cNvSpPr txBox="1"/>
            <p:nvPr/>
          </p:nvSpPr>
          <p:spPr>
            <a:xfrm>
              <a:off x="-7284404" y="11727044"/>
              <a:ext cx="9654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に じげん</a:t>
              </a:r>
            </a:p>
          </p:txBody>
        </p:sp>
      </p:grpSp>
      <p:sp>
        <p:nvSpPr>
          <p:cNvPr id="1192" name="テキスト ボックス 124"/>
          <p:cNvSpPr txBox="1"/>
          <p:nvPr/>
        </p:nvSpPr>
        <p:spPr>
          <a:xfrm>
            <a:off x="5455831" y="8541497"/>
            <a:ext cx="11022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さくせい</a:t>
            </a:r>
          </a:p>
        </p:txBody>
      </p:sp>
      <p:sp>
        <p:nvSpPr>
          <p:cNvPr id="1193" name="テキスト ボックス 125"/>
          <p:cNvSpPr txBox="1"/>
          <p:nvPr/>
        </p:nvSpPr>
        <p:spPr>
          <a:xfrm>
            <a:off x="9775868" y="5825992"/>
            <a:ext cx="1952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ひ なん  けいかく</a:t>
            </a:r>
            <a:endParaRPr kumimoji="1"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94" name="テキスト ボックス 3"/>
          <p:cNvSpPr txBox="1"/>
          <p:nvPr/>
        </p:nvSpPr>
        <p:spPr>
          <a:xfrm>
            <a:off x="5932195" y="3667960"/>
            <a:ext cx="1046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あんぜん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95" name="テキスト ボックス 4"/>
          <p:cNvSpPr txBox="1"/>
          <p:nvPr/>
        </p:nvSpPr>
        <p:spPr>
          <a:xfrm>
            <a:off x="13458917" y="478774"/>
            <a:ext cx="3479181" cy="1188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1017</a:t>
            </a:r>
            <a:r>
              <a:rPr kumimoji="1" lang="ja-JP" altLang="en-US" dirty="0">
                <a:solidFill>
                  <a:srgbClr val="FF0000"/>
                </a:solidFill>
              </a:rPr>
              <a:t>修正</a:t>
            </a:r>
            <a:r>
              <a:rPr kumimoji="1" lang="en-US" altLang="ja-JP" dirty="0">
                <a:solidFill>
                  <a:srgbClr val="FF0000"/>
                </a:solidFill>
              </a:rPr>
              <a:t>_</a:t>
            </a:r>
          </a:p>
          <a:p>
            <a:r>
              <a:rPr lang="ja-JP" altLang="en-US" dirty="0">
                <a:solidFill>
                  <a:srgbClr val="FF0000"/>
                </a:solidFill>
              </a:rPr>
              <a:t>こども</a:t>
            </a:r>
            <a:r>
              <a:rPr kumimoji="1" lang="ja-JP" altLang="en-US" dirty="0">
                <a:solidFill>
                  <a:srgbClr val="FF0000"/>
                </a:solidFill>
              </a:rPr>
              <a:t>用</a:t>
            </a:r>
          </a:p>
        </p:txBody>
      </p:sp>
    </p:spTree>
    <p:extLst>
      <p:ext uri="{BB962C8B-B14F-4D97-AF65-F5344CB8AC3E}">
        <p14:creationId xmlns:p14="http://schemas.microsoft.com/office/powerpoint/2010/main" val="28155426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docProps/app.xml><?xml version="1.0" encoding="utf-8"?>
<Properties xmlns:vt="http://schemas.openxmlformats.org/officeDocument/2006/docPropsVTypes" xmlns="http://schemas.openxmlformats.org/officeDocument/2006/extended-properties">
  <Application>JUST Focus</Application>
  <AppVersion>4.1.6</AppVersion>
  <PresentationFormat>ユーザー設定</PresentationFormat>
  <Slides>2</Slides>
  <Notes>0</Notes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terms:created xsi:type="dcterms:W3CDTF">2022-10-24T08:06:22Z</dcterms:created>
  <dcterms:modified xsi:type="dcterms:W3CDTF">2022-10-31T05:09:18Z</dcterms:modified>
  <cp:revision>3</cp:revision>
</cp:coreProperties>
</file>

<file path=docProps/custom.xml><?xml version="1.0" encoding="utf-8"?>
<Properties xmlns:vt="http://schemas.openxmlformats.org/officeDocument/2006/docPropsVTypes" xmlns="http://schemas.openxmlformats.org/officeDocument/2006/custom-properties"/>
</file>