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2"/>
  </p:sldMasterIdLst>
  <p:notesMasterIdLst>
    <p:notesMasterId r:id="rId3"/>
  </p:notesMasterIdLst>
  <p:sldIdLst>
    <p:sldId id="261" r:id="rId4"/>
  </p:sldIdLst>
  <p:sldSz cx="10692384" cy="7562088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8"/>
    <p:restoredTop sz="9466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29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030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04790" y="685800"/>
            <a:ext cx="4848421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031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2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033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">
    <p:spTree>
      <p:nvGrpSpPr>
        <p:cNvPr id="0" name=""/>
        <p:cNvGrpSpPr/>
        <p:nvPr/>
      </p:nvGrpSpPr>
      <p:grpSpPr/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/>
    <p:bodyStyle/>
    <p:otherStyle/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035" name="四角形 51"/>
          <p:cNvSpPr/>
          <p:nvPr/>
        </p:nvSpPr>
        <p:spPr>
          <a:xfrm>
            <a:off x="7836916" y="3739174"/>
            <a:ext cx="2476662" cy="1866099"/>
          </a:xfrm>
          <a:prstGeom prst="rect">
            <a:avLst/>
          </a:prstGeom>
          <a:solidFill>
            <a:srgbClr val="FFE69A"/>
          </a:solidFill>
          <a:ln w="127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036" name="四角形 54"/>
          <p:cNvSpPr/>
          <p:nvPr/>
        </p:nvSpPr>
        <p:spPr>
          <a:xfrm>
            <a:off x="4110366" y="5559529"/>
            <a:ext cx="2262058" cy="899956"/>
          </a:xfrm>
          <a:prstGeom prst="rect">
            <a:avLst/>
          </a:prstGeom>
          <a:solidFill>
            <a:srgbClr val="90D7F0"/>
          </a:solidFill>
          <a:ln w="12700" cap="flat" cmpd="sng" algn="ctr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spcCol="0" anchor="ctr" anchorCtr="0">
            <a:noAutofit/>
          </a:bodyPr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037" name="四角形 53"/>
          <p:cNvSpPr/>
          <p:nvPr/>
        </p:nvSpPr>
        <p:spPr>
          <a:xfrm>
            <a:off x="231869" y="6147114"/>
            <a:ext cx="3529665" cy="1089930"/>
          </a:xfrm>
          <a:prstGeom prst="rect">
            <a:avLst/>
          </a:prstGeom>
          <a:solidFill>
            <a:srgbClr val="D4F3B5"/>
          </a:solidFill>
          <a:ln w="12700" cap="flat" cmpd="sng" algn="ctr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8000" tIns="18000" rIns="18000" bIns="18000" numCol="1" spcCol="0" anchor="ctr" anchorCtr="0">
            <a:noAutofit/>
          </a:bodyPr>
          <a:lstStyle/>
          <a:p>
            <a:pPr algn="ctr">
              <a:defRPr lang="ja-JP" altLang="en-US"/>
            </a:pPr>
            <a:endParaRPr lang="ja-JP" altLang="en-US">
              <a:solidFill>
                <a:schemeClr val="tx1"/>
              </a:solidFill>
              <a:latin typeface="BIZ UDPゴシック"/>
              <a:ea typeface="BIZ UDPゴシック"/>
            </a:endParaRPr>
          </a:p>
        </p:txBody>
      </p:sp>
      <p:sp>
        <p:nvSpPr>
          <p:cNvPr id="1038" name="四角形 52"/>
          <p:cNvSpPr/>
          <p:nvPr/>
        </p:nvSpPr>
        <p:spPr>
          <a:xfrm>
            <a:off x="7837334" y="6147114"/>
            <a:ext cx="2480211" cy="1089930"/>
          </a:xfrm>
          <a:prstGeom prst="rect">
            <a:avLst/>
          </a:prstGeom>
          <a:solidFill>
            <a:srgbClr val="FFE69A"/>
          </a:solidFill>
          <a:ln w="127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039" name="四角形 33"/>
          <p:cNvSpPr/>
          <p:nvPr/>
        </p:nvSpPr>
        <p:spPr>
          <a:xfrm>
            <a:off x="233784" y="3730472"/>
            <a:ext cx="3528984" cy="1651469"/>
          </a:xfrm>
          <a:prstGeom prst="rect">
            <a:avLst/>
          </a:prstGeom>
          <a:solidFill>
            <a:srgbClr val="D4F3B5"/>
          </a:solidFill>
          <a:ln w="12700" cap="flat" cmpd="sng" algn="ctr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8000" tIns="18000" rIns="18000" bIns="18000" numCol="1" spcCol="0" anchor="ctr" anchorCtr="0">
            <a:noAutofit/>
          </a:bodyPr>
          <a:lstStyle/>
          <a:p>
            <a:pPr algn="ctr">
              <a:defRPr lang="ja-JP" altLang="en-US"/>
            </a:pPr>
            <a:endParaRPr lang="ja-JP" altLang="en-US">
              <a:solidFill>
                <a:schemeClr val="tx1"/>
              </a:solidFill>
              <a:latin typeface="BIZ UDPゴシック"/>
              <a:ea typeface="BIZ UDPゴシック"/>
            </a:endParaRPr>
          </a:p>
        </p:txBody>
      </p:sp>
      <p:sp>
        <p:nvSpPr>
          <p:cNvPr id="1040" name="図形 27"/>
          <p:cNvSpPr/>
          <p:nvPr/>
        </p:nvSpPr>
        <p:spPr>
          <a:xfrm>
            <a:off x="4850734" y="5397232"/>
            <a:ext cx="546553" cy="43446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36000" tIns="36000" rIns="36000" bIns="36000" numCol="1" spcCol="0" anchor="ctr" anchorCtr="0">
            <a:noAutofit/>
          </a:bodyPr>
          <a:lstStyle/>
          <a:p>
            <a:pPr algn="ctr"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BIZ UDPゴシック"/>
                <a:ea typeface="BIZ UDPゴシック"/>
              </a:rPr>
              <a:t>県立学校</a:t>
            </a:r>
            <a:endParaRPr lang="ja-JP" altLang="en-US" sz="1400">
              <a:solidFill>
                <a:schemeClr val="tx1"/>
              </a:solidFill>
              <a:latin typeface="BIZ UDPゴシック"/>
              <a:ea typeface="BIZ UDPゴシック"/>
            </a:endParaRPr>
          </a:p>
        </p:txBody>
      </p:sp>
      <p:sp>
        <p:nvSpPr>
          <p:cNvPr id="1041" name="図形 30"/>
          <p:cNvSpPr/>
          <p:nvPr/>
        </p:nvSpPr>
        <p:spPr>
          <a:xfrm>
            <a:off x="2533470" y="270713"/>
            <a:ext cx="3727365" cy="614318"/>
          </a:xfrm>
          <a:prstGeom prst="flowChartAlternateProcess">
            <a:avLst/>
          </a:prstGeom>
          <a:solidFill>
            <a:srgbClr val="86BFE7"/>
          </a:solidFill>
          <a:ln w="12700" cap="flat" cmpd="sng" algn="ctr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spcCol="0" anchor="ctr" anchorCtr="0">
            <a:noAutofit/>
          </a:bodyPr>
          <a:lstStyle/>
          <a:p>
            <a:pPr algn="ctr">
              <a:defRPr lang="ja-JP" altLang="en-US"/>
            </a:pPr>
            <a:r>
              <a:rPr lang="ja-JP" altLang="en-US" sz="2000">
                <a:solidFill>
                  <a:schemeClr val="tx1"/>
                </a:solidFill>
                <a:latin typeface="BIZ UDPゴシック"/>
                <a:ea typeface="BIZ UDPゴシック"/>
              </a:rPr>
              <a:t>インターネット</a:t>
            </a:r>
            <a:endParaRPr lang="ja-JP" altLang="en-US">
              <a:solidFill>
                <a:schemeClr val="tx1"/>
              </a:solidFill>
              <a:latin typeface="BIZ UDPゴシック"/>
              <a:ea typeface="BIZ UDPゴシック"/>
            </a:endParaRPr>
          </a:p>
        </p:txBody>
      </p:sp>
      <p:sp>
        <p:nvSpPr>
          <p:cNvPr id="1042" name="図形 34"/>
          <p:cNvSpPr/>
          <p:nvPr/>
        </p:nvSpPr>
        <p:spPr>
          <a:xfrm>
            <a:off x="305873" y="5905500"/>
            <a:ext cx="650152" cy="43446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spcCol="0" anchor="ctr" anchorCtr="0">
            <a:noAutofit/>
          </a:bodyPr>
          <a:lstStyle/>
          <a:p>
            <a:pPr algn="ctr"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BIZ UDPゴシック"/>
                <a:ea typeface="BIZ UDPゴシック"/>
              </a:rPr>
              <a:t>知事</a:t>
            </a:r>
            <a:endParaRPr lang="ja-JP" altLang="en-US" sz="1200">
              <a:solidFill>
                <a:schemeClr val="tx1"/>
              </a:solidFill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BIZ UDPゴシック"/>
                <a:ea typeface="BIZ UDPゴシック"/>
              </a:rPr>
              <a:t>出先</a:t>
            </a:r>
            <a:endParaRPr lang="ja-JP" altLang="en-US" sz="1400">
              <a:solidFill>
                <a:schemeClr val="tx1"/>
              </a:solidFill>
              <a:latin typeface="BIZ UDPゴシック"/>
              <a:ea typeface="BIZ UDPゴシック"/>
            </a:endParaRPr>
          </a:p>
        </p:txBody>
      </p:sp>
      <p:sp>
        <p:nvSpPr>
          <p:cNvPr id="1043" name="四角形 73"/>
          <p:cNvSpPr/>
          <p:nvPr/>
        </p:nvSpPr>
        <p:spPr>
          <a:xfrm>
            <a:off x="4121983" y="3732466"/>
            <a:ext cx="2250441" cy="1633383"/>
          </a:xfrm>
          <a:prstGeom prst="rect">
            <a:avLst/>
          </a:prstGeom>
          <a:solidFill>
            <a:srgbClr val="90D7F0"/>
          </a:solidFill>
          <a:ln w="127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grpSp>
        <p:nvGrpSpPr>
          <p:cNvPr id="1044" name="グループ 108"/>
          <p:cNvGrpSpPr/>
          <p:nvPr/>
        </p:nvGrpSpPr>
        <p:grpSpPr>
          <a:xfrm>
            <a:off x="1635929" y="4683048"/>
            <a:ext cx="1402624" cy="570959"/>
            <a:chOff x="5091905" y="4645034"/>
            <a:chExt cx="1402624" cy="570959"/>
          </a:xfrm>
        </p:grpSpPr>
        <p:pic>
          <p:nvPicPr>
            <p:cNvPr id="1045" name="図 78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5989161" y="4733958"/>
              <a:ext cx="422957" cy="422957"/>
            </a:xfrm>
            <a:prstGeom prst="rect">
              <a:avLst/>
            </a:prstGeom>
          </p:spPr>
        </p:pic>
        <p:pic>
          <p:nvPicPr>
            <p:cNvPr id="1046" name="図 79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5139235" y="4717044"/>
              <a:ext cx="422957" cy="422957"/>
            </a:xfrm>
            <a:prstGeom prst="rect">
              <a:avLst/>
            </a:prstGeom>
          </p:spPr>
        </p:pic>
        <p:pic>
          <p:nvPicPr>
            <p:cNvPr id="1047" name="図 80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5566204" y="4717045"/>
              <a:ext cx="422957" cy="422957"/>
            </a:xfrm>
            <a:prstGeom prst="rect">
              <a:avLst/>
            </a:prstGeom>
          </p:spPr>
        </p:pic>
        <p:sp>
          <p:nvSpPr>
            <p:cNvPr id="1048" name="図形 81"/>
            <p:cNvSpPr/>
            <p:nvPr/>
          </p:nvSpPr>
          <p:spPr>
            <a:xfrm>
              <a:off x="5091905" y="4645034"/>
              <a:ext cx="1402624" cy="570959"/>
            </a:xfrm>
            <a:prstGeom prst="roundRect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ja-JP" altLang="en-US"/>
              </a:pPr>
              <a:endParaRPr lang="ja-JP" altLang="en-US"/>
            </a:p>
          </p:txBody>
        </p:sp>
      </p:grpSp>
      <p:sp>
        <p:nvSpPr>
          <p:cNvPr id="1049" name="四角形 82"/>
          <p:cNvSpPr/>
          <p:nvPr/>
        </p:nvSpPr>
        <p:spPr>
          <a:xfrm>
            <a:off x="1122162" y="4792602"/>
            <a:ext cx="514569" cy="353445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anchor="ctr"/>
          <a:p>
            <a:pPr algn="ctr">
              <a:defRPr lang="ja-JP" altLang="en-US"/>
            </a:pPr>
            <a:r>
              <a:rPr lang="ja-JP" altLang="en-US" sz="900" b="1">
                <a:solidFill>
                  <a:srgbClr val="C00000"/>
                </a:solidFill>
                <a:latin typeface="BIZ UDPゴシック"/>
                <a:ea typeface="BIZ UDPゴシック"/>
              </a:rPr>
              <a:t>SDO</a:t>
            </a:r>
            <a:endParaRPr lang="ja-JP" altLang="en-US" sz="900" b="1">
              <a:solidFill>
                <a:srgbClr val="C00000"/>
              </a:solidFill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r>
              <a:rPr lang="ja-JP" altLang="en-US" sz="900" b="1">
                <a:solidFill>
                  <a:srgbClr val="C00000"/>
                </a:solidFill>
                <a:latin typeface="BIZ UDPゴシック"/>
                <a:ea typeface="BIZ UDPゴシック"/>
              </a:rPr>
              <a:t>業務</a:t>
            </a:r>
            <a:r>
              <a:rPr lang="ja-JP" altLang="en-US" sz="900" b="1">
                <a:solidFill>
                  <a:srgbClr val="C00000"/>
                </a:solidFill>
                <a:latin typeface="BIZ UDPゴシック"/>
                <a:ea typeface="BIZ UDPゴシック"/>
              </a:rPr>
              <a:t>端末</a:t>
            </a:r>
            <a:endParaRPr lang="ja-JP" altLang="en-US" sz="900" b="1">
              <a:solidFill>
                <a:srgbClr val="C00000"/>
              </a:solidFill>
              <a:latin typeface="BIZ UDPゴシック"/>
              <a:ea typeface="BIZ UDPゴシック"/>
            </a:endParaRPr>
          </a:p>
        </p:txBody>
      </p:sp>
      <p:pic>
        <p:nvPicPr>
          <p:cNvPr id="1050" name="図 8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822" y="4717044"/>
            <a:ext cx="504561" cy="504561"/>
          </a:xfrm>
          <a:prstGeom prst="rect">
            <a:avLst/>
          </a:prstGeom>
          <a:ln w="19050">
            <a:solidFill>
              <a:srgbClr val="0070C0"/>
            </a:solidFill>
          </a:ln>
        </p:spPr>
      </p:pic>
      <p:sp>
        <p:nvSpPr>
          <p:cNvPr id="1051" name="図形 85"/>
          <p:cNvSpPr/>
          <p:nvPr/>
        </p:nvSpPr>
        <p:spPr>
          <a:xfrm>
            <a:off x="3040043" y="4812622"/>
            <a:ext cx="1442981" cy="230480"/>
          </a:xfrm>
          <a:prstGeom prst="rightArrow">
            <a:avLst/>
          </a:prstGeom>
          <a:solidFill>
            <a:srgbClr val="C00000"/>
          </a:solidFill>
          <a:ln w="25400" cap="flat" cmpd="sng" algn="ctr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052" name="四角形 86"/>
          <p:cNvSpPr/>
          <p:nvPr/>
        </p:nvSpPr>
        <p:spPr>
          <a:xfrm>
            <a:off x="3291862" y="4771972"/>
            <a:ext cx="939343" cy="300393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anchor="ctr"/>
          <a:p>
            <a:pPr algn="ctr">
              <a:defRPr lang="ja-JP" altLang="en-US"/>
            </a:pPr>
            <a:r>
              <a:rPr lang="ja-JP" altLang="en-US" sz="1050" b="1">
                <a:solidFill>
                  <a:srgbClr val="C00000"/>
                </a:solidFill>
                <a:latin typeface="BIZ UDPゴシック"/>
                <a:ea typeface="BIZ UDPゴシック"/>
              </a:rPr>
              <a:t>画面転送接続</a:t>
            </a:r>
            <a:endParaRPr lang="ja-JP" altLang="en-US" sz="900" b="1">
              <a:solidFill>
                <a:srgbClr val="C00000"/>
              </a:solidFill>
              <a:latin typeface="BIZ UDPゴシック"/>
              <a:ea typeface="BIZ UDPゴシック"/>
            </a:endParaRPr>
          </a:p>
        </p:txBody>
      </p:sp>
      <p:sp>
        <p:nvSpPr>
          <p:cNvPr id="1053" name="図形 92"/>
          <p:cNvSpPr/>
          <p:nvPr/>
        </p:nvSpPr>
        <p:spPr>
          <a:xfrm>
            <a:off x="457909" y="2754312"/>
            <a:ext cx="1152001" cy="385434"/>
          </a:xfrm>
          <a:prstGeom prst="flowChartAlternateProcess">
            <a:avLst/>
          </a:prstGeom>
          <a:solidFill>
            <a:srgbClr val="D4F3B5"/>
          </a:solidFill>
          <a:ln w="12700" cap="flat" cmpd="sng" algn="ctr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spcCol="0" anchor="ctr" anchorCtr="0">
            <a:noAutofit/>
          </a:bodyPr>
          <a:lstStyle/>
          <a:p>
            <a:pPr algn="ctr">
              <a:defRPr lang="ja-JP" altLang="en-US"/>
            </a:pPr>
            <a:r>
              <a:rPr lang="ja-JP" altLang="en-US">
                <a:solidFill>
                  <a:schemeClr val="tx1"/>
                </a:solidFill>
              </a:rPr>
              <a:t>LGWAN</a:t>
            </a: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054" name="図形 93"/>
          <p:cNvSpPr/>
          <p:nvPr/>
        </p:nvSpPr>
        <p:spPr>
          <a:xfrm>
            <a:off x="1603079" y="1974958"/>
            <a:ext cx="1469928" cy="413054"/>
          </a:xfrm>
          <a:prstGeom prst="flowChartAlternateProcess">
            <a:avLst/>
          </a:prstGeom>
          <a:solidFill>
            <a:srgbClr val="D4F3B5"/>
          </a:solidFill>
          <a:ln w="12700" cap="flat" cmpd="sng" algn="ctr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spcCol="0" anchor="ctr" anchorCtr="0">
            <a:noAutofit/>
          </a:bodyPr>
          <a:lstStyle/>
          <a:p>
            <a:pPr algn="ctr">
              <a:defRPr lang="ja-JP" altLang="en-US"/>
            </a:pPr>
            <a:r>
              <a:rPr lang="ja-JP" altLang="en-US">
                <a:solidFill>
                  <a:schemeClr val="tx1"/>
                </a:solidFill>
              </a:rPr>
              <a:t>LGWAN-ASP</a:t>
            </a:r>
            <a:endParaRPr lang="ja-JP" altLang="en-US">
              <a:solidFill>
                <a:schemeClr val="tx1"/>
              </a:solidFill>
            </a:endParaRPr>
          </a:p>
        </p:txBody>
      </p:sp>
      <p:cxnSp>
        <p:nvCxnSpPr>
          <p:cNvPr id="1055" name="図形 94"/>
          <p:cNvCxnSpPr>
            <a:stCxn id="1048" idx="0"/>
            <a:endCxn id="1053" idx="2"/>
          </p:cNvCxnSpPr>
          <p:nvPr/>
        </p:nvCxnSpPr>
        <p:spPr>
          <a:xfrm rot="-16200000" flipH="1">
            <a:off x="916781" y="3262312"/>
            <a:ext cx="1539875" cy="1301750"/>
          </a:xfrm>
          <a:prstGeom prst="bentConnector3">
            <a:avLst>
              <a:gd name="adj1" fmla="val 50000"/>
            </a:avLst>
          </a:prstGeom>
          <a:ln w="63500" cap="flat" cmpd="sng" algn="ctr">
            <a:solidFill>
              <a:schemeClr val="accent3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6" name="図形 95"/>
          <p:cNvCxnSpPr>
            <a:stCxn id="1054" idx="2"/>
            <a:endCxn id="1053" idx="0"/>
          </p:cNvCxnSpPr>
          <p:nvPr/>
        </p:nvCxnSpPr>
        <p:spPr>
          <a:xfrm rot="5400000">
            <a:off x="1504156" y="1920875"/>
            <a:ext cx="365125" cy="1301750"/>
          </a:xfrm>
          <a:prstGeom prst="bentConnector3">
            <a:avLst>
              <a:gd name="adj1" fmla="val 50000"/>
            </a:avLst>
          </a:prstGeom>
          <a:ln w="63500" cap="flat" cmpd="sng" algn="ctr">
            <a:solidFill>
              <a:schemeClr val="accent3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7" name="図形 96"/>
          <p:cNvCxnSpPr>
            <a:stCxn id="1054" idx="0"/>
            <a:endCxn id="1041" idx="1"/>
          </p:cNvCxnSpPr>
          <p:nvPr/>
        </p:nvCxnSpPr>
        <p:spPr>
          <a:xfrm rot="16200000">
            <a:off x="1734344" y="1178719"/>
            <a:ext cx="1400969" cy="194469"/>
          </a:xfrm>
          <a:prstGeom prst="bentConnector2">
            <a:avLst/>
          </a:prstGeom>
          <a:ln w="63500" cap="flat" cmpd="sng" algn="ctr">
            <a:solidFill>
              <a:schemeClr val="accent3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8" name="図形 97"/>
          <p:cNvCxnSpPr>
            <a:stCxn id="1050" idx="3"/>
            <a:endCxn id="1059" idx="2"/>
          </p:cNvCxnSpPr>
          <p:nvPr/>
        </p:nvCxnSpPr>
        <p:spPr>
          <a:xfrm flipV="1">
            <a:off x="4984750" y="2746375"/>
            <a:ext cx="111125" cy="2222500"/>
          </a:xfrm>
          <a:prstGeom prst="bentConnector2">
            <a:avLst/>
          </a:prstGeom>
          <a:ln w="63500" cap="flat" cmpd="sng" algn="ctr">
            <a:solidFill>
              <a:srgbClr val="0070C0"/>
            </a:solidFill>
            <a:prstDash val="solid"/>
            <a:miter/>
            <a:headEnd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9" name="図形 99"/>
          <p:cNvSpPr/>
          <p:nvPr/>
        </p:nvSpPr>
        <p:spPr>
          <a:xfrm>
            <a:off x="4456890" y="1981238"/>
            <a:ext cx="1281387" cy="768364"/>
          </a:xfrm>
          <a:prstGeom prst="flowChartAlternateProcess">
            <a:avLst/>
          </a:prstGeom>
          <a:solidFill>
            <a:srgbClr val="D4F3B5"/>
          </a:solidFill>
          <a:ln w="12700" cap="flat" cmpd="sng" algn="ctr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spcCol="0" anchor="ctr" anchorCtr="0">
            <a:noAutofit/>
          </a:bodyPr>
          <a:lstStyle/>
          <a:p>
            <a:pPr algn="ctr"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BIZ UDPゴシック"/>
                <a:ea typeface="BIZ UDPゴシック"/>
                <a:cs typeface="+mn-lt"/>
              </a:rPr>
              <a:t>自治体</a:t>
            </a:r>
            <a:r>
              <a:rPr lang="ja-JP" altLang="en-US" sz="1200">
                <a:solidFill>
                  <a:schemeClr val="tx1"/>
                </a:solidFill>
                <a:latin typeface="BIZ UDPゴシック"/>
                <a:ea typeface="BIZ UDPゴシック"/>
                <a:cs typeface="+mn-lt"/>
              </a:rPr>
              <a:t>情報</a:t>
            </a:r>
            <a:endParaRPr lang="ja-JP" altLang="en-US" sz="1200">
              <a:solidFill>
                <a:schemeClr val="tx1"/>
              </a:solidFill>
              <a:latin typeface="BIZ UDPゴシック"/>
              <a:ea typeface="BIZ UDPゴシック"/>
              <a:cs typeface="+mn-lt"/>
            </a:endParaRPr>
          </a:p>
          <a:p>
            <a:pPr algn="ctr"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BIZ UDPゴシック"/>
                <a:ea typeface="BIZ UDPゴシック"/>
                <a:cs typeface="+mn-lt"/>
              </a:rPr>
              <a:t>セキュリティ</a:t>
            </a:r>
            <a:endParaRPr lang="ja-JP" altLang="en-US" sz="1050">
              <a:solidFill>
                <a:schemeClr val="tx1"/>
              </a:solidFill>
              <a:latin typeface="BIZ UDPゴシック"/>
              <a:ea typeface="BIZ UDPゴシック"/>
              <a:cs typeface="+mn-lt"/>
            </a:endParaRPr>
          </a:p>
          <a:p>
            <a:pPr algn="ctr"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BIZ UDPゴシック"/>
                <a:ea typeface="BIZ UDPゴシック"/>
                <a:cs typeface="+mn-lt"/>
              </a:rPr>
              <a:t>クラウド</a:t>
            </a:r>
            <a:endParaRPr lang="ja-JP" altLang="en-US" sz="1200">
              <a:solidFill>
                <a:schemeClr val="tx1"/>
              </a:solidFill>
              <a:latin typeface="BIZ UDPゴシック"/>
              <a:ea typeface="BIZ UDPゴシック"/>
              <a:cs typeface="+mn-lt"/>
            </a:endParaRPr>
          </a:p>
        </p:txBody>
      </p:sp>
      <p:cxnSp>
        <p:nvCxnSpPr>
          <p:cNvPr id="1060" name="図形 100"/>
          <p:cNvCxnSpPr>
            <a:stCxn id="1041" idx="2"/>
            <a:endCxn id="1059" idx="0"/>
          </p:cNvCxnSpPr>
          <p:nvPr/>
        </p:nvCxnSpPr>
        <p:spPr>
          <a:xfrm rot="-5400000" flipH="1">
            <a:off x="4194969" y="1083469"/>
            <a:ext cx="1103312" cy="698500"/>
          </a:xfrm>
          <a:prstGeom prst="bentConnector3">
            <a:avLst>
              <a:gd name="adj1" fmla="val 50000"/>
            </a:avLst>
          </a:prstGeom>
          <a:ln w="63500" cap="flat" cmpd="sng" algn="ctr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1" name="四角形 75"/>
          <p:cNvSpPr/>
          <p:nvPr/>
        </p:nvSpPr>
        <p:spPr>
          <a:xfrm>
            <a:off x="232398" y="3425514"/>
            <a:ext cx="3531406" cy="3096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>
                <a:solidFill>
                  <a:schemeClr val="bg1"/>
                </a:solidFill>
                <a:latin typeface="BIZ UDPゴシック"/>
                <a:ea typeface="BIZ UDPゴシック"/>
              </a:rPr>
              <a:t>ＬＧＷＡＮ接続系</a:t>
            </a:r>
            <a:endParaRPr lang="ja-JP" altLang="en-US">
              <a:solidFill>
                <a:schemeClr val="bg1"/>
              </a:solidFill>
              <a:latin typeface="BIZ UDPゴシック"/>
              <a:ea typeface="BIZ UDPゴシック"/>
            </a:endParaRPr>
          </a:p>
        </p:txBody>
      </p:sp>
      <p:sp>
        <p:nvSpPr>
          <p:cNvPr id="1062" name="四角形 76"/>
          <p:cNvSpPr/>
          <p:nvPr/>
        </p:nvSpPr>
        <p:spPr>
          <a:xfrm>
            <a:off x="4118508" y="3425514"/>
            <a:ext cx="2257255" cy="309600"/>
          </a:xfrm>
          <a:prstGeom prst="rect">
            <a:avLst/>
          </a:prstGeom>
          <a:solidFill>
            <a:srgbClr val="0070C0"/>
          </a:solidFill>
          <a:ln w="127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>
                <a:solidFill>
                  <a:schemeClr val="bg1"/>
                </a:solidFill>
                <a:latin typeface="BIZ UDPゴシック"/>
                <a:ea typeface="BIZ UDPゴシック"/>
              </a:rPr>
              <a:t>インターネット接続系</a:t>
            </a:r>
            <a:endParaRPr lang="ja-JP" altLang="en-US">
              <a:solidFill>
                <a:schemeClr val="bg1"/>
              </a:solidFill>
              <a:latin typeface="BIZ UDPゴシック"/>
              <a:ea typeface="BIZ UDPゴシック"/>
            </a:endParaRPr>
          </a:p>
        </p:txBody>
      </p:sp>
      <p:sp>
        <p:nvSpPr>
          <p:cNvPr id="1063" name="図形 101"/>
          <p:cNvSpPr/>
          <p:nvPr/>
        </p:nvSpPr>
        <p:spPr>
          <a:xfrm>
            <a:off x="305873" y="3797137"/>
            <a:ext cx="752799" cy="408157"/>
          </a:xfrm>
          <a:prstGeom prst="flowChartAlternateProcess">
            <a:avLst/>
          </a:prstGeom>
          <a:solidFill>
            <a:srgbClr val="D4F3B5"/>
          </a:solidFill>
          <a:ln w="12700" cap="flat" cmpd="sng" algn="ctr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8000" tIns="18000" rIns="18000" bIns="18000" numCol="1" spcCol="0" anchor="ctr" anchorCtr="0">
            <a:noAutofit/>
          </a:bodyPr>
          <a:lstStyle/>
          <a:p>
            <a:pPr algn="ctr"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BIZ UDPゴシック"/>
                <a:ea typeface="BIZ UDPゴシック"/>
              </a:rPr>
              <a:t>人事給与</a:t>
            </a:r>
            <a:endParaRPr lang="ja-JP" altLang="en-US">
              <a:solidFill>
                <a:schemeClr val="tx1"/>
              </a:solidFill>
              <a:latin typeface="BIZ UDPゴシック"/>
              <a:ea typeface="BIZ UDPゴシック"/>
            </a:endParaRPr>
          </a:p>
        </p:txBody>
      </p:sp>
      <p:sp>
        <p:nvSpPr>
          <p:cNvPr id="1064" name="図形 102"/>
          <p:cNvSpPr/>
          <p:nvPr/>
        </p:nvSpPr>
        <p:spPr>
          <a:xfrm>
            <a:off x="305873" y="4265043"/>
            <a:ext cx="752799" cy="370780"/>
          </a:xfrm>
          <a:prstGeom prst="flowChartAlternateProcess">
            <a:avLst/>
          </a:prstGeom>
          <a:solidFill>
            <a:srgbClr val="D4F3B5"/>
          </a:solidFill>
          <a:ln w="12700" cap="flat" cmpd="sng" algn="ctr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8000" tIns="18000" rIns="18000" bIns="18000" numCol="1" spcCol="0" anchor="ctr" anchorCtr="0">
            <a:noAutofit/>
          </a:bodyPr>
          <a:lstStyle/>
          <a:p>
            <a:pPr algn="ctr"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BIZ UDPゴシック"/>
                <a:ea typeface="BIZ UDPゴシック"/>
              </a:rPr>
              <a:t>財務会計</a:t>
            </a:r>
            <a:endParaRPr lang="ja-JP" altLang="en-US">
              <a:solidFill>
                <a:schemeClr val="tx1"/>
              </a:solidFill>
              <a:latin typeface="BIZ UDPゴシック"/>
              <a:ea typeface="BIZ UDPゴシック"/>
            </a:endParaRPr>
          </a:p>
        </p:txBody>
      </p:sp>
      <p:sp>
        <p:nvSpPr>
          <p:cNvPr id="1065" name="図形 103"/>
          <p:cNvSpPr/>
          <p:nvPr/>
        </p:nvSpPr>
        <p:spPr>
          <a:xfrm>
            <a:off x="305873" y="4717044"/>
            <a:ext cx="752799" cy="348428"/>
          </a:xfrm>
          <a:prstGeom prst="flowChartAlternateProcess">
            <a:avLst/>
          </a:prstGeom>
          <a:solidFill>
            <a:srgbClr val="D4F3B5"/>
          </a:solidFill>
          <a:ln w="12700" cap="flat" cmpd="sng" algn="ctr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8000" tIns="18000" rIns="18000" bIns="18000" numCol="1" spcCol="0" anchor="ctr" anchorCtr="0">
            <a:noAutofit/>
          </a:bodyPr>
          <a:lstStyle/>
          <a:p>
            <a:pPr algn="ctr"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BIZ UDPゴシック"/>
                <a:ea typeface="BIZ UDPゴシック"/>
              </a:rPr>
              <a:t>文書管理</a:t>
            </a:r>
            <a:endParaRPr lang="ja-JP" altLang="en-US">
              <a:solidFill>
                <a:schemeClr val="tx1"/>
              </a:solidFill>
              <a:latin typeface="BIZ UDPゴシック"/>
              <a:ea typeface="BIZ UDPゴシック"/>
            </a:endParaRPr>
          </a:p>
        </p:txBody>
      </p:sp>
      <p:sp>
        <p:nvSpPr>
          <p:cNvPr id="1066" name="図形 104"/>
          <p:cNvSpPr/>
          <p:nvPr/>
        </p:nvSpPr>
        <p:spPr>
          <a:xfrm>
            <a:off x="1098216" y="3796822"/>
            <a:ext cx="752799" cy="404946"/>
          </a:xfrm>
          <a:prstGeom prst="flowChartAlternateProcess">
            <a:avLst/>
          </a:prstGeom>
          <a:solidFill>
            <a:srgbClr val="D4F3B5"/>
          </a:solidFill>
          <a:ln w="12700" cap="flat" cmpd="sng" algn="ctr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8000" tIns="18000" rIns="18000" bIns="18000" numCol="1" spcCol="0" anchor="ctr" anchorCtr="0">
            <a:noAutofit/>
          </a:bodyPr>
          <a:lstStyle/>
          <a:p>
            <a:pPr algn="ctr"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BIZ UDPゴシック"/>
                <a:ea typeface="BIZ UDPゴシック"/>
              </a:rPr>
              <a:t>LGWANメール</a:t>
            </a:r>
            <a:endParaRPr lang="ja-JP" altLang="en-US">
              <a:solidFill>
                <a:schemeClr val="tx1"/>
              </a:solidFill>
              <a:latin typeface="BIZ UDPゴシック"/>
              <a:ea typeface="BIZ UDPゴシック"/>
            </a:endParaRPr>
          </a:p>
        </p:txBody>
      </p:sp>
      <p:sp>
        <p:nvSpPr>
          <p:cNvPr id="1067" name="図形 105"/>
          <p:cNvSpPr/>
          <p:nvPr/>
        </p:nvSpPr>
        <p:spPr>
          <a:xfrm>
            <a:off x="1098216" y="4242686"/>
            <a:ext cx="752799" cy="402358"/>
          </a:xfrm>
          <a:prstGeom prst="flowChartAlternateProcess">
            <a:avLst/>
          </a:prstGeom>
          <a:solidFill>
            <a:srgbClr val="D4F3B5"/>
          </a:solidFill>
          <a:ln w="12700" cap="flat" cmpd="sng" algn="ctr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8000" tIns="18000" rIns="18000" bIns="18000" numCol="1" spcCol="0" anchor="ctr" anchorCtr="0">
            <a:noAutofit/>
          </a:bodyPr>
          <a:lstStyle/>
          <a:p>
            <a:pPr algn="ctr"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BIZ UDPゴシック"/>
                <a:ea typeface="BIZ UDPゴシック"/>
              </a:rPr>
              <a:t>ファイルサーバー</a:t>
            </a:r>
            <a:endParaRPr lang="ja-JP" altLang="en-US">
              <a:solidFill>
                <a:schemeClr val="tx1"/>
              </a:solidFill>
              <a:latin typeface="BIZ UDPゴシック"/>
              <a:ea typeface="BIZ UDPゴシック"/>
            </a:endParaRPr>
          </a:p>
        </p:txBody>
      </p:sp>
      <p:sp>
        <p:nvSpPr>
          <p:cNvPr id="1068" name="図形 106"/>
          <p:cNvSpPr/>
          <p:nvPr/>
        </p:nvSpPr>
        <p:spPr>
          <a:xfrm>
            <a:off x="4469089" y="3781044"/>
            <a:ext cx="978648" cy="430521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8000" tIns="18000" rIns="18000" bIns="18000" numCol="1" spcCol="0" anchor="ctr" anchorCtr="0">
            <a:noAutofit/>
          </a:bodyPr>
          <a:lstStyle/>
          <a:p>
            <a:pPr algn="ctr"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BIZ UDPゴシック"/>
                <a:ea typeface="BIZ UDPゴシック"/>
              </a:rPr>
              <a:t>ホームページ</a:t>
            </a:r>
            <a:endParaRPr lang="ja-JP" altLang="en-US">
              <a:solidFill>
                <a:schemeClr val="tx1"/>
              </a:solidFill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BIZ UDPゴシック"/>
                <a:ea typeface="BIZ UDPゴシック"/>
              </a:rPr>
              <a:t>管理</a:t>
            </a:r>
            <a:endParaRPr lang="ja-JP" altLang="en-US">
              <a:solidFill>
                <a:schemeClr val="tx1"/>
              </a:solidFill>
              <a:latin typeface="BIZ UDPゴシック"/>
              <a:ea typeface="BIZ UDPゴシック"/>
            </a:endParaRPr>
          </a:p>
        </p:txBody>
      </p:sp>
      <p:sp>
        <p:nvSpPr>
          <p:cNvPr id="1069" name="図形 107"/>
          <p:cNvSpPr/>
          <p:nvPr/>
        </p:nvSpPr>
        <p:spPr>
          <a:xfrm>
            <a:off x="193816" y="268310"/>
            <a:ext cx="1121776" cy="614319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36000" tIns="36000" rIns="36000" bIns="36000" numCol="1" spcCol="0" anchor="ctr" anchorCtr="0">
            <a:noAutofit/>
          </a:bodyPr>
          <a:lstStyle/>
          <a:p>
            <a:pPr algn="ctr">
              <a:defRPr lang="ja-JP" altLang="en-US"/>
            </a:pPr>
            <a:r>
              <a:rPr lang="ja-JP" altLang="en-US">
                <a:solidFill>
                  <a:schemeClr val="tx1"/>
                </a:solidFill>
                <a:latin typeface="BIZ UDPゴシック"/>
                <a:ea typeface="BIZ UDPゴシック"/>
              </a:rPr>
              <a:t>αモデル</a:t>
            </a:r>
            <a:endParaRPr lang="ja-JP" altLang="en-US">
              <a:solidFill>
                <a:schemeClr val="tx1"/>
              </a:solidFill>
              <a:latin typeface="BIZ UDPゴシック"/>
              <a:ea typeface="BIZ UDPゴシック"/>
            </a:endParaRPr>
          </a:p>
        </p:txBody>
      </p:sp>
      <p:grpSp>
        <p:nvGrpSpPr>
          <p:cNvPr id="1070" name="グループ 110"/>
          <p:cNvGrpSpPr/>
          <p:nvPr/>
        </p:nvGrpSpPr>
        <p:grpSpPr>
          <a:xfrm>
            <a:off x="1636731" y="6508455"/>
            <a:ext cx="1402624" cy="570959"/>
            <a:chOff x="5091905" y="4645034"/>
            <a:chExt cx="1402624" cy="570959"/>
          </a:xfrm>
        </p:grpSpPr>
        <p:pic>
          <p:nvPicPr>
            <p:cNvPr id="1071" name="図 78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5989161" y="4733958"/>
              <a:ext cx="422957" cy="422957"/>
            </a:xfrm>
            <a:prstGeom prst="rect">
              <a:avLst/>
            </a:prstGeom>
          </p:spPr>
        </p:pic>
        <p:pic>
          <p:nvPicPr>
            <p:cNvPr id="1072" name="図 79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5139235" y="4717044"/>
              <a:ext cx="422957" cy="422957"/>
            </a:xfrm>
            <a:prstGeom prst="rect">
              <a:avLst/>
            </a:prstGeom>
          </p:spPr>
        </p:pic>
        <p:pic>
          <p:nvPicPr>
            <p:cNvPr id="1073" name="図 80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5566204" y="4717045"/>
              <a:ext cx="422957" cy="422957"/>
            </a:xfrm>
            <a:prstGeom prst="rect">
              <a:avLst/>
            </a:prstGeom>
          </p:spPr>
        </p:pic>
        <p:sp>
          <p:nvSpPr>
            <p:cNvPr id="1074" name="図形 81"/>
            <p:cNvSpPr/>
            <p:nvPr/>
          </p:nvSpPr>
          <p:spPr>
            <a:xfrm>
              <a:off x="5091905" y="4645034"/>
              <a:ext cx="1402624" cy="570959"/>
            </a:xfrm>
            <a:prstGeom prst="roundRect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ja-JP" altLang="en-US"/>
              </a:pPr>
              <a:endParaRPr lang="ja-JP" altLang="en-US"/>
            </a:p>
          </p:txBody>
        </p:sp>
      </p:grpSp>
      <p:cxnSp>
        <p:nvCxnSpPr>
          <p:cNvPr id="1075" name="図形 123"/>
          <p:cNvCxnSpPr>
            <a:stCxn id="1074" idx="3"/>
            <a:endCxn id="1048" idx="2"/>
          </p:cNvCxnSpPr>
          <p:nvPr/>
        </p:nvCxnSpPr>
        <p:spPr>
          <a:xfrm flipH="1" flipV="1">
            <a:off x="2337594" y="5254625"/>
            <a:ext cx="702469" cy="1539875"/>
          </a:xfrm>
          <a:prstGeom prst="bentConnector4">
            <a:avLst>
              <a:gd name="adj1" fmla="val -88135"/>
              <a:gd name="adj2" fmla="val 72165"/>
            </a:avLst>
          </a:prstGeom>
          <a:ln w="63500" cap="flat" cmpd="sng" algn="ctr">
            <a:solidFill>
              <a:schemeClr val="accent3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6" name="図形 124"/>
          <p:cNvCxnSpPr>
            <a:stCxn id="1113" idx="3"/>
            <a:endCxn id="1078" idx="2"/>
          </p:cNvCxnSpPr>
          <p:nvPr/>
        </p:nvCxnSpPr>
        <p:spPr>
          <a:xfrm flipV="1">
            <a:off x="6262687" y="2754312"/>
            <a:ext cx="377031" cy="3389312"/>
          </a:xfrm>
          <a:prstGeom prst="bentConnector2">
            <a:avLst/>
          </a:prstGeom>
          <a:ln w="63500" cap="flat" cmpd="sng" algn="ctr">
            <a:solidFill>
              <a:srgbClr val="0070C0"/>
            </a:solidFill>
            <a:prstDash val="solid"/>
            <a:miter/>
            <a:headEnd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7" name="図形 19"/>
          <p:cNvSpPr/>
          <p:nvPr/>
        </p:nvSpPr>
        <p:spPr>
          <a:xfrm>
            <a:off x="1899395" y="3061044"/>
            <a:ext cx="3917832" cy="360000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36000" tIns="36000" rIns="36000" bIns="36000" numCol="1" spcCol="0" anchor="ctr" anchorCtr="0">
            <a:noAutofit/>
          </a:bodyPr>
          <a:lstStyle/>
          <a:p>
            <a:pPr algn="ctr">
              <a:defRPr lang="ja-JP" altLang="en-US"/>
            </a:pPr>
            <a:r>
              <a:rPr lang="ja-JP" altLang="en-US">
                <a:solidFill>
                  <a:schemeClr val="tx1"/>
                </a:solidFill>
                <a:latin typeface="BIZ UDPゴシック"/>
                <a:ea typeface="BIZ UDPゴシック"/>
              </a:rPr>
              <a:t>知事部局＋教育委員会＋警察（一部）</a:t>
            </a:r>
            <a:endParaRPr lang="ja-JP" altLang="en-US">
              <a:solidFill>
                <a:schemeClr val="tx1"/>
              </a:solidFill>
              <a:latin typeface="BIZ UDPゴシック"/>
              <a:ea typeface="BIZ UDPゴシック"/>
            </a:endParaRPr>
          </a:p>
        </p:txBody>
      </p:sp>
      <p:sp>
        <p:nvSpPr>
          <p:cNvPr id="1078" name="図形 125"/>
          <p:cNvSpPr/>
          <p:nvPr/>
        </p:nvSpPr>
        <p:spPr>
          <a:xfrm>
            <a:off x="6180277" y="1980214"/>
            <a:ext cx="919014" cy="774098"/>
          </a:xfrm>
          <a:prstGeom prst="flowChartAlternateProcess">
            <a:avLst/>
          </a:prstGeom>
          <a:solidFill>
            <a:srgbClr val="86BFE7"/>
          </a:solidFill>
          <a:ln w="12700" cap="flat" cmpd="sng" algn="ctr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8000" tIns="18000" rIns="18000" bIns="18000" numCol="1" spcCol="0" anchor="ctr" anchorCtr="0">
            <a:noAutofit/>
          </a:bodyPr>
          <a:lstStyle/>
          <a:p>
            <a:pPr algn="ctr">
              <a:defRPr lang="ja-JP" altLang="en-US"/>
            </a:pPr>
            <a:r>
              <a:rPr lang="ja-JP" altLang="en-US" sz="1100">
                <a:solidFill>
                  <a:schemeClr val="tx1"/>
                </a:solidFill>
                <a:latin typeface="BIZ UDPゴシック"/>
                <a:ea typeface="BIZ UDPゴシック"/>
              </a:rPr>
              <a:t>教育総合</a:t>
            </a:r>
            <a:endParaRPr lang="ja-JP" altLang="en-US" sz="1100">
              <a:solidFill>
                <a:schemeClr val="tx1"/>
              </a:solidFill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r>
              <a:rPr lang="ja-JP" altLang="en-US" sz="1100">
                <a:solidFill>
                  <a:schemeClr val="tx1"/>
                </a:solidFill>
                <a:latin typeface="BIZ UDPゴシック"/>
                <a:ea typeface="BIZ UDPゴシック"/>
              </a:rPr>
              <a:t>ネットワーク</a:t>
            </a:r>
            <a:endParaRPr lang="ja-JP" altLang="en-US" sz="1100">
              <a:solidFill>
                <a:schemeClr val="tx1"/>
              </a:solidFill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r>
              <a:rPr lang="ja-JP" altLang="en-US" sz="1100">
                <a:solidFill>
                  <a:schemeClr val="tx1"/>
                </a:solidFill>
                <a:latin typeface="BIZ UDPゴシック"/>
                <a:ea typeface="BIZ UDPゴシック"/>
              </a:rPr>
              <a:t>システム</a:t>
            </a:r>
            <a:endParaRPr lang="ja-JP" altLang="en-US" sz="1100">
              <a:solidFill>
                <a:schemeClr val="tx1"/>
              </a:solidFill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r>
              <a:rPr lang="ja-JP" altLang="en-US" sz="1100">
                <a:solidFill>
                  <a:schemeClr val="tx1"/>
                </a:solidFill>
                <a:latin typeface="BIZ UDPゴシック"/>
                <a:ea typeface="BIZ UDPゴシック"/>
              </a:rPr>
              <a:t>ＮＥＳ</a:t>
            </a:r>
            <a:endParaRPr lang="ja-JP" altLang="en-US" sz="1100">
              <a:solidFill>
                <a:schemeClr val="tx1"/>
              </a:solidFill>
              <a:latin typeface="BIZ UDPゴシック"/>
              <a:ea typeface="BIZ UDPゴシック"/>
            </a:endParaRPr>
          </a:p>
        </p:txBody>
      </p:sp>
      <p:cxnSp>
        <p:nvCxnSpPr>
          <p:cNvPr id="1079" name="図形 126"/>
          <p:cNvCxnSpPr>
            <a:stCxn id="1041" idx="3"/>
            <a:endCxn id="1078" idx="0"/>
          </p:cNvCxnSpPr>
          <p:nvPr/>
        </p:nvCxnSpPr>
        <p:spPr>
          <a:xfrm>
            <a:off x="6262687" y="575469"/>
            <a:ext cx="377031" cy="1400969"/>
          </a:xfrm>
          <a:prstGeom prst="bentConnector2">
            <a:avLst/>
          </a:prstGeom>
          <a:ln w="63500" cap="flat" cmpd="sng" algn="ctr">
            <a:solidFill>
              <a:srgbClr val="0070C0"/>
            </a:solidFill>
            <a:prstDash val="solid"/>
            <a:miter/>
            <a:headEnd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0" name="四角形 127"/>
          <p:cNvSpPr/>
          <p:nvPr/>
        </p:nvSpPr>
        <p:spPr>
          <a:xfrm>
            <a:off x="4279875" y="5977459"/>
            <a:ext cx="570487" cy="290551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anchor="ctr"/>
          <a:p>
            <a:pPr algn="ctr">
              <a:defRPr lang="ja-JP" altLang="en-US"/>
            </a:pPr>
            <a:r>
              <a:rPr lang="ja-JP" altLang="en-US" sz="900" b="1">
                <a:solidFill>
                  <a:srgbClr val="C00000"/>
                </a:solidFill>
                <a:latin typeface="BIZ UDPゴシック"/>
                <a:ea typeface="BIZ UDPゴシック"/>
              </a:rPr>
              <a:t>N</a:t>
            </a:r>
            <a:r>
              <a:rPr lang="ja-JP" altLang="en-US" sz="900" b="1">
                <a:solidFill>
                  <a:srgbClr val="C00000"/>
                </a:solidFill>
                <a:latin typeface="BIZ UDPゴシック"/>
                <a:ea typeface="BIZ UDPゴシック"/>
              </a:rPr>
              <a:t>E</a:t>
            </a:r>
            <a:r>
              <a:rPr lang="ja-JP" altLang="en-US" sz="900" b="1">
                <a:solidFill>
                  <a:srgbClr val="C00000"/>
                </a:solidFill>
                <a:latin typeface="BIZ UDPゴシック"/>
                <a:ea typeface="BIZ UDPゴシック"/>
              </a:rPr>
              <a:t>S</a:t>
            </a:r>
            <a:endParaRPr lang="ja-JP" altLang="en-US" sz="900" b="1">
              <a:solidFill>
                <a:srgbClr val="C00000"/>
              </a:solidFill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r>
              <a:rPr lang="ja-JP" altLang="en-US" sz="900" b="1">
                <a:solidFill>
                  <a:srgbClr val="C00000"/>
                </a:solidFill>
                <a:latin typeface="BIZ UDPゴシック"/>
                <a:ea typeface="BIZ UDPゴシック"/>
              </a:rPr>
              <a:t>業務</a:t>
            </a:r>
            <a:r>
              <a:rPr lang="ja-JP" altLang="en-US" sz="900" b="1">
                <a:solidFill>
                  <a:srgbClr val="C00000"/>
                </a:solidFill>
                <a:latin typeface="BIZ UDPゴシック"/>
                <a:ea typeface="BIZ UDPゴシック"/>
              </a:rPr>
              <a:t>端末</a:t>
            </a:r>
            <a:endParaRPr lang="ja-JP" altLang="en-US" sz="900" b="1">
              <a:solidFill>
                <a:srgbClr val="C00000"/>
              </a:solidFill>
              <a:latin typeface="BIZ UDPゴシック"/>
              <a:ea typeface="BIZ UDPゴシック"/>
            </a:endParaRPr>
          </a:p>
        </p:txBody>
      </p:sp>
      <p:grpSp>
        <p:nvGrpSpPr>
          <p:cNvPr id="1081" name="グループ 190"/>
          <p:cNvGrpSpPr/>
          <p:nvPr/>
        </p:nvGrpSpPr>
        <p:grpSpPr>
          <a:xfrm>
            <a:off x="8434085" y="4833099"/>
            <a:ext cx="1402624" cy="570959"/>
            <a:chOff x="5091905" y="4645034"/>
            <a:chExt cx="1402624" cy="570959"/>
          </a:xfrm>
        </p:grpSpPr>
        <p:pic>
          <p:nvPicPr>
            <p:cNvPr id="1082" name="図 78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5989161" y="4733958"/>
              <a:ext cx="422957" cy="422957"/>
            </a:xfrm>
            <a:prstGeom prst="rect">
              <a:avLst/>
            </a:prstGeom>
          </p:spPr>
        </p:pic>
        <p:pic>
          <p:nvPicPr>
            <p:cNvPr id="1083" name="図 79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5139235" y="4717044"/>
              <a:ext cx="422957" cy="422957"/>
            </a:xfrm>
            <a:prstGeom prst="rect">
              <a:avLst/>
            </a:prstGeom>
          </p:spPr>
        </p:pic>
        <p:pic>
          <p:nvPicPr>
            <p:cNvPr id="1084" name="図 80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5566204" y="4717045"/>
              <a:ext cx="422957" cy="422957"/>
            </a:xfrm>
            <a:prstGeom prst="rect">
              <a:avLst/>
            </a:prstGeom>
          </p:spPr>
        </p:pic>
        <p:sp>
          <p:nvSpPr>
            <p:cNvPr id="1085" name="図形 81"/>
            <p:cNvSpPr/>
            <p:nvPr/>
          </p:nvSpPr>
          <p:spPr>
            <a:xfrm>
              <a:off x="5091905" y="4645034"/>
              <a:ext cx="1402624" cy="570959"/>
            </a:xfrm>
            <a:prstGeom prst="roundRect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ja-JP" altLang="en-US"/>
              </a:pPr>
              <a:endParaRPr lang="ja-JP" altLang="en-US"/>
            </a:p>
          </p:txBody>
        </p:sp>
      </p:grpSp>
      <p:sp>
        <p:nvSpPr>
          <p:cNvPr id="1086" name="四角形 195"/>
          <p:cNvSpPr/>
          <p:nvPr/>
        </p:nvSpPr>
        <p:spPr>
          <a:xfrm>
            <a:off x="7942444" y="4922023"/>
            <a:ext cx="494686" cy="366364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anchor="ctr"/>
          <a:p>
            <a:pPr algn="ctr">
              <a:defRPr lang="ja-JP" altLang="en-US"/>
            </a:pPr>
            <a:r>
              <a:rPr lang="ja-JP" altLang="en-US" sz="900" b="1">
                <a:solidFill>
                  <a:srgbClr val="C00000"/>
                </a:solidFill>
                <a:latin typeface="BIZ UDPゴシック"/>
                <a:ea typeface="BIZ UDPゴシック"/>
              </a:rPr>
              <a:t>SP</a:t>
            </a:r>
            <a:endParaRPr lang="ja-JP" altLang="en-US" sz="900" b="1">
              <a:solidFill>
                <a:srgbClr val="C00000"/>
              </a:solidFill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r>
              <a:rPr lang="ja-JP" altLang="en-US" sz="900" b="1">
                <a:solidFill>
                  <a:srgbClr val="C00000"/>
                </a:solidFill>
                <a:latin typeface="BIZ UDPゴシック"/>
                <a:ea typeface="BIZ UDPゴシック"/>
              </a:rPr>
              <a:t>業務</a:t>
            </a:r>
            <a:r>
              <a:rPr lang="ja-JP" altLang="en-US" sz="900" b="1">
                <a:solidFill>
                  <a:srgbClr val="C00000"/>
                </a:solidFill>
                <a:latin typeface="BIZ UDPゴシック"/>
                <a:ea typeface="BIZ UDPゴシック"/>
              </a:rPr>
              <a:t>端末</a:t>
            </a:r>
            <a:endParaRPr lang="ja-JP" altLang="en-US" sz="900" b="1">
              <a:solidFill>
                <a:srgbClr val="C00000"/>
              </a:solidFill>
              <a:latin typeface="BIZ UDPゴシック"/>
              <a:ea typeface="BIZ UDPゴシック"/>
            </a:endParaRPr>
          </a:p>
        </p:txBody>
      </p:sp>
      <p:sp>
        <p:nvSpPr>
          <p:cNvPr id="1087" name="四角形 196"/>
          <p:cNvSpPr/>
          <p:nvPr/>
        </p:nvSpPr>
        <p:spPr>
          <a:xfrm>
            <a:off x="7835188" y="1978037"/>
            <a:ext cx="2479004" cy="871525"/>
          </a:xfrm>
          <a:prstGeom prst="rect">
            <a:avLst/>
          </a:prstGeom>
          <a:solidFill>
            <a:srgbClr val="FFE69A"/>
          </a:solidFill>
          <a:ln w="12700" cap="flat" cmpd="sng" algn="ctr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spcCol="0" anchor="ctr" anchorCtr="0">
            <a:noAutofit/>
          </a:bodyPr>
          <a:lstStyle/>
          <a:p>
            <a:pPr algn="ctr">
              <a:defRPr lang="ja-JP" altLang="en-US"/>
            </a:pPr>
            <a:endParaRPr lang="ja-JP" altLang="en-US"/>
          </a:p>
        </p:txBody>
      </p:sp>
      <p:pic>
        <p:nvPicPr>
          <p:cNvPr id="1088" name="図 19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5653" y="2135188"/>
            <a:ext cx="504561" cy="504561"/>
          </a:xfrm>
          <a:prstGeom prst="rect">
            <a:avLst/>
          </a:prstGeom>
          <a:ln w="19050">
            <a:solidFill>
              <a:srgbClr val="FFC000"/>
            </a:solidFill>
          </a:ln>
        </p:spPr>
      </p:pic>
      <p:sp>
        <p:nvSpPr>
          <p:cNvPr id="1089" name="図形 198"/>
          <p:cNvSpPr/>
          <p:nvPr/>
        </p:nvSpPr>
        <p:spPr>
          <a:xfrm rot="16200000">
            <a:off x="8053432" y="3595149"/>
            <a:ext cx="2202850" cy="269912"/>
          </a:xfrm>
          <a:prstGeom prst="rightArrow">
            <a:avLst/>
          </a:prstGeom>
          <a:solidFill>
            <a:srgbClr val="C00000"/>
          </a:solidFill>
          <a:ln w="25400" cap="flat" cmpd="sng" algn="ctr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090" name="四角形 77"/>
          <p:cNvSpPr/>
          <p:nvPr/>
        </p:nvSpPr>
        <p:spPr>
          <a:xfrm>
            <a:off x="7838114" y="3425514"/>
            <a:ext cx="2479430" cy="30960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>
                <a:solidFill>
                  <a:srgbClr val="000000"/>
                </a:solidFill>
                <a:latin typeface="BIZ UDPゴシック"/>
                <a:ea typeface="BIZ UDPゴシック"/>
              </a:rPr>
              <a:t>ＳＰ-WAN</a:t>
            </a:r>
            <a:endParaRPr lang="ja-JP" altLang="en-US">
              <a:solidFill>
                <a:srgbClr val="000000"/>
              </a:solidFill>
              <a:latin typeface="BIZ UDPゴシック"/>
              <a:ea typeface="BIZ UDPゴシック"/>
            </a:endParaRPr>
          </a:p>
        </p:txBody>
      </p:sp>
      <p:sp>
        <p:nvSpPr>
          <p:cNvPr id="1091" name="図形 18"/>
          <p:cNvSpPr/>
          <p:nvPr/>
        </p:nvSpPr>
        <p:spPr>
          <a:xfrm>
            <a:off x="8570598" y="3061044"/>
            <a:ext cx="1183700" cy="373766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36000" tIns="36000" rIns="36000" bIns="36000" numCol="1" spcCol="0" anchor="ctr" anchorCtr="0">
            <a:noAutofit/>
          </a:bodyPr>
          <a:lstStyle/>
          <a:p>
            <a:pPr algn="ctr">
              <a:defRPr lang="ja-JP" altLang="en-US"/>
            </a:pPr>
            <a:r>
              <a:rPr lang="ja-JP" altLang="en-US">
                <a:solidFill>
                  <a:schemeClr val="tx1"/>
                </a:solidFill>
                <a:latin typeface="BIZ UDPゴシック"/>
                <a:ea typeface="BIZ UDPゴシック"/>
              </a:rPr>
              <a:t>警察本部</a:t>
            </a:r>
            <a:endParaRPr lang="ja-JP" altLang="en-US">
              <a:solidFill>
                <a:schemeClr val="tx1"/>
              </a:solidFill>
              <a:latin typeface="BIZ UDPゴシック"/>
              <a:ea typeface="BIZ UDPゴシック"/>
            </a:endParaRPr>
          </a:p>
        </p:txBody>
      </p:sp>
      <p:sp>
        <p:nvSpPr>
          <p:cNvPr id="1092" name="四角形 199"/>
          <p:cNvSpPr/>
          <p:nvPr/>
        </p:nvSpPr>
        <p:spPr>
          <a:xfrm>
            <a:off x="8682017" y="4150907"/>
            <a:ext cx="939343" cy="27175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anchor="ctr"/>
          <a:p>
            <a:pPr algn="ctr">
              <a:defRPr lang="ja-JP" altLang="en-US"/>
            </a:pPr>
            <a:r>
              <a:rPr lang="ja-JP" altLang="en-US" sz="1050" b="1">
                <a:solidFill>
                  <a:srgbClr val="C00000"/>
                </a:solidFill>
                <a:latin typeface="BIZ UDPゴシック"/>
                <a:ea typeface="BIZ UDPゴシック"/>
              </a:rPr>
              <a:t>画面転送接続</a:t>
            </a:r>
            <a:endParaRPr lang="ja-JP" altLang="en-US" sz="900" b="1">
              <a:solidFill>
                <a:srgbClr val="C00000"/>
              </a:solidFill>
              <a:latin typeface="BIZ UDPゴシック"/>
              <a:ea typeface="BIZ UDPゴシック"/>
            </a:endParaRPr>
          </a:p>
        </p:txBody>
      </p:sp>
      <p:grpSp>
        <p:nvGrpSpPr>
          <p:cNvPr id="1093" name="グループ 201"/>
          <p:cNvGrpSpPr/>
          <p:nvPr/>
        </p:nvGrpSpPr>
        <p:grpSpPr>
          <a:xfrm>
            <a:off x="8423209" y="6406599"/>
            <a:ext cx="1402624" cy="570959"/>
            <a:chOff x="5091905" y="4645034"/>
            <a:chExt cx="1402624" cy="570959"/>
          </a:xfrm>
        </p:grpSpPr>
        <p:pic>
          <p:nvPicPr>
            <p:cNvPr id="1094" name="図 78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5989161" y="4733958"/>
              <a:ext cx="422957" cy="422957"/>
            </a:xfrm>
            <a:prstGeom prst="rect">
              <a:avLst/>
            </a:prstGeom>
          </p:spPr>
        </p:pic>
        <p:pic>
          <p:nvPicPr>
            <p:cNvPr id="1095" name="図 79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5139235" y="4717044"/>
              <a:ext cx="422957" cy="422957"/>
            </a:xfrm>
            <a:prstGeom prst="rect">
              <a:avLst/>
            </a:prstGeom>
          </p:spPr>
        </p:pic>
        <p:pic>
          <p:nvPicPr>
            <p:cNvPr id="1096" name="図 80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5566204" y="4717045"/>
              <a:ext cx="422957" cy="422957"/>
            </a:xfrm>
            <a:prstGeom prst="rect">
              <a:avLst/>
            </a:prstGeom>
          </p:spPr>
        </p:pic>
        <p:sp>
          <p:nvSpPr>
            <p:cNvPr id="1097" name="図形 81"/>
            <p:cNvSpPr/>
            <p:nvPr/>
          </p:nvSpPr>
          <p:spPr>
            <a:xfrm>
              <a:off x="5091905" y="4645034"/>
              <a:ext cx="1402624" cy="570959"/>
            </a:xfrm>
            <a:prstGeom prst="roundRect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ja-JP" altLang="en-US"/>
              </a:pPr>
              <a:endParaRPr lang="ja-JP" altLang="en-US"/>
            </a:p>
          </p:txBody>
        </p:sp>
      </p:grpSp>
      <p:cxnSp>
        <p:nvCxnSpPr>
          <p:cNvPr id="1098" name="図形 207"/>
          <p:cNvCxnSpPr>
            <a:stCxn id="1097" idx="0"/>
            <a:endCxn id="1085" idx="2"/>
          </p:cNvCxnSpPr>
          <p:nvPr/>
        </p:nvCxnSpPr>
        <p:spPr>
          <a:xfrm rot="16200000">
            <a:off x="8630047" y="5899547"/>
            <a:ext cx="1000125" cy="11906"/>
          </a:xfrm>
          <a:prstGeom prst="bentConnector3">
            <a:avLst>
              <a:gd name="adj1" fmla="val 50000"/>
            </a:avLst>
          </a:prstGeom>
          <a:ln w="63500" cap="flat" cmpd="sng" algn="ctr">
            <a:solidFill>
              <a:srgbClr val="FFC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9" name="図形 80"/>
          <p:cNvSpPr/>
          <p:nvPr/>
        </p:nvSpPr>
        <p:spPr>
          <a:xfrm>
            <a:off x="1742001" y="5895114"/>
            <a:ext cx="788271" cy="436761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18000" tIns="18000" rIns="18000" bIns="18000" numCol="1" spcCol="0" anchor="ctr" anchorCtr="0">
            <a:noAutofit/>
          </a:bodyPr>
          <a:lstStyle/>
          <a:p>
            <a:pPr algn="ctr"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BIZ UDPゴシック"/>
                <a:ea typeface="BIZ UDPゴシック"/>
              </a:rPr>
              <a:t>県立学校</a:t>
            </a:r>
            <a:endParaRPr lang="ja-JP" altLang="en-US" sz="1200">
              <a:solidFill>
                <a:schemeClr val="tx1"/>
              </a:solidFill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r>
              <a:rPr lang="ja-JP" altLang="en-US" sz="1000">
                <a:solidFill>
                  <a:schemeClr val="tx1"/>
                </a:solidFill>
                <a:latin typeface="BIZ UDPゴシック"/>
                <a:ea typeface="BIZ UDPゴシック"/>
              </a:rPr>
              <a:t>各</a:t>
            </a:r>
            <a:r>
              <a:rPr lang="ja-JP" altLang="en-US" sz="1000">
                <a:solidFill>
                  <a:schemeClr val="tx1"/>
                </a:solidFill>
                <a:latin typeface="BIZ UDPゴシック"/>
                <a:ea typeface="BIZ UDPゴシック"/>
              </a:rPr>
              <a:t>１台</a:t>
            </a:r>
            <a:endParaRPr lang="ja-JP" altLang="en-US" sz="1000">
              <a:solidFill>
                <a:schemeClr val="tx1"/>
              </a:solidFill>
              <a:latin typeface="BIZ UDPゴシック"/>
              <a:ea typeface="BIZ UDPゴシック"/>
            </a:endParaRPr>
          </a:p>
        </p:txBody>
      </p:sp>
      <p:sp>
        <p:nvSpPr>
          <p:cNvPr id="1100" name="図形 82"/>
          <p:cNvSpPr/>
          <p:nvPr/>
        </p:nvSpPr>
        <p:spPr>
          <a:xfrm>
            <a:off x="4140180" y="5397232"/>
            <a:ext cx="657818" cy="416082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36000" tIns="36000" rIns="36000" bIns="36000" numCol="1" spcCol="0" anchor="ctr" anchorCtr="0">
            <a:noAutofit/>
          </a:bodyPr>
          <a:lstStyle/>
          <a:p>
            <a:pPr algn="ctr"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BIZ UDPゴシック"/>
                <a:ea typeface="BIZ UDPゴシック"/>
              </a:rPr>
              <a:t>教育</a:t>
            </a:r>
            <a:endParaRPr lang="ja-JP" altLang="en-US" sz="1200">
              <a:solidFill>
                <a:schemeClr val="tx1"/>
              </a:solidFill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BIZ UDPゴシック"/>
                <a:ea typeface="BIZ UDPゴシック"/>
              </a:rPr>
              <a:t>委員会</a:t>
            </a:r>
            <a:endParaRPr lang="ja-JP" altLang="en-US" sz="1400">
              <a:solidFill>
                <a:schemeClr val="tx1"/>
              </a:solidFill>
              <a:latin typeface="BIZ UDPゴシック"/>
              <a:ea typeface="BIZ UDPゴシック"/>
            </a:endParaRPr>
          </a:p>
        </p:txBody>
      </p:sp>
      <p:sp>
        <p:nvSpPr>
          <p:cNvPr id="1101" name="図形 83"/>
          <p:cNvSpPr/>
          <p:nvPr/>
        </p:nvSpPr>
        <p:spPr>
          <a:xfrm>
            <a:off x="2630084" y="5895114"/>
            <a:ext cx="652116" cy="436761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36000" tIns="36000" rIns="36000" bIns="36000" numCol="1" spcCol="0" anchor="ctr" anchorCtr="0">
            <a:noAutofit/>
          </a:bodyPr>
          <a:lstStyle/>
          <a:p>
            <a:pPr algn="ctr"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BIZ UDPゴシック"/>
                <a:ea typeface="BIZ UDPゴシック"/>
              </a:rPr>
              <a:t>警察署</a:t>
            </a:r>
            <a:endParaRPr lang="ja-JP" altLang="en-US" sz="1200">
              <a:solidFill>
                <a:schemeClr val="tx1"/>
              </a:solidFill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r>
              <a:rPr lang="ja-JP" altLang="en-US" sz="1000">
                <a:solidFill>
                  <a:schemeClr val="tx1"/>
                </a:solidFill>
                <a:latin typeface="BIZ UDPゴシック"/>
                <a:ea typeface="BIZ UDPゴシック"/>
              </a:rPr>
              <a:t>各1台</a:t>
            </a:r>
            <a:endParaRPr lang="ja-JP" altLang="en-US" sz="1000">
              <a:solidFill>
                <a:schemeClr val="tx1"/>
              </a:solidFill>
              <a:latin typeface="BIZ UDPゴシック"/>
              <a:ea typeface="BIZ UDPゴシック"/>
            </a:endParaRPr>
          </a:p>
        </p:txBody>
      </p:sp>
      <p:sp>
        <p:nvSpPr>
          <p:cNvPr id="1102" name="図形 84"/>
          <p:cNvSpPr/>
          <p:nvPr/>
        </p:nvSpPr>
        <p:spPr>
          <a:xfrm>
            <a:off x="8811875" y="5886837"/>
            <a:ext cx="652116" cy="381173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36000" tIns="36000" rIns="36000" bIns="36000" numCol="1" spcCol="0" anchor="ctr" anchorCtr="0">
            <a:noAutofit/>
          </a:bodyPr>
          <a:lstStyle/>
          <a:p>
            <a:pPr algn="ctr">
              <a:defRPr lang="ja-JP" altLang="en-US"/>
            </a:pPr>
            <a:r>
              <a:rPr lang="ja-JP" altLang="en-US" sz="1400">
                <a:solidFill>
                  <a:schemeClr val="tx1"/>
                </a:solidFill>
                <a:latin typeface="BIZ UDPゴシック"/>
                <a:ea typeface="BIZ UDPゴシック"/>
              </a:rPr>
              <a:t>警察署</a:t>
            </a:r>
            <a:endParaRPr lang="ja-JP" altLang="en-US" sz="1400">
              <a:solidFill>
                <a:schemeClr val="tx1"/>
              </a:solidFill>
              <a:latin typeface="BIZ UDPゴシック"/>
              <a:ea typeface="BIZ UDPゴシック"/>
            </a:endParaRPr>
          </a:p>
        </p:txBody>
      </p:sp>
      <p:sp>
        <p:nvSpPr>
          <p:cNvPr id="1103" name="四角形 85"/>
          <p:cNvSpPr/>
          <p:nvPr/>
        </p:nvSpPr>
        <p:spPr>
          <a:xfrm>
            <a:off x="1121360" y="6581984"/>
            <a:ext cx="514569" cy="353445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anchor="ctr"/>
          <a:p>
            <a:pPr algn="ctr">
              <a:defRPr lang="ja-JP" altLang="en-US"/>
            </a:pPr>
            <a:r>
              <a:rPr lang="ja-JP" altLang="en-US" sz="900" b="1">
                <a:solidFill>
                  <a:srgbClr val="C00000"/>
                </a:solidFill>
                <a:latin typeface="BIZ UDPゴシック"/>
                <a:ea typeface="BIZ UDPゴシック"/>
              </a:rPr>
              <a:t>SDO</a:t>
            </a:r>
            <a:endParaRPr lang="ja-JP" altLang="en-US" sz="900" b="1">
              <a:solidFill>
                <a:srgbClr val="C00000"/>
              </a:solidFill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r>
              <a:rPr lang="ja-JP" altLang="en-US" sz="900" b="1">
                <a:solidFill>
                  <a:srgbClr val="C00000"/>
                </a:solidFill>
                <a:latin typeface="BIZ UDPゴシック"/>
                <a:ea typeface="BIZ UDPゴシック"/>
              </a:rPr>
              <a:t>業務</a:t>
            </a:r>
            <a:r>
              <a:rPr lang="ja-JP" altLang="en-US" sz="900" b="1">
                <a:solidFill>
                  <a:srgbClr val="C00000"/>
                </a:solidFill>
                <a:latin typeface="BIZ UDPゴシック"/>
                <a:ea typeface="BIZ UDPゴシック"/>
              </a:rPr>
              <a:t>端末</a:t>
            </a:r>
            <a:endParaRPr lang="ja-JP" altLang="en-US" sz="900" b="1">
              <a:solidFill>
                <a:srgbClr val="C00000"/>
              </a:solidFill>
              <a:latin typeface="BIZ UDPゴシック"/>
              <a:ea typeface="BIZ UDPゴシック"/>
            </a:endParaRPr>
          </a:p>
        </p:txBody>
      </p:sp>
      <p:sp>
        <p:nvSpPr>
          <p:cNvPr id="1104" name="図形 87"/>
          <p:cNvSpPr/>
          <p:nvPr/>
        </p:nvSpPr>
        <p:spPr>
          <a:xfrm>
            <a:off x="1033909" y="5905500"/>
            <a:ext cx="650152" cy="434468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spcCol="0" anchor="ctr" anchorCtr="0">
            <a:noAutofit/>
          </a:bodyPr>
          <a:lstStyle/>
          <a:p>
            <a:pPr algn="ctr"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BIZ UDPゴシック"/>
                <a:ea typeface="BIZ UDPゴシック"/>
              </a:rPr>
              <a:t>教委</a:t>
            </a:r>
            <a:endParaRPr lang="ja-JP" altLang="en-US" sz="1200">
              <a:solidFill>
                <a:schemeClr val="tx1"/>
              </a:solidFill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BIZ UDPゴシック"/>
                <a:ea typeface="BIZ UDPゴシック"/>
              </a:rPr>
              <a:t>出先</a:t>
            </a:r>
            <a:endParaRPr lang="ja-JP" altLang="en-US" sz="1400">
              <a:solidFill>
                <a:schemeClr val="tx1"/>
              </a:solidFill>
              <a:latin typeface="BIZ UDPゴシック"/>
              <a:ea typeface="BIZ UDPゴシック"/>
            </a:endParaRPr>
          </a:p>
        </p:txBody>
      </p:sp>
      <p:sp>
        <p:nvSpPr>
          <p:cNvPr id="1105" name="四角形 88"/>
          <p:cNvSpPr/>
          <p:nvPr/>
        </p:nvSpPr>
        <p:spPr>
          <a:xfrm>
            <a:off x="4113241" y="6649678"/>
            <a:ext cx="2262571" cy="707489"/>
          </a:xfrm>
          <a:prstGeom prst="rect">
            <a:avLst/>
          </a:prstGeom>
          <a:solidFill>
            <a:srgbClr val="90D7F0"/>
          </a:solidFill>
          <a:ln w="12700" cap="flat" cmpd="sng" algn="ctr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spcCol="0" anchor="ctr" anchorCtr="0">
            <a:noAutofit/>
          </a:bodyPr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06" name="図形 89"/>
          <p:cNvSpPr/>
          <p:nvPr/>
        </p:nvSpPr>
        <p:spPr>
          <a:xfrm>
            <a:off x="4138400" y="6508602"/>
            <a:ext cx="906882" cy="220697"/>
          </a:xfrm>
          <a:prstGeom prst="flowChartAlternateProcess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36000" tIns="36000" rIns="36000" bIns="36000" numCol="1" spcCol="0" anchor="ctr" anchorCtr="0">
            <a:noAutofit/>
          </a:bodyPr>
          <a:lstStyle/>
          <a:p>
            <a:pPr algn="ctr">
              <a:defRPr lang="ja-JP" altLang="en-US"/>
            </a:pPr>
            <a:r>
              <a:rPr lang="ja-JP" altLang="en-US" sz="1200">
                <a:solidFill>
                  <a:schemeClr val="tx1"/>
                </a:solidFill>
                <a:latin typeface="BIZ UDPゴシック"/>
                <a:ea typeface="BIZ UDPゴシック"/>
              </a:rPr>
              <a:t>小中</a:t>
            </a:r>
            <a:r>
              <a:rPr lang="ja-JP" altLang="en-US" sz="1200">
                <a:solidFill>
                  <a:schemeClr val="tx1"/>
                </a:solidFill>
                <a:latin typeface="BIZ UDPゴシック"/>
                <a:ea typeface="BIZ UDPゴシック"/>
              </a:rPr>
              <a:t>学校</a:t>
            </a:r>
            <a:endParaRPr lang="ja-JP" altLang="en-US" sz="1400">
              <a:solidFill>
                <a:schemeClr val="tx1"/>
              </a:solidFill>
              <a:latin typeface="BIZ UDPゴシック"/>
              <a:ea typeface="BIZ UDPゴシック"/>
            </a:endParaRPr>
          </a:p>
        </p:txBody>
      </p:sp>
      <p:cxnSp>
        <p:nvCxnSpPr>
          <p:cNvPr id="1107" name="図形 90"/>
          <p:cNvCxnSpPr>
            <a:stCxn id="1118" idx="3"/>
          </p:cNvCxnSpPr>
          <p:nvPr/>
        </p:nvCxnSpPr>
        <p:spPr>
          <a:xfrm flipV="1">
            <a:off x="6262687" y="2579752"/>
            <a:ext cx="955505" cy="4436998"/>
          </a:xfrm>
          <a:prstGeom prst="bentConnector2">
            <a:avLst/>
          </a:prstGeom>
          <a:ln w="63500" cap="flat" cmpd="sng" algn="ctr">
            <a:solidFill>
              <a:srgbClr val="0070C0"/>
            </a:solidFill>
            <a:prstDash val="solid"/>
            <a:miter/>
            <a:headEnd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8" name="四角形 97"/>
          <p:cNvSpPr/>
          <p:nvPr/>
        </p:nvSpPr>
        <p:spPr>
          <a:xfrm>
            <a:off x="4279875" y="6856845"/>
            <a:ext cx="571005" cy="31981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anchor="ctr"/>
          <a:p>
            <a:pPr algn="ctr">
              <a:defRPr lang="ja-JP" altLang="en-US"/>
            </a:pPr>
            <a:r>
              <a:rPr lang="ja-JP" altLang="en-US" sz="900" b="1">
                <a:solidFill>
                  <a:srgbClr val="C00000"/>
                </a:solidFill>
                <a:latin typeface="BIZ UDPゴシック"/>
                <a:ea typeface="BIZ UDPゴシック"/>
              </a:rPr>
              <a:t>市町</a:t>
            </a:r>
            <a:r>
              <a:rPr lang="ja-JP" altLang="en-US" sz="900" b="1">
                <a:solidFill>
                  <a:srgbClr val="C00000"/>
                </a:solidFill>
                <a:latin typeface="BIZ UDPゴシック"/>
                <a:ea typeface="BIZ UDPゴシック"/>
              </a:rPr>
              <a:t>業務</a:t>
            </a:r>
            <a:endParaRPr lang="ja-JP" altLang="en-US" sz="1400" b="1">
              <a:solidFill>
                <a:srgbClr val="C00000"/>
              </a:solidFill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r>
              <a:rPr lang="ja-JP" altLang="en-US" sz="900" b="1">
                <a:solidFill>
                  <a:srgbClr val="C00000"/>
                </a:solidFill>
                <a:latin typeface="BIZ UDPゴシック"/>
                <a:ea typeface="BIZ UDPゴシック"/>
              </a:rPr>
              <a:t>端末</a:t>
            </a:r>
            <a:endParaRPr lang="ja-JP" altLang="en-US" sz="900" b="1">
              <a:solidFill>
                <a:srgbClr val="C00000"/>
              </a:solidFill>
              <a:latin typeface="BIZ UDPゴシック"/>
              <a:ea typeface="BIZ UDPゴシック"/>
            </a:endParaRPr>
          </a:p>
        </p:txBody>
      </p:sp>
      <p:grpSp>
        <p:nvGrpSpPr>
          <p:cNvPr id="1109" name="グループ 96"/>
          <p:cNvGrpSpPr/>
          <p:nvPr/>
        </p:nvGrpSpPr>
        <p:grpSpPr>
          <a:xfrm>
            <a:off x="4860064" y="5861635"/>
            <a:ext cx="1402624" cy="570959"/>
            <a:chOff x="5091905" y="4645034"/>
            <a:chExt cx="1402624" cy="570959"/>
          </a:xfrm>
        </p:grpSpPr>
        <p:pic>
          <p:nvPicPr>
            <p:cNvPr id="1110" name="図 78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5989161" y="4733958"/>
              <a:ext cx="422957" cy="422957"/>
            </a:xfrm>
            <a:prstGeom prst="rect">
              <a:avLst/>
            </a:prstGeom>
          </p:spPr>
        </p:pic>
        <p:pic>
          <p:nvPicPr>
            <p:cNvPr id="1111" name="図 79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5139235" y="4717044"/>
              <a:ext cx="422957" cy="422957"/>
            </a:xfrm>
            <a:prstGeom prst="rect">
              <a:avLst/>
            </a:prstGeom>
          </p:spPr>
        </p:pic>
        <p:pic>
          <p:nvPicPr>
            <p:cNvPr id="1112" name="図 80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5566204" y="4717045"/>
              <a:ext cx="422957" cy="422957"/>
            </a:xfrm>
            <a:prstGeom prst="rect">
              <a:avLst/>
            </a:prstGeom>
          </p:spPr>
        </p:pic>
        <p:sp>
          <p:nvSpPr>
            <p:cNvPr id="1113" name="図形 81"/>
            <p:cNvSpPr/>
            <p:nvPr/>
          </p:nvSpPr>
          <p:spPr>
            <a:xfrm>
              <a:off x="5091905" y="4645034"/>
              <a:ext cx="1402624" cy="570959"/>
            </a:xfrm>
            <a:prstGeom prst="roundRect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ja-JP" altLang="en-US"/>
              </a:pPr>
              <a:endParaRPr lang="ja-JP" altLang="en-US"/>
            </a:p>
          </p:txBody>
        </p:sp>
      </p:grpSp>
      <p:grpSp>
        <p:nvGrpSpPr>
          <p:cNvPr id="1114" name="グループ 101"/>
          <p:cNvGrpSpPr/>
          <p:nvPr/>
        </p:nvGrpSpPr>
        <p:grpSpPr>
          <a:xfrm>
            <a:off x="4860064" y="6734857"/>
            <a:ext cx="1402624" cy="570959"/>
            <a:chOff x="5091905" y="4645034"/>
            <a:chExt cx="1402624" cy="570959"/>
          </a:xfrm>
        </p:grpSpPr>
        <p:pic>
          <p:nvPicPr>
            <p:cNvPr id="1115" name="図 78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5989161" y="4733958"/>
              <a:ext cx="422957" cy="422957"/>
            </a:xfrm>
            <a:prstGeom prst="rect">
              <a:avLst/>
            </a:prstGeom>
          </p:spPr>
        </p:pic>
        <p:pic>
          <p:nvPicPr>
            <p:cNvPr id="1116" name="図 79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5139235" y="4717044"/>
              <a:ext cx="422957" cy="422957"/>
            </a:xfrm>
            <a:prstGeom prst="rect">
              <a:avLst/>
            </a:prstGeom>
          </p:spPr>
        </p:pic>
        <p:pic>
          <p:nvPicPr>
            <p:cNvPr id="1117" name="図 80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5566204" y="4717045"/>
              <a:ext cx="422957" cy="422957"/>
            </a:xfrm>
            <a:prstGeom prst="rect">
              <a:avLst/>
            </a:prstGeom>
          </p:spPr>
        </p:pic>
        <p:sp>
          <p:nvSpPr>
            <p:cNvPr id="1118" name="図形 81"/>
            <p:cNvSpPr/>
            <p:nvPr/>
          </p:nvSpPr>
          <p:spPr>
            <a:xfrm>
              <a:off x="5091905" y="4645034"/>
              <a:ext cx="1402624" cy="570959"/>
            </a:xfrm>
            <a:prstGeom prst="roundRect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ja-JP" altLang="en-US"/>
              </a:pPr>
              <a:endParaRPr lang="ja-JP" altLang="en-US"/>
            </a:p>
          </p:txBody>
        </p:sp>
      </p:grpSp>
      <p:sp>
        <p:nvSpPr>
          <p:cNvPr id="1119" name="四角形 106"/>
          <p:cNvSpPr/>
          <p:nvPr/>
        </p:nvSpPr>
        <p:spPr>
          <a:xfrm>
            <a:off x="7928523" y="6506906"/>
            <a:ext cx="494686" cy="366364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anchor="ctr"/>
          <a:p>
            <a:pPr algn="ctr">
              <a:defRPr lang="ja-JP" altLang="en-US"/>
            </a:pPr>
            <a:r>
              <a:rPr lang="ja-JP" altLang="en-US" sz="900" b="1">
                <a:solidFill>
                  <a:srgbClr val="C00000"/>
                </a:solidFill>
                <a:latin typeface="BIZ UDPゴシック"/>
                <a:ea typeface="BIZ UDPゴシック"/>
              </a:rPr>
              <a:t>SP</a:t>
            </a:r>
            <a:endParaRPr lang="ja-JP" altLang="en-US" sz="900" b="1">
              <a:solidFill>
                <a:srgbClr val="C00000"/>
              </a:solidFill>
              <a:latin typeface="BIZ UDPゴシック"/>
              <a:ea typeface="BIZ UDPゴシック"/>
            </a:endParaRPr>
          </a:p>
          <a:p>
            <a:pPr algn="ctr">
              <a:defRPr lang="ja-JP" altLang="en-US"/>
            </a:pPr>
            <a:r>
              <a:rPr lang="ja-JP" altLang="en-US" sz="900" b="1">
                <a:solidFill>
                  <a:srgbClr val="C00000"/>
                </a:solidFill>
                <a:latin typeface="BIZ UDPゴシック"/>
                <a:ea typeface="BIZ UDPゴシック"/>
              </a:rPr>
              <a:t>業務</a:t>
            </a:r>
            <a:r>
              <a:rPr lang="ja-JP" altLang="en-US" sz="900" b="1">
                <a:solidFill>
                  <a:srgbClr val="C00000"/>
                </a:solidFill>
                <a:latin typeface="BIZ UDPゴシック"/>
                <a:ea typeface="BIZ UDPゴシック"/>
              </a:rPr>
              <a:t>端末</a:t>
            </a:r>
            <a:endParaRPr lang="ja-JP" altLang="en-US" sz="900" b="1">
              <a:solidFill>
                <a:srgbClr val="C00000"/>
              </a:solidFill>
              <a:latin typeface="BIZ UDPゴシック"/>
              <a:ea typeface="BIZ UDPゴシック"/>
            </a:endParaRPr>
          </a:p>
        </p:txBody>
      </p:sp>
      <p:cxnSp>
        <p:nvCxnSpPr>
          <p:cNvPr id="1120" name="図形 189"/>
          <p:cNvCxnSpPr>
            <a:stCxn id="1088" idx="0"/>
            <a:endCxn id="1041" idx="3"/>
          </p:cNvCxnSpPr>
          <p:nvPr/>
        </p:nvCxnSpPr>
        <p:spPr>
          <a:xfrm rot="-16200000" flipH="1">
            <a:off x="6919515" y="-81359"/>
            <a:ext cx="1559719" cy="2873375"/>
          </a:xfrm>
          <a:prstGeom prst="bentConnector2">
            <a:avLst/>
          </a:prstGeom>
          <a:ln w="63500" cap="flat" cmpd="sng" algn="ctr">
            <a:solidFill>
              <a:srgbClr val="FFC000"/>
            </a:solidFill>
            <a:prstDash val="solid"/>
            <a:miter/>
            <a:headEnd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1" name="四角形 200"/>
          <p:cNvSpPr/>
          <p:nvPr/>
        </p:nvSpPr>
        <p:spPr>
          <a:xfrm>
            <a:off x="7832076" y="1668437"/>
            <a:ext cx="2484843" cy="309600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spcCol="0" anchor="ctr" anchorCtr="0">
            <a:noAutofit/>
          </a:bodyPr>
          <a:lstStyle/>
          <a:p>
            <a:pPr algn="ctr">
              <a:defRPr lang="ja-JP" altLang="en-US"/>
            </a:pPr>
            <a:r>
              <a:rPr lang="ja-JP" altLang="en-US">
                <a:solidFill>
                  <a:schemeClr val="tx1"/>
                </a:solidFill>
                <a:latin typeface="BIZ UDPゴシック"/>
                <a:ea typeface="BIZ UDPゴシック"/>
              </a:rPr>
              <a:t>インターネット接続系</a:t>
            </a:r>
            <a:endParaRPr lang="ja-JP" altLang="en-US">
              <a:solidFill>
                <a:schemeClr val="tx1"/>
              </a:solidFill>
              <a:latin typeface="BIZ UDPゴシック"/>
              <a:ea typeface="BIZ UDPゴシック"/>
            </a:endParaRPr>
          </a:p>
        </p:txBody>
      </p:sp>
      <p:cxnSp>
        <p:nvCxnSpPr>
          <p:cNvPr id="1122" name="図形 91"/>
          <p:cNvCxnSpPr>
            <a:stCxn id="1041" idx="3"/>
          </p:cNvCxnSpPr>
          <p:nvPr/>
        </p:nvCxnSpPr>
        <p:spPr>
          <a:xfrm>
            <a:off x="6262687" y="575469"/>
            <a:ext cx="955505" cy="2004283"/>
          </a:xfrm>
          <a:prstGeom prst="bentConnector2">
            <a:avLst/>
          </a:prstGeom>
          <a:ln w="63500" cap="flat" cmpd="sng" algn="ctr">
            <a:solidFill>
              <a:srgbClr val="0070C0"/>
            </a:solidFill>
            <a:prstDash val="solid"/>
            <a:miter/>
            <a:headEnd w="lg" len="lg"/>
            <a:tailEnd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Application>JUST Focus</Application>
  <AppVersion>4.1.6</AppVersion>
  <PresentationFormat>ユーザー設定</PresentationFormat>
  <Slides>1</Slides>
  <Notes>0</Note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cp:lastModifiedBy>櫻井　真美</cp:lastModifiedBy>
  <dcterms:created xsi:type="dcterms:W3CDTF">2025-10-31T02:28:36Z</dcterms:created>
  <dcterms:modified xsi:type="dcterms:W3CDTF">2025-12-09T01:33:00Z</dcterms:modified>
  <cp:revision>49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